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1F32-CBFE-4CED-827E-BD697CE81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E6C7C-F296-4C6C-9164-BA8683E30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28956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5575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60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263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532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34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529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72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906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260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6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98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62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9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0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2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7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8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46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1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89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8087A-2968-458A-AB11-2C3F03CB5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64919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3D9A-DFD5-4DDE-BFD7-AF62C2947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F8646-61B0-4E6C-B476-197F41242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93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081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94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545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349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499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954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96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298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491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5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1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0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8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6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89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3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50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29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3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7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0FFD4-215B-4EE0-84F1-6D8F82C5F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36647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128E1-5780-4A57-B151-2D98CEF5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DF55A-6059-486E-AC8A-BC0A384B9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66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32889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520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005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227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719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748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72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54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539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86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8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8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10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7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698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B5095-DA5E-4E68-888A-2EB068404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572483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348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Konkurrenzvergleich | NDR - 1 of 3</vt:lpstr>
      <vt:lpstr>Konkurrenzvergleich | NDR - 2 of 3</vt:lpstr>
      <vt:lpstr>Konkurrenzvergleich | NDR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Konkurrenzvergleich | NDR - 1 of 3</dc:title>
  <dc:creator>Administrator</dc:creator>
  <cp:lastModifiedBy>Administrator</cp:lastModifiedBy>
  <cp:revision>1</cp:revision>
  <dcterms:created xsi:type="dcterms:W3CDTF">2018-04-23T13:37:23Z</dcterms:created>
  <dcterms:modified xsi:type="dcterms:W3CDTF">2018-04-23T13:39:24Z</dcterms:modified>
</cp:coreProperties>
</file>