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Sheet1!$B$2:$B$735</c:f>
            </c:numRef>
          </c:val>
          <c:smooth val="0"/>
          <c:extLst>
            <c:ext xmlns:c16="http://schemas.microsoft.com/office/drawing/2014/chart" uri="{C3380CC4-5D6E-409C-BE32-E72D297353CC}">
              <c16:uniqueId val="{00000000-2F73-4125-83D5-586343E21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88800"/>
        <c:axId val="247688144"/>
      </c:lineChart>
      <c:catAx>
        <c:axId val="24768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8144"/>
        <c:crosses val="autoZero"/>
        <c:auto val="1"/>
        <c:lblAlgn val="ctr"/>
        <c:lblOffset val="100"/>
        <c:noMultiLvlLbl val="0"/>
      </c:catAx>
      <c:valAx>
        <c:axId val="24768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D35E-4B83-4CB1-B003-CE1B967A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E09CBE-81CD-4926-852A-39CB390063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773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78691-1000-43CD-A5D9-F1108E16F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0940B-DA75-43C1-B0F8-F7E8643F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56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2018-04-16T12:11:33Z</dcterms:created>
  <dcterms:modified xsi:type="dcterms:W3CDTF">2018-04-16T12:11:38Z</dcterms:modified>
</cp:coreProperties>
</file>