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24100</c:v>
                </c:pt>
                <c:pt idx="1">
                  <c:v>24188</c:v>
                </c:pt>
                <c:pt idx="2">
                  <c:v>24221</c:v>
                </c:pt>
                <c:pt idx="3">
                  <c:v>24259</c:v>
                </c:pt>
                <c:pt idx="4">
                  <c:v>24293</c:v>
                </c:pt>
                <c:pt idx="5">
                  <c:v>24323</c:v>
                </c:pt>
                <c:pt idx="6">
                  <c:v>24338</c:v>
                </c:pt>
                <c:pt idx="7">
                  <c:v>24345</c:v>
                </c:pt>
                <c:pt idx="8">
                  <c:v>24442</c:v>
                </c:pt>
                <c:pt idx="9">
                  <c:v>24488</c:v>
                </c:pt>
                <c:pt idx="10">
                  <c:v>24514</c:v>
                </c:pt>
                <c:pt idx="11">
                  <c:v>24533</c:v>
                </c:pt>
                <c:pt idx="12">
                  <c:v>24556</c:v>
                </c:pt>
                <c:pt idx="13">
                  <c:v>24570</c:v>
                </c:pt>
                <c:pt idx="14">
                  <c:v>24591</c:v>
                </c:pt>
                <c:pt idx="15">
                  <c:v>24638</c:v>
                </c:pt>
                <c:pt idx="16">
                  <c:v>24661</c:v>
                </c:pt>
                <c:pt idx="17">
                  <c:v>24726</c:v>
                </c:pt>
                <c:pt idx="18">
                  <c:v>24780</c:v>
                </c:pt>
                <c:pt idx="19">
                  <c:v>24816</c:v>
                </c:pt>
                <c:pt idx="20">
                  <c:v>24848</c:v>
                </c:pt>
                <c:pt idx="21">
                  <c:v>24893</c:v>
                </c:pt>
                <c:pt idx="22">
                  <c:v>24991</c:v>
                </c:pt>
                <c:pt idx="23">
                  <c:v>25045</c:v>
                </c:pt>
                <c:pt idx="24">
                  <c:v>25085</c:v>
                </c:pt>
                <c:pt idx="25">
                  <c:v>25121</c:v>
                </c:pt>
                <c:pt idx="26">
                  <c:v>25318</c:v>
                </c:pt>
                <c:pt idx="27">
                  <c:v>25357</c:v>
                </c:pt>
                <c:pt idx="28">
                  <c:v>25441</c:v>
                </c:pt>
                <c:pt idx="29">
                  <c:v>25480</c:v>
                </c:pt>
                <c:pt idx="30">
                  <c:v>25855</c:v>
                </c:pt>
                <c:pt idx="31">
                  <c:v>26021</c:v>
                </c:pt>
                <c:pt idx="32">
                  <c:v>26061</c:v>
                </c:pt>
                <c:pt idx="33">
                  <c:v>26095</c:v>
                </c:pt>
                <c:pt idx="34">
                  <c:v>26134</c:v>
                </c:pt>
                <c:pt idx="35">
                  <c:v>26163</c:v>
                </c:pt>
                <c:pt idx="36">
                  <c:v>26227</c:v>
                </c:pt>
                <c:pt idx="37">
                  <c:v>26295</c:v>
                </c:pt>
                <c:pt idx="38">
                  <c:v>26365</c:v>
                </c:pt>
                <c:pt idx="39">
                  <c:v>26467</c:v>
                </c:pt>
                <c:pt idx="40">
                  <c:v>26530</c:v>
                </c:pt>
                <c:pt idx="41">
                  <c:v>26576</c:v>
                </c:pt>
                <c:pt idx="42">
                  <c:v>26611</c:v>
                </c:pt>
                <c:pt idx="43">
                  <c:v>26708</c:v>
                </c:pt>
                <c:pt idx="44">
                  <c:v>26832</c:v>
                </c:pt>
                <c:pt idx="45">
                  <c:v>26940</c:v>
                </c:pt>
                <c:pt idx="46">
                  <c:v>27058</c:v>
                </c:pt>
                <c:pt idx="47">
                  <c:v>27171</c:v>
                </c:pt>
                <c:pt idx="48">
                  <c:v>27279</c:v>
                </c:pt>
                <c:pt idx="49">
                  <c:v>27377</c:v>
                </c:pt>
                <c:pt idx="50">
                  <c:v>27703</c:v>
                </c:pt>
                <c:pt idx="51">
                  <c:v>27850</c:v>
                </c:pt>
                <c:pt idx="52">
                  <c:v>28044</c:v>
                </c:pt>
                <c:pt idx="53">
                  <c:v>28174</c:v>
                </c:pt>
                <c:pt idx="54">
                  <c:v>28244</c:v>
                </c:pt>
                <c:pt idx="55">
                  <c:v>28463</c:v>
                </c:pt>
                <c:pt idx="56">
                  <c:v>28666</c:v>
                </c:pt>
                <c:pt idx="57">
                  <c:v>28753</c:v>
                </c:pt>
                <c:pt idx="58">
                  <c:v>28799</c:v>
                </c:pt>
                <c:pt idx="59">
                  <c:v>28889</c:v>
                </c:pt>
                <c:pt idx="60">
                  <c:v>28950</c:v>
                </c:pt>
                <c:pt idx="61">
                  <c:v>29018</c:v>
                </c:pt>
                <c:pt idx="62">
                  <c:v>29060</c:v>
                </c:pt>
                <c:pt idx="63">
                  <c:v>29120</c:v>
                </c:pt>
                <c:pt idx="64">
                  <c:v>29151</c:v>
                </c:pt>
                <c:pt idx="65">
                  <c:v>29176</c:v>
                </c:pt>
                <c:pt idx="66">
                  <c:v>29314</c:v>
                </c:pt>
                <c:pt idx="67">
                  <c:v>29380</c:v>
                </c:pt>
                <c:pt idx="68">
                  <c:v>29406</c:v>
                </c:pt>
                <c:pt idx="69">
                  <c:v>29461</c:v>
                </c:pt>
                <c:pt idx="70">
                  <c:v>29511</c:v>
                </c:pt>
                <c:pt idx="71">
                  <c:v>29546</c:v>
                </c:pt>
                <c:pt idx="72">
                  <c:v>29599</c:v>
                </c:pt>
                <c:pt idx="73">
                  <c:v>29638</c:v>
                </c:pt>
                <c:pt idx="74">
                  <c:v>29675</c:v>
                </c:pt>
                <c:pt idx="75">
                  <c:v>29870</c:v>
                </c:pt>
                <c:pt idx="76">
                  <c:v>30237</c:v>
                </c:pt>
                <c:pt idx="77">
                  <c:v>30425</c:v>
                </c:pt>
                <c:pt idx="78">
                  <c:v>30627</c:v>
                </c:pt>
                <c:pt idx="79">
                  <c:v>30753</c:v>
                </c:pt>
                <c:pt idx="80">
                  <c:v>30835</c:v>
                </c:pt>
                <c:pt idx="81">
                  <c:v>30921</c:v>
                </c:pt>
                <c:pt idx="82">
                  <c:v>30993</c:v>
                </c:pt>
                <c:pt idx="83">
                  <c:v>31067</c:v>
                </c:pt>
                <c:pt idx="84">
                  <c:v>31131</c:v>
                </c:pt>
                <c:pt idx="85">
                  <c:v>31199</c:v>
                </c:pt>
                <c:pt idx="86">
                  <c:v>31223</c:v>
                </c:pt>
                <c:pt idx="87">
                  <c:v>31274</c:v>
                </c:pt>
                <c:pt idx="88">
                  <c:v>31325</c:v>
                </c:pt>
                <c:pt idx="89">
                  <c:v>31371</c:v>
                </c:pt>
                <c:pt idx="90">
                  <c:v>31413</c:v>
                </c:pt>
                <c:pt idx="91">
                  <c:v>31451</c:v>
                </c:pt>
                <c:pt idx="92">
                  <c:v>31519</c:v>
                </c:pt>
                <c:pt idx="93">
                  <c:v>31570</c:v>
                </c:pt>
                <c:pt idx="94">
                  <c:v>31617</c:v>
                </c:pt>
                <c:pt idx="95">
                  <c:v>31651</c:v>
                </c:pt>
                <c:pt idx="96">
                  <c:v>31767</c:v>
                </c:pt>
                <c:pt idx="97">
                  <c:v>31823</c:v>
                </c:pt>
                <c:pt idx="98">
                  <c:v>31874</c:v>
                </c:pt>
                <c:pt idx="99">
                  <c:v>31926</c:v>
                </c:pt>
                <c:pt idx="100">
                  <c:v>31975</c:v>
                </c:pt>
                <c:pt idx="101">
                  <c:v>32027</c:v>
                </c:pt>
                <c:pt idx="102">
                  <c:v>32070</c:v>
                </c:pt>
                <c:pt idx="103">
                  <c:v>32112</c:v>
                </c:pt>
                <c:pt idx="104">
                  <c:v>32168</c:v>
                </c:pt>
                <c:pt idx="105">
                  <c:v>32208</c:v>
                </c:pt>
                <c:pt idx="106">
                  <c:v>32318</c:v>
                </c:pt>
                <c:pt idx="107">
                  <c:v>32390</c:v>
                </c:pt>
                <c:pt idx="108">
                  <c:v>32435</c:v>
                </c:pt>
                <c:pt idx="109">
                  <c:v>32475</c:v>
                </c:pt>
                <c:pt idx="110">
                  <c:v>32554</c:v>
                </c:pt>
                <c:pt idx="111">
                  <c:v>32615</c:v>
                </c:pt>
                <c:pt idx="112">
                  <c:v>32654</c:v>
                </c:pt>
                <c:pt idx="113">
                  <c:v>32714</c:v>
                </c:pt>
                <c:pt idx="114">
                  <c:v>32807</c:v>
                </c:pt>
                <c:pt idx="115">
                  <c:v>32898</c:v>
                </c:pt>
                <c:pt idx="116">
                  <c:v>33037</c:v>
                </c:pt>
                <c:pt idx="117">
                  <c:v>33146</c:v>
                </c:pt>
                <c:pt idx="118">
                  <c:v>33274</c:v>
                </c:pt>
                <c:pt idx="119">
                  <c:v>33363</c:v>
                </c:pt>
                <c:pt idx="120">
                  <c:v>33436</c:v>
                </c:pt>
                <c:pt idx="121">
                  <c:v>33513</c:v>
                </c:pt>
                <c:pt idx="122">
                  <c:v>33598</c:v>
                </c:pt>
                <c:pt idx="123">
                  <c:v>33658</c:v>
                </c:pt>
                <c:pt idx="124">
                  <c:v>33722</c:v>
                </c:pt>
                <c:pt idx="125">
                  <c:v>33832</c:v>
                </c:pt>
                <c:pt idx="126">
                  <c:v>33901</c:v>
                </c:pt>
                <c:pt idx="127">
                  <c:v>33988</c:v>
                </c:pt>
                <c:pt idx="128">
                  <c:v>34058</c:v>
                </c:pt>
                <c:pt idx="129">
                  <c:v>34134</c:v>
                </c:pt>
                <c:pt idx="130">
                  <c:v>34175</c:v>
                </c:pt>
                <c:pt idx="131">
                  <c:v>34238</c:v>
                </c:pt>
                <c:pt idx="132">
                  <c:v>34348</c:v>
                </c:pt>
                <c:pt idx="133">
                  <c:v>34423</c:v>
                </c:pt>
                <c:pt idx="134">
                  <c:v>34556</c:v>
                </c:pt>
                <c:pt idx="135">
                  <c:v>34645</c:v>
                </c:pt>
                <c:pt idx="136">
                  <c:v>34699</c:v>
                </c:pt>
                <c:pt idx="137">
                  <c:v>34745</c:v>
                </c:pt>
                <c:pt idx="138">
                  <c:v>34818</c:v>
                </c:pt>
                <c:pt idx="139">
                  <c:v>34873</c:v>
                </c:pt>
                <c:pt idx="140">
                  <c:v>34944</c:v>
                </c:pt>
                <c:pt idx="141">
                  <c:v>34995</c:v>
                </c:pt>
                <c:pt idx="142">
                  <c:v>35055</c:v>
                </c:pt>
                <c:pt idx="143">
                  <c:v>35129</c:v>
                </c:pt>
                <c:pt idx="144">
                  <c:v>35908</c:v>
                </c:pt>
                <c:pt idx="145">
                  <c:v>36151</c:v>
                </c:pt>
                <c:pt idx="146">
                  <c:v>36212</c:v>
                </c:pt>
                <c:pt idx="147">
                  <c:v>36301</c:v>
                </c:pt>
                <c:pt idx="148">
                  <c:v>36358</c:v>
                </c:pt>
                <c:pt idx="149">
                  <c:v>36871</c:v>
                </c:pt>
                <c:pt idx="150">
                  <c:v>37348</c:v>
                </c:pt>
                <c:pt idx="151">
                  <c:v>37566</c:v>
                </c:pt>
                <c:pt idx="152">
                  <c:v>37716</c:v>
                </c:pt>
                <c:pt idx="153">
                  <c:v>37829</c:v>
                </c:pt>
                <c:pt idx="154">
                  <c:v>37902</c:v>
                </c:pt>
                <c:pt idx="155">
                  <c:v>37987</c:v>
                </c:pt>
                <c:pt idx="156">
                  <c:v>38047</c:v>
                </c:pt>
                <c:pt idx="157">
                  <c:v>38150</c:v>
                </c:pt>
                <c:pt idx="158">
                  <c:v>38219</c:v>
                </c:pt>
                <c:pt idx="159">
                  <c:v>38281</c:v>
                </c:pt>
                <c:pt idx="160">
                  <c:v>38379</c:v>
                </c:pt>
                <c:pt idx="161">
                  <c:v>38441</c:v>
                </c:pt>
                <c:pt idx="162">
                  <c:v>38521</c:v>
                </c:pt>
                <c:pt idx="163">
                  <c:v>38583</c:v>
                </c:pt>
                <c:pt idx="164">
                  <c:v>38673</c:v>
                </c:pt>
                <c:pt idx="165">
                  <c:v>38885</c:v>
                </c:pt>
                <c:pt idx="166">
                  <c:v>39171</c:v>
                </c:pt>
                <c:pt idx="167">
                  <c:v>39398</c:v>
                </c:pt>
                <c:pt idx="168">
                  <c:v>39574</c:v>
                </c:pt>
                <c:pt idx="169">
                  <c:v>39696</c:v>
                </c:pt>
                <c:pt idx="170">
                  <c:v>39779</c:v>
                </c:pt>
                <c:pt idx="171">
                  <c:v>39866</c:v>
                </c:pt>
                <c:pt idx="172">
                  <c:v>39981</c:v>
                </c:pt>
                <c:pt idx="173">
                  <c:v>40046</c:v>
                </c:pt>
                <c:pt idx="174">
                  <c:v>40139</c:v>
                </c:pt>
                <c:pt idx="175">
                  <c:v>40253</c:v>
                </c:pt>
                <c:pt idx="176">
                  <c:v>40414</c:v>
                </c:pt>
                <c:pt idx="177">
                  <c:v>40516</c:v>
                </c:pt>
                <c:pt idx="178">
                  <c:v>40605</c:v>
                </c:pt>
                <c:pt idx="179">
                  <c:v>40682</c:v>
                </c:pt>
                <c:pt idx="180">
                  <c:v>40742</c:v>
                </c:pt>
                <c:pt idx="181">
                  <c:v>40795</c:v>
                </c:pt>
                <c:pt idx="182">
                  <c:v>40979</c:v>
                </c:pt>
                <c:pt idx="183">
                  <c:v>41041</c:v>
                </c:pt>
                <c:pt idx="184">
                  <c:v>41096</c:v>
                </c:pt>
                <c:pt idx="185">
                  <c:v>41153</c:v>
                </c:pt>
                <c:pt idx="186">
                  <c:v>41889</c:v>
                </c:pt>
                <c:pt idx="187">
                  <c:v>42495</c:v>
                </c:pt>
                <c:pt idx="188">
                  <c:v>42888</c:v>
                </c:pt>
                <c:pt idx="189">
                  <c:v>42928</c:v>
                </c:pt>
                <c:pt idx="190">
                  <c:v>43031</c:v>
                </c:pt>
                <c:pt idx="191">
                  <c:v>43174</c:v>
                </c:pt>
                <c:pt idx="192">
                  <c:v>43283</c:v>
                </c:pt>
                <c:pt idx="193">
                  <c:v>43345</c:v>
                </c:pt>
                <c:pt idx="194">
                  <c:v>43392</c:v>
                </c:pt>
                <c:pt idx="195">
                  <c:v>43472</c:v>
                </c:pt>
                <c:pt idx="196">
                  <c:v>43529</c:v>
                </c:pt>
                <c:pt idx="197">
                  <c:v>43593</c:v>
                </c:pt>
                <c:pt idx="198">
                  <c:v>43660</c:v>
                </c:pt>
                <c:pt idx="199">
                  <c:v>43709</c:v>
                </c:pt>
                <c:pt idx="200">
                  <c:v>43745</c:v>
                </c:pt>
                <c:pt idx="201">
                  <c:v>43800</c:v>
                </c:pt>
                <c:pt idx="202">
                  <c:v>43845</c:v>
                </c:pt>
                <c:pt idx="203">
                  <c:v>43903</c:v>
                </c:pt>
                <c:pt idx="204">
                  <c:v>43972</c:v>
                </c:pt>
                <c:pt idx="205">
                  <c:v>44031</c:v>
                </c:pt>
                <c:pt idx="206">
                  <c:v>44092</c:v>
                </c:pt>
                <c:pt idx="207">
                  <c:v>44151</c:v>
                </c:pt>
                <c:pt idx="208">
                  <c:v>44199</c:v>
                </c:pt>
                <c:pt idx="209">
                  <c:v>44256</c:v>
                </c:pt>
                <c:pt idx="210">
                  <c:v>44400</c:v>
                </c:pt>
                <c:pt idx="211">
                  <c:v>44870</c:v>
                </c:pt>
                <c:pt idx="212">
                  <c:v>45026</c:v>
                </c:pt>
                <c:pt idx="213">
                  <c:v>45129</c:v>
                </c:pt>
                <c:pt idx="214">
                  <c:v>45185</c:v>
                </c:pt>
                <c:pt idx="215">
                  <c:v>45252</c:v>
                </c:pt>
                <c:pt idx="216">
                  <c:v>45306</c:v>
                </c:pt>
                <c:pt idx="217">
                  <c:v>45352</c:v>
                </c:pt>
                <c:pt idx="218">
                  <c:v>45404</c:v>
                </c:pt>
                <c:pt idx="219">
                  <c:v>45446</c:v>
                </c:pt>
                <c:pt idx="220">
                  <c:v>45511</c:v>
                </c:pt>
                <c:pt idx="221">
                  <c:v>45563</c:v>
                </c:pt>
                <c:pt idx="222">
                  <c:v>45640</c:v>
                </c:pt>
                <c:pt idx="223">
                  <c:v>45688</c:v>
                </c:pt>
                <c:pt idx="224">
                  <c:v>45737</c:v>
                </c:pt>
                <c:pt idx="225">
                  <c:v>45777</c:v>
                </c:pt>
                <c:pt idx="226">
                  <c:v>45809</c:v>
                </c:pt>
                <c:pt idx="227">
                  <c:v>45883</c:v>
                </c:pt>
                <c:pt idx="228">
                  <c:v>45922</c:v>
                </c:pt>
                <c:pt idx="229">
                  <c:v>45967</c:v>
                </c:pt>
                <c:pt idx="230">
                  <c:v>46011</c:v>
                </c:pt>
                <c:pt idx="231">
                  <c:v>46075</c:v>
                </c:pt>
                <c:pt idx="232">
                  <c:v>46140</c:v>
                </c:pt>
                <c:pt idx="233">
                  <c:v>46192</c:v>
                </c:pt>
                <c:pt idx="234">
                  <c:v>46258</c:v>
                </c:pt>
                <c:pt idx="235">
                  <c:v>46299</c:v>
                </c:pt>
                <c:pt idx="236">
                  <c:v>46358</c:v>
                </c:pt>
                <c:pt idx="237">
                  <c:v>46409</c:v>
                </c:pt>
                <c:pt idx="238">
                  <c:v>46452</c:v>
                </c:pt>
                <c:pt idx="239">
                  <c:v>46508</c:v>
                </c:pt>
                <c:pt idx="240">
                  <c:v>46552</c:v>
                </c:pt>
                <c:pt idx="241">
                  <c:v>46640</c:v>
                </c:pt>
                <c:pt idx="242">
                  <c:v>46720</c:v>
                </c:pt>
                <c:pt idx="243">
                  <c:v>46781</c:v>
                </c:pt>
                <c:pt idx="244">
                  <c:v>46853</c:v>
                </c:pt>
                <c:pt idx="245">
                  <c:v>46927</c:v>
                </c:pt>
                <c:pt idx="246">
                  <c:v>46997</c:v>
                </c:pt>
                <c:pt idx="247">
                  <c:v>47100</c:v>
                </c:pt>
                <c:pt idx="248">
                  <c:v>47167</c:v>
                </c:pt>
                <c:pt idx="249">
                  <c:v>47230</c:v>
                </c:pt>
                <c:pt idx="250">
                  <c:v>47300</c:v>
                </c:pt>
                <c:pt idx="251">
                  <c:v>47406</c:v>
                </c:pt>
                <c:pt idx="252">
                  <c:v>47462</c:v>
                </c:pt>
                <c:pt idx="253">
                  <c:v>47559</c:v>
                </c:pt>
                <c:pt idx="254">
                  <c:v>47631</c:v>
                </c:pt>
                <c:pt idx="255">
                  <c:v>47696</c:v>
                </c:pt>
                <c:pt idx="256">
                  <c:v>47750</c:v>
                </c:pt>
                <c:pt idx="257">
                  <c:v>47812</c:v>
                </c:pt>
                <c:pt idx="258">
                  <c:v>47871</c:v>
                </c:pt>
                <c:pt idx="259">
                  <c:v>47902</c:v>
                </c:pt>
                <c:pt idx="260">
                  <c:v>47932</c:v>
                </c:pt>
                <c:pt idx="261">
                  <c:v>47962</c:v>
                </c:pt>
                <c:pt idx="262">
                  <c:v>47994</c:v>
                </c:pt>
                <c:pt idx="263">
                  <c:v>48054</c:v>
                </c:pt>
                <c:pt idx="264">
                  <c:v>48114</c:v>
                </c:pt>
                <c:pt idx="265">
                  <c:v>48269</c:v>
                </c:pt>
                <c:pt idx="266">
                  <c:v>48344</c:v>
                </c:pt>
                <c:pt idx="267">
                  <c:v>48402</c:v>
                </c:pt>
                <c:pt idx="268">
                  <c:v>48485</c:v>
                </c:pt>
                <c:pt idx="269">
                  <c:v>48548</c:v>
                </c:pt>
                <c:pt idx="270">
                  <c:v>48579</c:v>
                </c:pt>
                <c:pt idx="271">
                  <c:v>48625</c:v>
                </c:pt>
                <c:pt idx="272">
                  <c:v>48715</c:v>
                </c:pt>
                <c:pt idx="273">
                  <c:v>48818</c:v>
                </c:pt>
                <c:pt idx="274">
                  <c:v>48919</c:v>
                </c:pt>
                <c:pt idx="275">
                  <c:v>49000</c:v>
                </c:pt>
                <c:pt idx="276">
                  <c:v>49075</c:v>
                </c:pt>
                <c:pt idx="277">
                  <c:v>49151</c:v>
                </c:pt>
                <c:pt idx="278">
                  <c:v>49211</c:v>
                </c:pt>
                <c:pt idx="279">
                  <c:v>49496</c:v>
                </c:pt>
                <c:pt idx="280">
                  <c:v>49578</c:v>
                </c:pt>
                <c:pt idx="281">
                  <c:v>49634</c:v>
                </c:pt>
                <c:pt idx="282">
                  <c:v>49676</c:v>
                </c:pt>
                <c:pt idx="283">
                  <c:v>49744</c:v>
                </c:pt>
                <c:pt idx="284">
                  <c:v>49795</c:v>
                </c:pt>
                <c:pt idx="285">
                  <c:v>49850</c:v>
                </c:pt>
                <c:pt idx="286">
                  <c:v>49912</c:v>
                </c:pt>
                <c:pt idx="287">
                  <c:v>49960</c:v>
                </c:pt>
                <c:pt idx="288">
                  <c:v>50012</c:v>
                </c:pt>
                <c:pt idx="289">
                  <c:v>50068</c:v>
                </c:pt>
                <c:pt idx="290">
                  <c:v>50157</c:v>
                </c:pt>
                <c:pt idx="291">
                  <c:v>50225</c:v>
                </c:pt>
                <c:pt idx="292">
                  <c:v>50286</c:v>
                </c:pt>
                <c:pt idx="293">
                  <c:v>50366</c:v>
                </c:pt>
                <c:pt idx="294">
                  <c:v>50411</c:v>
                </c:pt>
                <c:pt idx="295">
                  <c:v>50466</c:v>
                </c:pt>
                <c:pt idx="296">
                  <c:v>50520</c:v>
                </c:pt>
                <c:pt idx="297">
                  <c:v>50642</c:v>
                </c:pt>
                <c:pt idx="298">
                  <c:v>50738</c:v>
                </c:pt>
                <c:pt idx="299">
                  <c:v>50803</c:v>
                </c:pt>
                <c:pt idx="300">
                  <c:v>50930</c:v>
                </c:pt>
                <c:pt idx="301">
                  <c:v>50996</c:v>
                </c:pt>
                <c:pt idx="302">
                  <c:v>51063</c:v>
                </c:pt>
                <c:pt idx="303">
                  <c:v>51125</c:v>
                </c:pt>
                <c:pt idx="304">
                  <c:v>51217</c:v>
                </c:pt>
                <c:pt idx="305">
                  <c:v>51294</c:v>
                </c:pt>
                <c:pt idx="306">
                  <c:v>51337</c:v>
                </c:pt>
                <c:pt idx="307">
                  <c:v>51366</c:v>
                </c:pt>
                <c:pt idx="308">
                  <c:v>51412</c:v>
                </c:pt>
                <c:pt idx="309">
                  <c:v>51472</c:v>
                </c:pt>
                <c:pt idx="310">
                  <c:v>51550</c:v>
                </c:pt>
                <c:pt idx="311">
                  <c:v>51688</c:v>
                </c:pt>
                <c:pt idx="312">
                  <c:v>51773</c:v>
                </c:pt>
                <c:pt idx="313">
                  <c:v>51818</c:v>
                </c:pt>
                <c:pt idx="314">
                  <c:v>51900</c:v>
                </c:pt>
                <c:pt idx="315">
                  <c:v>51938</c:v>
                </c:pt>
                <c:pt idx="316">
                  <c:v>51980</c:v>
                </c:pt>
                <c:pt idx="317">
                  <c:v>52023</c:v>
                </c:pt>
                <c:pt idx="318">
                  <c:v>52089</c:v>
                </c:pt>
                <c:pt idx="319">
                  <c:v>52149</c:v>
                </c:pt>
                <c:pt idx="320">
                  <c:v>52178</c:v>
                </c:pt>
                <c:pt idx="321">
                  <c:v>52231</c:v>
                </c:pt>
                <c:pt idx="322">
                  <c:v>52278</c:v>
                </c:pt>
                <c:pt idx="323">
                  <c:v>52340</c:v>
                </c:pt>
                <c:pt idx="324">
                  <c:v>52412</c:v>
                </c:pt>
                <c:pt idx="325">
                  <c:v>52477</c:v>
                </c:pt>
                <c:pt idx="326">
                  <c:v>52527</c:v>
                </c:pt>
                <c:pt idx="327">
                  <c:v>52564</c:v>
                </c:pt>
                <c:pt idx="328">
                  <c:v>52617</c:v>
                </c:pt>
                <c:pt idx="329">
                  <c:v>52676</c:v>
                </c:pt>
                <c:pt idx="330">
                  <c:v>52751</c:v>
                </c:pt>
                <c:pt idx="331">
                  <c:v>52806</c:v>
                </c:pt>
                <c:pt idx="332">
                  <c:v>52898</c:v>
                </c:pt>
                <c:pt idx="333">
                  <c:v>53003</c:v>
                </c:pt>
                <c:pt idx="334">
                  <c:v>53077</c:v>
                </c:pt>
                <c:pt idx="335">
                  <c:v>53130</c:v>
                </c:pt>
                <c:pt idx="336">
                  <c:v>53214</c:v>
                </c:pt>
                <c:pt idx="337">
                  <c:v>53263</c:v>
                </c:pt>
                <c:pt idx="338">
                  <c:v>53310</c:v>
                </c:pt>
                <c:pt idx="339">
                  <c:v>53352</c:v>
                </c:pt>
                <c:pt idx="340">
                  <c:v>53394</c:v>
                </c:pt>
                <c:pt idx="341">
                  <c:v>53458</c:v>
                </c:pt>
                <c:pt idx="342">
                  <c:v>53513</c:v>
                </c:pt>
                <c:pt idx="343">
                  <c:v>53628</c:v>
                </c:pt>
                <c:pt idx="344">
                  <c:v>53823</c:v>
                </c:pt>
                <c:pt idx="345">
                  <c:v>53945</c:v>
                </c:pt>
                <c:pt idx="346">
                  <c:v>54068</c:v>
                </c:pt>
                <c:pt idx="347">
                  <c:v>54134</c:v>
                </c:pt>
                <c:pt idx="348">
                  <c:v>54223</c:v>
                </c:pt>
                <c:pt idx="349">
                  <c:v>54280</c:v>
                </c:pt>
                <c:pt idx="350">
                  <c:v>54324</c:v>
                </c:pt>
                <c:pt idx="351">
                  <c:v>54370</c:v>
                </c:pt>
                <c:pt idx="352">
                  <c:v>54422</c:v>
                </c:pt>
                <c:pt idx="353">
                  <c:v>54483</c:v>
                </c:pt>
                <c:pt idx="354">
                  <c:v>54547</c:v>
                </c:pt>
                <c:pt idx="355">
                  <c:v>54603</c:v>
                </c:pt>
                <c:pt idx="356">
                  <c:v>54741</c:v>
                </c:pt>
                <c:pt idx="357">
                  <c:v>54810</c:v>
                </c:pt>
                <c:pt idx="358">
                  <c:v>54841</c:v>
                </c:pt>
                <c:pt idx="359">
                  <c:v>54876</c:v>
                </c:pt>
                <c:pt idx="360">
                  <c:v>54924</c:v>
                </c:pt>
                <c:pt idx="361">
                  <c:v>54999</c:v>
                </c:pt>
                <c:pt idx="362">
                  <c:v>55043</c:v>
                </c:pt>
                <c:pt idx="363">
                  <c:v>55083</c:v>
                </c:pt>
                <c:pt idx="364">
                  <c:v>55108</c:v>
                </c:pt>
                <c:pt idx="365">
                  <c:v>55144</c:v>
                </c:pt>
                <c:pt idx="366">
                  <c:v>55176</c:v>
                </c:pt>
                <c:pt idx="367">
                  <c:v>55209</c:v>
                </c:pt>
                <c:pt idx="368">
                  <c:v>55232</c:v>
                </c:pt>
                <c:pt idx="369">
                  <c:v>55301</c:v>
                </c:pt>
                <c:pt idx="370">
                  <c:v>55467</c:v>
                </c:pt>
                <c:pt idx="371">
                  <c:v>55530</c:v>
                </c:pt>
                <c:pt idx="372">
                  <c:v>55554</c:v>
                </c:pt>
                <c:pt idx="373">
                  <c:v>55584</c:v>
                </c:pt>
                <c:pt idx="374">
                  <c:v>55616</c:v>
                </c:pt>
                <c:pt idx="375">
                  <c:v>55663</c:v>
                </c:pt>
                <c:pt idx="376">
                  <c:v>55676</c:v>
                </c:pt>
                <c:pt idx="377">
                  <c:v>55735</c:v>
                </c:pt>
                <c:pt idx="378">
                  <c:v>55814</c:v>
                </c:pt>
                <c:pt idx="379">
                  <c:v>55917</c:v>
                </c:pt>
                <c:pt idx="380">
                  <c:v>55964</c:v>
                </c:pt>
                <c:pt idx="381">
                  <c:v>56032</c:v>
                </c:pt>
                <c:pt idx="382">
                  <c:v>56065</c:v>
                </c:pt>
                <c:pt idx="383">
                  <c:v>56138</c:v>
                </c:pt>
                <c:pt idx="384">
                  <c:v>56181</c:v>
                </c:pt>
                <c:pt idx="385">
                  <c:v>56216</c:v>
                </c:pt>
                <c:pt idx="386">
                  <c:v>56380</c:v>
                </c:pt>
                <c:pt idx="387">
                  <c:v>56476</c:v>
                </c:pt>
                <c:pt idx="388">
                  <c:v>56532</c:v>
                </c:pt>
                <c:pt idx="389">
                  <c:v>56583</c:v>
                </c:pt>
                <c:pt idx="390">
                  <c:v>56630</c:v>
                </c:pt>
                <c:pt idx="391">
                  <c:v>56770</c:v>
                </c:pt>
                <c:pt idx="392">
                  <c:v>56849</c:v>
                </c:pt>
                <c:pt idx="393">
                  <c:v>57130</c:v>
                </c:pt>
                <c:pt idx="394">
                  <c:v>57269</c:v>
                </c:pt>
                <c:pt idx="395">
                  <c:v>57301</c:v>
                </c:pt>
                <c:pt idx="396">
                  <c:v>57354</c:v>
                </c:pt>
                <c:pt idx="397">
                  <c:v>57399</c:v>
                </c:pt>
                <c:pt idx="398">
                  <c:v>57425</c:v>
                </c:pt>
                <c:pt idx="399">
                  <c:v>57465</c:v>
                </c:pt>
                <c:pt idx="400">
                  <c:v>57610</c:v>
                </c:pt>
                <c:pt idx="401">
                  <c:v>57693</c:v>
                </c:pt>
                <c:pt idx="402">
                  <c:v>57731</c:v>
                </c:pt>
                <c:pt idx="403">
                  <c:v>57835</c:v>
                </c:pt>
                <c:pt idx="404">
                  <c:v>58158</c:v>
                </c:pt>
                <c:pt idx="405">
                  <c:v>58277</c:v>
                </c:pt>
                <c:pt idx="406">
                  <c:v>58371</c:v>
                </c:pt>
                <c:pt idx="407">
                  <c:v>58515</c:v>
                </c:pt>
                <c:pt idx="408">
                  <c:v>58605</c:v>
                </c:pt>
                <c:pt idx="409">
                  <c:v>58665</c:v>
                </c:pt>
                <c:pt idx="410">
                  <c:v>58695</c:v>
                </c:pt>
                <c:pt idx="411">
                  <c:v>58729</c:v>
                </c:pt>
                <c:pt idx="412">
                  <c:v>58768</c:v>
                </c:pt>
                <c:pt idx="413">
                  <c:v>58820</c:v>
                </c:pt>
                <c:pt idx="414">
                  <c:v>58844</c:v>
                </c:pt>
                <c:pt idx="415">
                  <c:v>58863</c:v>
                </c:pt>
                <c:pt idx="416">
                  <c:v>58881</c:v>
                </c:pt>
                <c:pt idx="417">
                  <c:v>58907</c:v>
                </c:pt>
                <c:pt idx="418">
                  <c:v>58938</c:v>
                </c:pt>
                <c:pt idx="419">
                  <c:v>58968</c:v>
                </c:pt>
                <c:pt idx="420">
                  <c:v>59021</c:v>
                </c:pt>
                <c:pt idx="421">
                  <c:v>59066</c:v>
                </c:pt>
                <c:pt idx="422">
                  <c:v>59105</c:v>
                </c:pt>
                <c:pt idx="423">
                  <c:v>59160</c:v>
                </c:pt>
                <c:pt idx="424">
                  <c:v>59275</c:v>
                </c:pt>
                <c:pt idx="425">
                  <c:v>59320</c:v>
                </c:pt>
                <c:pt idx="426">
                  <c:v>59353</c:v>
                </c:pt>
                <c:pt idx="427">
                  <c:v>59402</c:v>
                </c:pt>
                <c:pt idx="428">
                  <c:v>59505</c:v>
                </c:pt>
                <c:pt idx="429">
                  <c:v>59556</c:v>
                </c:pt>
                <c:pt idx="430">
                  <c:v>59605</c:v>
                </c:pt>
                <c:pt idx="431">
                  <c:v>59709</c:v>
                </c:pt>
                <c:pt idx="432">
                  <c:v>59787</c:v>
                </c:pt>
                <c:pt idx="433">
                  <c:v>59846</c:v>
                </c:pt>
                <c:pt idx="434">
                  <c:v>59905</c:v>
                </c:pt>
                <c:pt idx="435">
                  <c:v>59971</c:v>
                </c:pt>
                <c:pt idx="436">
                  <c:v>60000</c:v>
                </c:pt>
                <c:pt idx="437">
                  <c:v>60034</c:v>
                </c:pt>
                <c:pt idx="438">
                  <c:v>60082</c:v>
                </c:pt>
                <c:pt idx="439">
                  <c:v>60108</c:v>
                </c:pt>
                <c:pt idx="440">
                  <c:v>60144</c:v>
                </c:pt>
                <c:pt idx="441">
                  <c:v>60180</c:v>
                </c:pt>
                <c:pt idx="442">
                  <c:v>60230</c:v>
                </c:pt>
                <c:pt idx="443">
                  <c:v>60303</c:v>
                </c:pt>
                <c:pt idx="444">
                  <c:v>60336</c:v>
                </c:pt>
                <c:pt idx="445">
                  <c:v>60398</c:v>
                </c:pt>
                <c:pt idx="446">
                  <c:v>60441</c:v>
                </c:pt>
                <c:pt idx="447">
                  <c:v>60485</c:v>
                </c:pt>
                <c:pt idx="448">
                  <c:v>60533</c:v>
                </c:pt>
                <c:pt idx="449">
                  <c:v>60570</c:v>
                </c:pt>
                <c:pt idx="450">
                  <c:v>60619</c:v>
                </c:pt>
                <c:pt idx="451">
                  <c:v>60657</c:v>
                </c:pt>
                <c:pt idx="452">
                  <c:v>60720</c:v>
                </c:pt>
                <c:pt idx="453">
                  <c:v>60835</c:v>
                </c:pt>
                <c:pt idx="454">
                  <c:v>60928</c:v>
                </c:pt>
                <c:pt idx="455">
                  <c:v>61018</c:v>
                </c:pt>
                <c:pt idx="456">
                  <c:v>61163</c:v>
                </c:pt>
                <c:pt idx="457">
                  <c:v>61256</c:v>
                </c:pt>
                <c:pt idx="458">
                  <c:v>61325</c:v>
                </c:pt>
                <c:pt idx="459">
                  <c:v>61389</c:v>
                </c:pt>
                <c:pt idx="460">
                  <c:v>61419</c:v>
                </c:pt>
                <c:pt idx="461">
                  <c:v>61454</c:v>
                </c:pt>
                <c:pt idx="462">
                  <c:v>61502</c:v>
                </c:pt>
                <c:pt idx="463">
                  <c:v>61552</c:v>
                </c:pt>
                <c:pt idx="464">
                  <c:v>61577</c:v>
                </c:pt>
                <c:pt idx="465">
                  <c:v>61630</c:v>
                </c:pt>
                <c:pt idx="466">
                  <c:v>61671</c:v>
                </c:pt>
                <c:pt idx="467">
                  <c:v>61689</c:v>
                </c:pt>
                <c:pt idx="468">
                  <c:v>61714</c:v>
                </c:pt>
                <c:pt idx="469">
                  <c:v>61754</c:v>
                </c:pt>
                <c:pt idx="470">
                  <c:v>61792</c:v>
                </c:pt>
                <c:pt idx="471">
                  <c:v>61856</c:v>
                </c:pt>
                <c:pt idx="472">
                  <c:v>61909</c:v>
                </c:pt>
                <c:pt idx="473">
                  <c:v>61959</c:v>
                </c:pt>
                <c:pt idx="474">
                  <c:v>62058</c:v>
                </c:pt>
                <c:pt idx="475">
                  <c:v>62117</c:v>
                </c:pt>
                <c:pt idx="476">
                  <c:v>62154</c:v>
                </c:pt>
                <c:pt idx="477">
                  <c:v>62200</c:v>
                </c:pt>
                <c:pt idx="478">
                  <c:v>62229</c:v>
                </c:pt>
                <c:pt idx="479">
                  <c:v>62284</c:v>
                </c:pt>
                <c:pt idx="480">
                  <c:v>62315</c:v>
                </c:pt>
                <c:pt idx="481">
                  <c:v>62359</c:v>
                </c:pt>
                <c:pt idx="482">
                  <c:v>62441</c:v>
                </c:pt>
                <c:pt idx="483">
                  <c:v>62504</c:v>
                </c:pt>
                <c:pt idx="484">
                  <c:v>62541</c:v>
                </c:pt>
                <c:pt idx="485">
                  <c:v>62589</c:v>
                </c:pt>
                <c:pt idx="486">
                  <c:v>62653</c:v>
                </c:pt>
                <c:pt idx="487">
                  <c:v>62696</c:v>
                </c:pt>
                <c:pt idx="488">
                  <c:v>62731</c:v>
                </c:pt>
                <c:pt idx="489">
                  <c:v>62785</c:v>
                </c:pt>
                <c:pt idx="490">
                  <c:v>62873</c:v>
                </c:pt>
                <c:pt idx="491">
                  <c:v>63004</c:v>
                </c:pt>
                <c:pt idx="492">
                  <c:v>63102</c:v>
                </c:pt>
                <c:pt idx="493">
                  <c:v>63237</c:v>
                </c:pt>
                <c:pt idx="494">
                  <c:v>63292</c:v>
                </c:pt>
                <c:pt idx="495">
                  <c:v>63330</c:v>
                </c:pt>
                <c:pt idx="496">
                  <c:v>63365</c:v>
                </c:pt>
                <c:pt idx="497">
                  <c:v>63387</c:v>
                </c:pt>
                <c:pt idx="498">
                  <c:v>63433</c:v>
                </c:pt>
                <c:pt idx="499">
                  <c:v>63471</c:v>
                </c:pt>
                <c:pt idx="500">
                  <c:v>63513</c:v>
                </c:pt>
                <c:pt idx="501">
                  <c:v>63559</c:v>
                </c:pt>
                <c:pt idx="502">
                  <c:v>63590</c:v>
                </c:pt>
                <c:pt idx="503">
                  <c:v>63641</c:v>
                </c:pt>
                <c:pt idx="504">
                  <c:v>63679</c:v>
                </c:pt>
                <c:pt idx="505">
                  <c:v>63712</c:v>
                </c:pt>
                <c:pt idx="506">
                  <c:v>63757</c:v>
                </c:pt>
                <c:pt idx="507">
                  <c:v>63812</c:v>
                </c:pt>
                <c:pt idx="508">
                  <c:v>63848</c:v>
                </c:pt>
                <c:pt idx="509">
                  <c:v>63872</c:v>
                </c:pt>
                <c:pt idx="510">
                  <c:v>63903</c:v>
                </c:pt>
                <c:pt idx="511">
                  <c:v>63951</c:v>
                </c:pt>
                <c:pt idx="512">
                  <c:v>63991</c:v>
                </c:pt>
                <c:pt idx="513">
                  <c:v>64010</c:v>
                </c:pt>
                <c:pt idx="514">
                  <c:v>64064</c:v>
                </c:pt>
                <c:pt idx="515">
                  <c:v>64119</c:v>
                </c:pt>
                <c:pt idx="516">
                  <c:v>64178</c:v>
                </c:pt>
                <c:pt idx="517">
                  <c:v>64219</c:v>
                </c:pt>
                <c:pt idx="518">
                  <c:v>64292</c:v>
                </c:pt>
                <c:pt idx="519">
                  <c:v>64338</c:v>
                </c:pt>
                <c:pt idx="520">
                  <c:v>64435</c:v>
                </c:pt>
                <c:pt idx="521">
                  <c:v>64538</c:v>
                </c:pt>
                <c:pt idx="522">
                  <c:v>64578</c:v>
                </c:pt>
                <c:pt idx="523">
                  <c:v>64617</c:v>
                </c:pt>
                <c:pt idx="524">
                  <c:v>64674</c:v>
                </c:pt>
                <c:pt idx="525">
                  <c:v>64713</c:v>
                </c:pt>
                <c:pt idx="526">
                  <c:v>64735</c:v>
                </c:pt>
                <c:pt idx="527">
                  <c:v>64766</c:v>
                </c:pt>
                <c:pt idx="528">
                  <c:v>65000</c:v>
                </c:pt>
                <c:pt idx="529">
                  <c:v>65156</c:v>
                </c:pt>
                <c:pt idx="530">
                  <c:v>65207</c:v>
                </c:pt>
                <c:pt idx="531">
                  <c:v>65244</c:v>
                </c:pt>
                <c:pt idx="532">
                  <c:v>65279</c:v>
                </c:pt>
                <c:pt idx="533">
                  <c:v>65314</c:v>
                </c:pt>
                <c:pt idx="534">
                  <c:v>65353</c:v>
                </c:pt>
                <c:pt idx="535">
                  <c:v>65396</c:v>
                </c:pt>
                <c:pt idx="536">
                  <c:v>65417</c:v>
                </c:pt>
                <c:pt idx="537">
                  <c:v>65440</c:v>
                </c:pt>
                <c:pt idx="538">
                  <c:v>65510</c:v>
                </c:pt>
                <c:pt idx="539">
                  <c:v>65585</c:v>
                </c:pt>
                <c:pt idx="540">
                  <c:v>65671</c:v>
                </c:pt>
                <c:pt idx="541">
                  <c:v>65717</c:v>
                </c:pt>
                <c:pt idx="542">
                  <c:v>65783</c:v>
                </c:pt>
                <c:pt idx="543">
                  <c:v>65827</c:v>
                </c:pt>
                <c:pt idx="544">
                  <c:v>65887</c:v>
                </c:pt>
                <c:pt idx="545">
                  <c:v>65940</c:v>
                </c:pt>
                <c:pt idx="546">
                  <c:v>65994</c:v>
                </c:pt>
                <c:pt idx="547">
                  <c:v>66028</c:v>
                </c:pt>
                <c:pt idx="548">
                  <c:v>66051</c:v>
                </c:pt>
                <c:pt idx="549">
                  <c:v>66067</c:v>
                </c:pt>
                <c:pt idx="550">
                  <c:v>66110</c:v>
                </c:pt>
                <c:pt idx="551">
                  <c:v>66160</c:v>
                </c:pt>
                <c:pt idx="552">
                  <c:v>66214</c:v>
                </c:pt>
                <c:pt idx="553">
                  <c:v>66246</c:v>
                </c:pt>
                <c:pt idx="554">
                  <c:v>66279</c:v>
                </c:pt>
                <c:pt idx="555">
                  <c:v>66296</c:v>
                </c:pt>
                <c:pt idx="556">
                  <c:v>66346</c:v>
                </c:pt>
                <c:pt idx="557">
                  <c:v>66376</c:v>
                </c:pt>
                <c:pt idx="558">
                  <c:v>66411</c:v>
                </c:pt>
                <c:pt idx="559">
                  <c:v>66490</c:v>
                </c:pt>
                <c:pt idx="560">
                  <c:v>66600</c:v>
                </c:pt>
                <c:pt idx="561">
                  <c:v>66691</c:v>
                </c:pt>
                <c:pt idx="562">
                  <c:v>66784</c:v>
                </c:pt>
                <c:pt idx="563">
                  <c:v>66900</c:v>
                </c:pt>
                <c:pt idx="564">
                  <c:v>66939</c:v>
                </c:pt>
                <c:pt idx="565">
                  <c:v>66978</c:v>
                </c:pt>
                <c:pt idx="566">
                  <c:v>67012</c:v>
                </c:pt>
                <c:pt idx="567">
                  <c:v>67055</c:v>
                </c:pt>
                <c:pt idx="568">
                  <c:v>67084</c:v>
                </c:pt>
                <c:pt idx="569">
                  <c:v>67126</c:v>
                </c:pt>
                <c:pt idx="570">
                  <c:v>67167</c:v>
                </c:pt>
                <c:pt idx="571">
                  <c:v>67201</c:v>
                </c:pt>
                <c:pt idx="572">
                  <c:v>67234</c:v>
                </c:pt>
                <c:pt idx="573">
                  <c:v>67271</c:v>
                </c:pt>
                <c:pt idx="574">
                  <c:v>67298</c:v>
                </c:pt>
                <c:pt idx="575">
                  <c:v>67329</c:v>
                </c:pt>
                <c:pt idx="576">
                  <c:v>67367</c:v>
                </c:pt>
                <c:pt idx="577">
                  <c:v>67389</c:v>
                </c:pt>
                <c:pt idx="578">
                  <c:v>67433</c:v>
                </c:pt>
                <c:pt idx="579">
                  <c:v>67486</c:v>
                </c:pt>
                <c:pt idx="580">
                  <c:v>67535</c:v>
                </c:pt>
                <c:pt idx="581">
                  <c:v>67607</c:v>
                </c:pt>
                <c:pt idx="582">
                  <c:v>67709</c:v>
                </c:pt>
                <c:pt idx="583">
                  <c:v>67833</c:v>
                </c:pt>
                <c:pt idx="584">
                  <c:v>67921</c:v>
                </c:pt>
                <c:pt idx="585">
                  <c:v>68000</c:v>
                </c:pt>
                <c:pt idx="586">
                  <c:v>68049</c:v>
                </c:pt>
                <c:pt idx="587">
                  <c:v>68121</c:v>
                </c:pt>
                <c:pt idx="588">
                  <c:v>68158</c:v>
                </c:pt>
                <c:pt idx="589">
                  <c:v>68189</c:v>
                </c:pt>
                <c:pt idx="590">
                  <c:v>68236</c:v>
                </c:pt>
                <c:pt idx="591">
                  <c:v>68319</c:v>
                </c:pt>
                <c:pt idx="592">
                  <c:v>68387</c:v>
                </c:pt>
                <c:pt idx="593">
                  <c:v>68446</c:v>
                </c:pt>
                <c:pt idx="594">
                  <c:v>68510</c:v>
                </c:pt>
                <c:pt idx="595">
                  <c:v>68584</c:v>
                </c:pt>
                <c:pt idx="596">
                  <c:v>68636</c:v>
                </c:pt>
                <c:pt idx="597">
                  <c:v>68707</c:v>
                </c:pt>
                <c:pt idx="598">
                  <c:v>68739</c:v>
                </c:pt>
                <c:pt idx="599">
                  <c:v>68793</c:v>
                </c:pt>
                <c:pt idx="600">
                  <c:v>68826</c:v>
                </c:pt>
                <c:pt idx="601">
                  <c:v>68885</c:v>
                </c:pt>
                <c:pt idx="602">
                  <c:v>68915</c:v>
                </c:pt>
                <c:pt idx="603">
                  <c:v>68925</c:v>
                </c:pt>
                <c:pt idx="604">
                  <c:v>68944</c:v>
                </c:pt>
                <c:pt idx="605">
                  <c:v>68971</c:v>
                </c:pt>
                <c:pt idx="606">
                  <c:v>68999</c:v>
                </c:pt>
                <c:pt idx="607">
                  <c:v>69023</c:v>
                </c:pt>
                <c:pt idx="608">
                  <c:v>69036</c:v>
                </c:pt>
                <c:pt idx="609">
                  <c:v>69058</c:v>
                </c:pt>
                <c:pt idx="610">
                  <c:v>69084</c:v>
                </c:pt>
                <c:pt idx="611">
                  <c:v>69116</c:v>
                </c:pt>
                <c:pt idx="612">
                  <c:v>69140</c:v>
                </c:pt>
                <c:pt idx="613">
                  <c:v>69169</c:v>
                </c:pt>
                <c:pt idx="614">
                  <c:v>69215</c:v>
                </c:pt>
                <c:pt idx="615">
                  <c:v>69256</c:v>
                </c:pt>
                <c:pt idx="616">
                  <c:v>69271</c:v>
                </c:pt>
                <c:pt idx="617">
                  <c:v>69300</c:v>
                </c:pt>
                <c:pt idx="618">
                  <c:v>69312</c:v>
                </c:pt>
                <c:pt idx="619">
                  <c:v>69318</c:v>
                </c:pt>
                <c:pt idx="620">
                  <c:v>69333</c:v>
                </c:pt>
                <c:pt idx="621">
                  <c:v>69376</c:v>
                </c:pt>
                <c:pt idx="622">
                  <c:v>69403</c:v>
                </c:pt>
                <c:pt idx="623">
                  <c:v>69427</c:v>
                </c:pt>
                <c:pt idx="624">
                  <c:v>69478</c:v>
                </c:pt>
                <c:pt idx="625">
                  <c:v>69555</c:v>
                </c:pt>
                <c:pt idx="626">
                  <c:v>69612</c:v>
                </c:pt>
                <c:pt idx="627">
                  <c:v>69706</c:v>
                </c:pt>
                <c:pt idx="628">
                  <c:v>69841</c:v>
                </c:pt>
                <c:pt idx="629">
                  <c:v>69945</c:v>
                </c:pt>
                <c:pt idx="630">
                  <c:v>70230</c:v>
                </c:pt>
                <c:pt idx="631">
                  <c:v>70587</c:v>
                </c:pt>
                <c:pt idx="632">
                  <c:v>70913</c:v>
                </c:pt>
                <c:pt idx="633">
                  <c:v>71287</c:v>
                </c:pt>
                <c:pt idx="634">
                  <c:v>71346</c:v>
                </c:pt>
                <c:pt idx="635">
                  <c:v>71397</c:v>
                </c:pt>
                <c:pt idx="636">
                  <c:v>71728</c:v>
                </c:pt>
                <c:pt idx="637">
                  <c:v>71974</c:v>
                </c:pt>
                <c:pt idx="638">
                  <c:v>72155</c:v>
                </c:pt>
                <c:pt idx="639">
                  <c:v>72260</c:v>
                </c:pt>
                <c:pt idx="640">
                  <c:v>72751</c:v>
                </c:pt>
                <c:pt idx="641">
                  <c:v>73197</c:v>
                </c:pt>
                <c:pt idx="642">
                  <c:v>73353</c:v>
                </c:pt>
                <c:pt idx="643">
                  <c:v>73463</c:v>
                </c:pt>
                <c:pt idx="644">
                  <c:v>73537</c:v>
                </c:pt>
                <c:pt idx="645">
                  <c:v>73609</c:v>
                </c:pt>
                <c:pt idx="646">
                  <c:v>73653</c:v>
                </c:pt>
                <c:pt idx="647">
                  <c:v>73730</c:v>
                </c:pt>
                <c:pt idx="648">
                  <c:v>73837</c:v>
                </c:pt>
                <c:pt idx="649">
                  <c:v>73906</c:v>
                </c:pt>
                <c:pt idx="650">
                  <c:v>73937</c:v>
                </c:pt>
                <c:pt idx="651">
                  <c:v>73985</c:v>
                </c:pt>
                <c:pt idx="652">
                  <c:v>74046</c:v>
                </c:pt>
                <c:pt idx="653">
                  <c:v>74091</c:v>
                </c:pt>
                <c:pt idx="654">
                  <c:v>74152</c:v>
                </c:pt>
                <c:pt idx="655">
                  <c:v>74241</c:v>
                </c:pt>
                <c:pt idx="656">
                  <c:v>74327</c:v>
                </c:pt>
                <c:pt idx="657">
                  <c:v>74385</c:v>
                </c:pt>
                <c:pt idx="658">
                  <c:v>74469</c:v>
                </c:pt>
                <c:pt idx="659">
                  <c:v>74534</c:v>
                </c:pt>
                <c:pt idx="660">
                  <c:v>74572</c:v>
                </c:pt>
                <c:pt idx="661">
                  <c:v>74657</c:v>
                </c:pt>
                <c:pt idx="662">
                  <c:v>75199</c:v>
                </c:pt>
                <c:pt idx="663">
                  <c:v>75777</c:v>
                </c:pt>
                <c:pt idx="664">
                  <c:v>76043</c:v>
                </c:pt>
                <c:pt idx="665">
                  <c:v>76185</c:v>
                </c:pt>
                <c:pt idx="666">
                  <c:v>76333</c:v>
                </c:pt>
                <c:pt idx="667">
                  <c:v>76470</c:v>
                </c:pt>
                <c:pt idx="668">
                  <c:v>76556</c:v>
                </c:pt>
                <c:pt idx="669">
                  <c:v>76629</c:v>
                </c:pt>
                <c:pt idx="670">
                  <c:v>76685</c:v>
                </c:pt>
                <c:pt idx="671">
                  <c:v>76718</c:v>
                </c:pt>
                <c:pt idx="672">
                  <c:v>76769</c:v>
                </c:pt>
                <c:pt idx="673">
                  <c:v>76826</c:v>
                </c:pt>
                <c:pt idx="674">
                  <c:v>76883</c:v>
                </c:pt>
                <c:pt idx="675">
                  <c:v>76970</c:v>
                </c:pt>
                <c:pt idx="676">
                  <c:v>77178</c:v>
                </c:pt>
                <c:pt idx="677">
                  <c:v>77306</c:v>
                </c:pt>
                <c:pt idx="678">
                  <c:v>77540</c:v>
                </c:pt>
                <c:pt idx="679">
                  <c:v>77591</c:v>
                </c:pt>
                <c:pt idx="680">
                  <c:v>77649</c:v>
                </c:pt>
                <c:pt idx="681">
                  <c:v>77733</c:v>
                </c:pt>
                <c:pt idx="682">
                  <c:v>77789</c:v>
                </c:pt>
                <c:pt idx="683">
                  <c:v>77848</c:v>
                </c:pt>
                <c:pt idx="684">
                  <c:v>77892</c:v>
                </c:pt>
                <c:pt idx="685">
                  <c:v>77916</c:v>
                </c:pt>
                <c:pt idx="686">
                  <c:v>77948</c:v>
                </c:pt>
                <c:pt idx="687">
                  <c:v>77970</c:v>
                </c:pt>
                <c:pt idx="688">
                  <c:v>77985</c:v>
                </c:pt>
                <c:pt idx="689">
                  <c:v>78021</c:v>
                </c:pt>
                <c:pt idx="690">
                  <c:v>78057</c:v>
                </c:pt>
                <c:pt idx="691">
                  <c:v>78087</c:v>
                </c:pt>
                <c:pt idx="692">
                  <c:v>78105</c:v>
                </c:pt>
                <c:pt idx="693">
                  <c:v>78130</c:v>
                </c:pt>
                <c:pt idx="694">
                  <c:v>78169</c:v>
                </c:pt>
                <c:pt idx="695">
                  <c:v>78244</c:v>
                </c:pt>
                <c:pt idx="696">
                  <c:v>78296</c:v>
                </c:pt>
                <c:pt idx="697">
                  <c:v>78328</c:v>
                </c:pt>
                <c:pt idx="698">
                  <c:v>78385</c:v>
                </c:pt>
                <c:pt idx="699">
                  <c:v>78441</c:v>
                </c:pt>
                <c:pt idx="700">
                  <c:v>78504</c:v>
                </c:pt>
                <c:pt idx="701">
                  <c:v>78539</c:v>
                </c:pt>
                <c:pt idx="702">
                  <c:v>78579</c:v>
                </c:pt>
                <c:pt idx="703">
                  <c:v>78646</c:v>
                </c:pt>
                <c:pt idx="704">
                  <c:v>78764</c:v>
                </c:pt>
                <c:pt idx="705">
                  <c:v>78868</c:v>
                </c:pt>
                <c:pt idx="706">
                  <c:v>78915</c:v>
                </c:pt>
                <c:pt idx="707">
                  <c:v>78942</c:v>
                </c:pt>
                <c:pt idx="708">
                  <c:v>78962</c:v>
                </c:pt>
                <c:pt idx="709">
                  <c:v>79003</c:v>
                </c:pt>
                <c:pt idx="710">
                  <c:v>79131</c:v>
                </c:pt>
                <c:pt idx="711">
                  <c:v>79228</c:v>
                </c:pt>
                <c:pt idx="712">
                  <c:v>79258</c:v>
                </c:pt>
                <c:pt idx="713">
                  <c:v>79358</c:v>
                </c:pt>
                <c:pt idx="714">
                  <c:v>79447</c:v>
                </c:pt>
                <c:pt idx="715">
                  <c:v>79542</c:v>
                </c:pt>
                <c:pt idx="716">
                  <c:v>79682</c:v>
                </c:pt>
                <c:pt idx="717">
                  <c:v>79766</c:v>
                </c:pt>
                <c:pt idx="718">
                  <c:v>79816</c:v>
                </c:pt>
                <c:pt idx="719">
                  <c:v>79859</c:v>
                </c:pt>
                <c:pt idx="720">
                  <c:v>79876</c:v>
                </c:pt>
                <c:pt idx="721">
                  <c:v>79902</c:v>
                </c:pt>
                <c:pt idx="722">
                  <c:v>79973</c:v>
                </c:pt>
                <c:pt idx="723">
                  <c:v>80014</c:v>
                </c:pt>
                <c:pt idx="724">
                  <c:v>80076</c:v>
                </c:pt>
                <c:pt idx="725">
                  <c:v>80164</c:v>
                </c:pt>
                <c:pt idx="726">
                  <c:v>80232</c:v>
                </c:pt>
                <c:pt idx="727">
                  <c:v>80266</c:v>
                </c:pt>
                <c:pt idx="728">
                  <c:v>80285</c:v>
                </c:pt>
                <c:pt idx="729">
                  <c:v>80344</c:v>
                </c:pt>
                <c:pt idx="730">
                  <c:v>80388</c:v>
                </c:pt>
                <c:pt idx="731">
                  <c:v>80438</c:v>
                </c:pt>
                <c:pt idx="732">
                  <c:v>80466</c:v>
                </c:pt>
                <c:pt idx="733">
                  <c:v>80485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CD-48D4-B099-43FAA221C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332280"/>
        <c:axId val="303333592"/>
      </c:lineChart>
      <c:catAx>
        <c:axId val="30333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33592"/>
        <c:crosses val="autoZero"/>
        <c:auto val="1"/>
        <c:lblAlgn val="ctr"/>
        <c:lblOffset val="100"/>
        <c:noMultiLvlLbl val="0"/>
      </c:catAx>
      <c:valAx>
        <c:axId val="30333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3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25383</c:v>
                </c:pt>
                <c:pt idx="8">
                  <c:v>193058</c:v>
                </c:pt>
                <c:pt idx="9">
                  <c:v>92790</c:v>
                </c:pt>
                <c:pt idx="10">
                  <c:v>44868</c:v>
                </c:pt>
                <c:pt idx="11">
                  <c:v>52075</c:v>
                </c:pt>
                <c:pt idx="12">
                  <c:v>36839</c:v>
                </c:pt>
                <c:pt idx="13">
                  <c:v>23084</c:v>
                </c:pt>
                <c:pt idx="14">
                  <c:v>34539</c:v>
                </c:pt>
                <c:pt idx="15">
                  <c:v>125987</c:v>
                </c:pt>
                <c:pt idx="16">
                  <c:v>74081</c:v>
                </c:pt>
                <c:pt idx="17">
                  <c:v>48364</c:v>
                </c:pt>
                <c:pt idx="18">
                  <c:v>128493</c:v>
                </c:pt>
                <c:pt idx="19">
                  <c:v>39425</c:v>
                </c:pt>
                <c:pt idx="20">
                  <c:v>57255</c:v>
                </c:pt>
                <c:pt idx="21">
                  <c:v>37344</c:v>
                </c:pt>
                <c:pt idx="22">
                  <c:v>185225</c:v>
                </c:pt>
                <c:pt idx="23">
                  <c:v>97432</c:v>
                </c:pt>
                <c:pt idx="24">
                  <c:v>40022</c:v>
                </c:pt>
                <c:pt idx="25">
                  <c:v>58585</c:v>
                </c:pt>
                <c:pt idx="26">
                  <c:v>327516</c:v>
                </c:pt>
                <c:pt idx="27">
                  <c:v>74547</c:v>
                </c:pt>
                <c:pt idx="28">
                  <c:v>139950</c:v>
                </c:pt>
                <c:pt idx="29">
                  <c:v>71517</c:v>
                </c:pt>
                <c:pt idx="30">
                  <c:v>70294</c:v>
                </c:pt>
                <c:pt idx="31">
                  <c:v>67531</c:v>
                </c:pt>
                <c:pt idx="32">
                  <c:v>95740</c:v>
                </c:pt>
                <c:pt idx="33">
                  <c:v>43381</c:v>
                </c:pt>
                <c:pt idx="34">
                  <c:v>79309</c:v>
                </c:pt>
                <c:pt idx="35">
                  <c:v>53472</c:v>
                </c:pt>
                <c:pt idx="36">
                  <c:v>131651</c:v>
                </c:pt>
                <c:pt idx="37">
                  <c:v>79517</c:v>
                </c:pt>
                <c:pt idx="38">
                  <c:v>60610</c:v>
                </c:pt>
                <c:pt idx="39">
                  <c:v>109149</c:v>
                </c:pt>
                <c:pt idx="40">
                  <c:v>80632</c:v>
                </c:pt>
                <c:pt idx="41">
                  <c:v>58090</c:v>
                </c:pt>
                <c:pt idx="42">
                  <c:v>40156</c:v>
                </c:pt>
                <c:pt idx="43">
                  <c:v>194863</c:v>
                </c:pt>
                <c:pt idx="44">
                  <c:v>154204</c:v>
                </c:pt>
                <c:pt idx="45">
                  <c:v>152791</c:v>
                </c:pt>
                <c:pt idx="46">
                  <c:v>100329</c:v>
                </c:pt>
                <c:pt idx="47">
                  <c:v>33832</c:v>
                </c:pt>
                <c:pt idx="48">
                  <c:v>89727</c:v>
                </c:pt>
                <c:pt idx="49">
                  <c:v>100899</c:v>
                </c:pt>
                <c:pt idx="50">
                  <c:v>82234</c:v>
                </c:pt>
                <c:pt idx="51">
                  <c:v>54690</c:v>
                </c:pt>
                <c:pt idx="52">
                  <c:v>119153</c:v>
                </c:pt>
                <c:pt idx="53">
                  <c:v>74725</c:v>
                </c:pt>
                <c:pt idx="54">
                  <c:v>45098</c:v>
                </c:pt>
                <c:pt idx="55">
                  <c:v>49847</c:v>
                </c:pt>
                <c:pt idx="56">
                  <c:v>73422</c:v>
                </c:pt>
                <c:pt idx="57">
                  <c:v>48577</c:v>
                </c:pt>
                <c:pt idx="58">
                  <c:v>32454</c:v>
                </c:pt>
                <c:pt idx="59">
                  <c:v>67160</c:v>
                </c:pt>
                <c:pt idx="60">
                  <c:v>50759</c:v>
                </c:pt>
                <c:pt idx="61">
                  <c:v>39274</c:v>
                </c:pt>
                <c:pt idx="62">
                  <c:v>29478</c:v>
                </c:pt>
                <c:pt idx="63">
                  <c:v>35332</c:v>
                </c:pt>
                <c:pt idx="64">
                  <c:v>26213</c:v>
                </c:pt>
                <c:pt idx="65">
                  <c:v>20801</c:v>
                </c:pt>
                <c:pt idx="66">
                  <c:v>95514</c:v>
                </c:pt>
                <c:pt idx="67">
                  <c:v>43065</c:v>
                </c:pt>
                <c:pt idx="68">
                  <c:v>27413</c:v>
                </c:pt>
                <c:pt idx="69">
                  <c:v>23594</c:v>
                </c:pt>
                <c:pt idx="70">
                  <c:v>30969</c:v>
                </c:pt>
                <c:pt idx="71">
                  <c:v>63837</c:v>
                </c:pt>
                <c:pt idx="72">
                  <c:v>43465</c:v>
                </c:pt>
                <c:pt idx="73">
                  <c:v>27526</c:v>
                </c:pt>
                <c:pt idx="74">
                  <c:v>30074</c:v>
                </c:pt>
                <c:pt idx="75">
                  <c:v>294272</c:v>
                </c:pt>
                <c:pt idx="76">
                  <c:v>923326</c:v>
                </c:pt>
                <c:pt idx="77">
                  <c:v>567097</c:v>
                </c:pt>
                <c:pt idx="78">
                  <c:v>468950</c:v>
                </c:pt>
                <c:pt idx="79">
                  <c:v>315558</c:v>
                </c:pt>
                <c:pt idx="80">
                  <c:v>176310</c:v>
                </c:pt>
                <c:pt idx="81">
                  <c:v>95648</c:v>
                </c:pt>
                <c:pt idx="82">
                  <c:v>107170</c:v>
                </c:pt>
                <c:pt idx="83">
                  <c:v>104493</c:v>
                </c:pt>
                <c:pt idx="84">
                  <c:v>70640</c:v>
                </c:pt>
                <c:pt idx="85">
                  <c:v>67068</c:v>
                </c:pt>
                <c:pt idx="86">
                  <c:v>46779</c:v>
                </c:pt>
                <c:pt idx="87">
                  <c:v>42494</c:v>
                </c:pt>
                <c:pt idx="88">
                  <c:v>39476</c:v>
                </c:pt>
                <c:pt idx="89">
                  <c:v>39347</c:v>
                </c:pt>
                <c:pt idx="90">
                  <c:v>49331</c:v>
                </c:pt>
                <c:pt idx="91">
                  <c:v>40277</c:v>
                </c:pt>
                <c:pt idx="92">
                  <c:v>58158</c:v>
                </c:pt>
                <c:pt idx="93">
                  <c:v>38045</c:v>
                </c:pt>
                <c:pt idx="94">
                  <c:v>49740</c:v>
                </c:pt>
                <c:pt idx="95">
                  <c:v>53988</c:v>
                </c:pt>
                <c:pt idx="96">
                  <c:v>164897</c:v>
                </c:pt>
                <c:pt idx="97">
                  <c:v>102634</c:v>
                </c:pt>
                <c:pt idx="98">
                  <c:v>72802</c:v>
                </c:pt>
                <c:pt idx="99">
                  <c:v>81424</c:v>
                </c:pt>
                <c:pt idx="100">
                  <c:v>43105</c:v>
                </c:pt>
                <c:pt idx="101">
                  <c:v>190755</c:v>
                </c:pt>
                <c:pt idx="102">
                  <c:v>86259</c:v>
                </c:pt>
                <c:pt idx="103">
                  <c:v>37779</c:v>
                </c:pt>
                <c:pt idx="104">
                  <c:v>34129</c:v>
                </c:pt>
                <c:pt idx="105">
                  <c:v>33091</c:v>
                </c:pt>
                <c:pt idx="106">
                  <c:v>183179</c:v>
                </c:pt>
                <c:pt idx="107">
                  <c:v>75599</c:v>
                </c:pt>
                <c:pt idx="108">
                  <c:v>44171</c:v>
                </c:pt>
                <c:pt idx="109">
                  <c:v>50219</c:v>
                </c:pt>
                <c:pt idx="110">
                  <c:v>80453</c:v>
                </c:pt>
                <c:pt idx="111">
                  <c:v>56595</c:v>
                </c:pt>
                <c:pt idx="112">
                  <c:v>50679</c:v>
                </c:pt>
                <c:pt idx="113">
                  <c:v>64884</c:v>
                </c:pt>
                <c:pt idx="114">
                  <c:v>128040</c:v>
                </c:pt>
                <c:pt idx="115">
                  <c:v>204765</c:v>
                </c:pt>
                <c:pt idx="116">
                  <c:v>354492</c:v>
                </c:pt>
                <c:pt idx="117">
                  <c:v>174641</c:v>
                </c:pt>
                <c:pt idx="118">
                  <c:v>211550</c:v>
                </c:pt>
                <c:pt idx="119">
                  <c:v>299976</c:v>
                </c:pt>
                <c:pt idx="120">
                  <c:v>230782</c:v>
                </c:pt>
                <c:pt idx="121">
                  <c:v>150756</c:v>
                </c:pt>
                <c:pt idx="122">
                  <c:v>121287</c:v>
                </c:pt>
                <c:pt idx="123">
                  <c:v>69518</c:v>
                </c:pt>
                <c:pt idx="124">
                  <c:v>67387</c:v>
                </c:pt>
                <c:pt idx="125">
                  <c:v>61078</c:v>
                </c:pt>
                <c:pt idx="126">
                  <c:v>76582</c:v>
                </c:pt>
                <c:pt idx="127">
                  <c:v>160201</c:v>
                </c:pt>
                <c:pt idx="128">
                  <c:v>164817</c:v>
                </c:pt>
                <c:pt idx="129">
                  <c:v>150636</c:v>
                </c:pt>
                <c:pt idx="130">
                  <c:v>114221</c:v>
                </c:pt>
                <c:pt idx="131">
                  <c:v>132927</c:v>
                </c:pt>
                <c:pt idx="132">
                  <c:v>123619</c:v>
                </c:pt>
                <c:pt idx="133">
                  <c:v>145385</c:v>
                </c:pt>
                <c:pt idx="134">
                  <c:v>127846</c:v>
                </c:pt>
                <c:pt idx="135">
                  <c:v>74837</c:v>
                </c:pt>
                <c:pt idx="136">
                  <c:v>65217</c:v>
                </c:pt>
                <c:pt idx="137">
                  <c:v>45847</c:v>
                </c:pt>
                <c:pt idx="138">
                  <c:v>47330</c:v>
                </c:pt>
                <c:pt idx="139">
                  <c:v>97622</c:v>
                </c:pt>
                <c:pt idx="140">
                  <c:v>94780</c:v>
                </c:pt>
                <c:pt idx="141">
                  <c:v>86623</c:v>
                </c:pt>
                <c:pt idx="142">
                  <c:v>62413</c:v>
                </c:pt>
                <c:pt idx="143">
                  <c:v>59192</c:v>
                </c:pt>
                <c:pt idx="144">
                  <c:v>156146</c:v>
                </c:pt>
                <c:pt idx="145">
                  <c:v>114556</c:v>
                </c:pt>
                <c:pt idx="146">
                  <c:v>62997</c:v>
                </c:pt>
                <c:pt idx="147">
                  <c:v>90654</c:v>
                </c:pt>
                <c:pt idx="148">
                  <c:v>101384</c:v>
                </c:pt>
                <c:pt idx="149">
                  <c:v>668477</c:v>
                </c:pt>
                <c:pt idx="150">
                  <c:v>563135</c:v>
                </c:pt>
                <c:pt idx="151">
                  <c:v>365322</c:v>
                </c:pt>
                <c:pt idx="152">
                  <c:v>235840</c:v>
                </c:pt>
                <c:pt idx="153">
                  <c:v>211464</c:v>
                </c:pt>
                <c:pt idx="154">
                  <c:v>119247</c:v>
                </c:pt>
                <c:pt idx="155">
                  <c:v>65012</c:v>
                </c:pt>
                <c:pt idx="156">
                  <c:v>49238</c:v>
                </c:pt>
                <c:pt idx="157">
                  <c:v>202219</c:v>
                </c:pt>
                <c:pt idx="158">
                  <c:v>133269</c:v>
                </c:pt>
                <c:pt idx="159">
                  <c:v>96811</c:v>
                </c:pt>
                <c:pt idx="160">
                  <c:v>200186</c:v>
                </c:pt>
                <c:pt idx="161">
                  <c:v>116703</c:v>
                </c:pt>
                <c:pt idx="162">
                  <c:v>105495</c:v>
                </c:pt>
                <c:pt idx="163">
                  <c:v>87108</c:v>
                </c:pt>
                <c:pt idx="164">
                  <c:v>112135</c:v>
                </c:pt>
                <c:pt idx="165">
                  <c:v>419698</c:v>
                </c:pt>
                <c:pt idx="166">
                  <c:v>1050419</c:v>
                </c:pt>
                <c:pt idx="167">
                  <c:v>1058013</c:v>
                </c:pt>
                <c:pt idx="168">
                  <c:v>666154</c:v>
                </c:pt>
                <c:pt idx="169">
                  <c:v>429988</c:v>
                </c:pt>
                <c:pt idx="170">
                  <c:v>279465</c:v>
                </c:pt>
                <c:pt idx="171">
                  <c:v>206028</c:v>
                </c:pt>
                <c:pt idx="172">
                  <c:v>198260</c:v>
                </c:pt>
                <c:pt idx="173">
                  <c:v>179256</c:v>
                </c:pt>
                <c:pt idx="174">
                  <c:v>241680</c:v>
                </c:pt>
                <c:pt idx="175">
                  <c:v>223681</c:v>
                </c:pt>
                <c:pt idx="176">
                  <c:v>358843</c:v>
                </c:pt>
                <c:pt idx="177">
                  <c:v>249524</c:v>
                </c:pt>
                <c:pt idx="178">
                  <c:v>145857</c:v>
                </c:pt>
                <c:pt idx="179">
                  <c:v>140814</c:v>
                </c:pt>
                <c:pt idx="180">
                  <c:v>95256</c:v>
                </c:pt>
                <c:pt idx="181">
                  <c:v>184837</c:v>
                </c:pt>
                <c:pt idx="182">
                  <c:v>291139</c:v>
                </c:pt>
                <c:pt idx="183">
                  <c:v>146761</c:v>
                </c:pt>
                <c:pt idx="184">
                  <c:v>141564</c:v>
                </c:pt>
                <c:pt idx="185">
                  <c:v>185477</c:v>
                </c:pt>
                <c:pt idx="186">
                  <c:v>1935392</c:v>
                </c:pt>
                <c:pt idx="187">
                  <c:v>1327391</c:v>
                </c:pt>
                <c:pt idx="188">
                  <c:v>620163</c:v>
                </c:pt>
                <c:pt idx="189">
                  <c:v>280255</c:v>
                </c:pt>
                <c:pt idx="190">
                  <c:v>174402</c:v>
                </c:pt>
                <c:pt idx="191">
                  <c:v>246195</c:v>
                </c:pt>
                <c:pt idx="192">
                  <c:v>264889</c:v>
                </c:pt>
                <c:pt idx="193">
                  <c:v>148987</c:v>
                </c:pt>
                <c:pt idx="194">
                  <c:v>110416</c:v>
                </c:pt>
                <c:pt idx="195">
                  <c:v>106339</c:v>
                </c:pt>
                <c:pt idx="196">
                  <c:v>99803</c:v>
                </c:pt>
                <c:pt idx="197">
                  <c:v>157554</c:v>
                </c:pt>
                <c:pt idx="198">
                  <c:v>147087</c:v>
                </c:pt>
                <c:pt idx="199">
                  <c:v>105969</c:v>
                </c:pt>
                <c:pt idx="200">
                  <c:v>65233</c:v>
                </c:pt>
                <c:pt idx="201">
                  <c:v>83958</c:v>
                </c:pt>
                <c:pt idx="202">
                  <c:v>100940</c:v>
                </c:pt>
                <c:pt idx="203">
                  <c:v>137418</c:v>
                </c:pt>
                <c:pt idx="204">
                  <c:v>234024</c:v>
                </c:pt>
                <c:pt idx="205">
                  <c:v>187302</c:v>
                </c:pt>
                <c:pt idx="206">
                  <c:v>221238</c:v>
                </c:pt>
                <c:pt idx="207">
                  <c:v>125140</c:v>
                </c:pt>
                <c:pt idx="208">
                  <c:v>159514</c:v>
                </c:pt>
                <c:pt idx="209">
                  <c:v>210743</c:v>
                </c:pt>
                <c:pt idx="210">
                  <c:v>280749</c:v>
                </c:pt>
                <c:pt idx="211">
                  <c:v>1196575</c:v>
                </c:pt>
                <c:pt idx="212">
                  <c:v>566931</c:v>
                </c:pt>
                <c:pt idx="213">
                  <c:v>341697</c:v>
                </c:pt>
                <c:pt idx="214">
                  <c:v>119815</c:v>
                </c:pt>
                <c:pt idx="215">
                  <c:v>102551</c:v>
                </c:pt>
                <c:pt idx="216">
                  <c:v>124768</c:v>
                </c:pt>
                <c:pt idx="217">
                  <c:v>257973</c:v>
                </c:pt>
                <c:pt idx="218">
                  <c:v>173065</c:v>
                </c:pt>
                <c:pt idx="219">
                  <c:v>107362</c:v>
                </c:pt>
                <c:pt idx="220">
                  <c:v>104585</c:v>
                </c:pt>
                <c:pt idx="221">
                  <c:v>82655</c:v>
                </c:pt>
                <c:pt idx="222">
                  <c:v>93582</c:v>
                </c:pt>
                <c:pt idx="223">
                  <c:v>110117</c:v>
                </c:pt>
                <c:pt idx="224">
                  <c:v>123515</c:v>
                </c:pt>
                <c:pt idx="225">
                  <c:v>128915</c:v>
                </c:pt>
                <c:pt idx="226">
                  <c:v>128637</c:v>
                </c:pt>
                <c:pt idx="227">
                  <c:v>160836</c:v>
                </c:pt>
                <c:pt idx="228">
                  <c:v>157290</c:v>
                </c:pt>
                <c:pt idx="229">
                  <c:v>149378</c:v>
                </c:pt>
                <c:pt idx="230">
                  <c:v>144015</c:v>
                </c:pt>
                <c:pt idx="231">
                  <c:v>243633</c:v>
                </c:pt>
                <c:pt idx="232">
                  <c:v>196280</c:v>
                </c:pt>
                <c:pt idx="233">
                  <c:v>169146</c:v>
                </c:pt>
                <c:pt idx="234">
                  <c:v>416525</c:v>
                </c:pt>
                <c:pt idx="235">
                  <c:v>134683</c:v>
                </c:pt>
                <c:pt idx="236">
                  <c:v>124623</c:v>
                </c:pt>
                <c:pt idx="237">
                  <c:v>118271</c:v>
                </c:pt>
                <c:pt idx="238">
                  <c:v>125407</c:v>
                </c:pt>
                <c:pt idx="239">
                  <c:v>108812</c:v>
                </c:pt>
                <c:pt idx="240">
                  <c:v>111080</c:v>
                </c:pt>
                <c:pt idx="241">
                  <c:v>182241</c:v>
                </c:pt>
                <c:pt idx="242">
                  <c:v>240492</c:v>
                </c:pt>
                <c:pt idx="243">
                  <c:v>187434</c:v>
                </c:pt>
                <c:pt idx="244">
                  <c:v>193852</c:v>
                </c:pt>
                <c:pt idx="245">
                  <c:v>277223</c:v>
                </c:pt>
                <c:pt idx="246">
                  <c:v>274350</c:v>
                </c:pt>
                <c:pt idx="247">
                  <c:v>284994</c:v>
                </c:pt>
                <c:pt idx="248">
                  <c:v>197194</c:v>
                </c:pt>
                <c:pt idx="249">
                  <c:v>147010</c:v>
                </c:pt>
                <c:pt idx="250">
                  <c:v>210176</c:v>
                </c:pt>
                <c:pt idx="251">
                  <c:v>305326</c:v>
                </c:pt>
                <c:pt idx="252">
                  <c:v>211116</c:v>
                </c:pt>
                <c:pt idx="253">
                  <c:v>295965</c:v>
                </c:pt>
                <c:pt idx="254">
                  <c:v>233924</c:v>
                </c:pt>
                <c:pt idx="255">
                  <c:v>249954</c:v>
                </c:pt>
                <c:pt idx="256">
                  <c:v>232199</c:v>
                </c:pt>
                <c:pt idx="257">
                  <c:v>132363</c:v>
                </c:pt>
                <c:pt idx="258">
                  <c:v>165858</c:v>
                </c:pt>
                <c:pt idx="259">
                  <c:v>156441</c:v>
                </c:pt>
                <c:pt idx="260">
                  <c:v>97161</c:v>
                </c:pt>
                <c:pt idx="261">
                  <c:v>61110</c:v>
                </c:pt>
                <c:pt idx="262">
                  <c:v>56320</c:v>
                </c:pt>
                <c:pt idx="263">
                  <c:v>108934</c:v>
                </c:pt>
                <c:pt idx="264">
                  <c:v>124719</c:v>
                </c:pt>
                <c:pt idx="265">
                  <c:v>200255</c:v>
                </c:pt>
                <c:pt idx="266">
                  <c:v>161281</c:v>
                </c:pt>
                <c:pt idx="267">
                  <c:v>93728</c:v>
                </c:pt>
                <c:pt idx="268">
                  <c:v>139297</c:v>
                </c:pt>
                <c:pt idx="269">
                  <c:v>79112</c:v>
                </c:pt>
                <c:pt idx="270">
                  <c:v>67305</c:v>
                </c:pt>
                <c:pt idx="271">
                  <c:v>66228</c:v>
                </c:pt>
                <c:pt idx="272">
                  <c:v>103319</c:v>
                </c:pt>
                <c:pt idx="273">
                  <c:v>212802</c:v>
                </c:pt>
                <c:pt idx="274">
                  <c:v>161085</c:v>
                </c:pt>
                <c:pt idx="275">
                  <c:v>126399</c:v>
                </c:pt>
                <c:pt idx="276">
                  <c:v>106426</c:v>
                </c:pt>
                <c:pt idx="277">
                  <c:v>89691</c:v>
                </c:pt>
                <c:pt idx="278">
                  <c:v>77254</c:v>
                </c:pt>
                <c:pt idx="279">
                  <c:v>119154</c:v>
                </c:pt>
                <c:pt idx="280">
                  <c:v>101840</c:v>
                </c:pt>
                <c:pt idx="281">
                  <c:v>63348</c:v>
                </c:pt>
                <c:pt idx="282">
                  <c:v>60784</c:v>
                </c:pt>
                <c:pt idx="283">
                  <c:v>58050</c:v>
                </c:pt>
                <c:pt idx="284">
                  <c:v>117894</c:v>
                </c:pt>
                <c:pt idx="285">
                  <c:v>80911</c:v>
                </c:pt>
                <c:pt idx="286">
                  <c:v>113393</c:v>
                </c:pt>
                <c:pt idx="287">
                  <c:v>77423</c:v>
                </c:pt>
                <c:pt idx="288">
                  <c:v>67492</c:v>
                </c:pt>
                <c:pt idx="289">
                  <c:v>57727</c:v>
                </c:pt>
                <c:pt idx="290">
                  <c:v>77783</c:v>
                </c:pt>
                <c:pt idx="291">
                  <c:v>54813</c:v>
                </c:pt>
                <c:pt idx="292">
                  <c:v>57795</c:v>
                </c:pt>
                <c:pt idx="293">
                  <c:v>127810</c:v>
                </c:pt>
                <c:pt idx="294">
                  <c:v>60185</c:v>
                </c:pt>
                <c:pt idx="295">
                  <c:v>50882</c:v>
                </c:pt>
                <c:pt idx="296">
                  <c:v>77429</c:v>
                </c:pt>
                <c:pt idx="297">
                  <c:v>101217</c:v>
                </c:pt>
                <c:pt idx="298">
                  <c:v>76948</c:v>
                </c:pt>
                <c:pt idx="299">
                  <c:v>63402</c:v>
                </c:pt>
                <c:pt idx="300">
                  <c:v>111285</c:v>
                </c:pt>
                <c:pt idx="301">
                  <c:v>90483</c:v>
                </c:pt>
                <c:pt idx="302">
                  <c:v>102005</c:v>
                </c:pt>
                <c:pt idx="303">
                  <c:v>70758</c:v>
                </c:pt>
                <c:pt idx="304">
                  <c:v>92283</c:v>
                </c:pt>
                <c:pt idx="305">
                  <c:v>100885</c:v>
                </c:pt>
                <c:pt idx="306">
                  <c:v>67751</c:v>
                </c:pt>
                <c:pt idx="307">
                  <c:v>89529</c:v>
                </c:pt>
                <c:pt idx="308">
                  <c:v>40483</c:v>
                </c:pt>
                <c:pt idx="309">
                  <c:v>187646</c:v>
                </c:pt>
                <c:pt idx="310">
                  <c:v>148270</c:v>
                </c:pt>
                <c:pt idx="311">
                  <c:v>133159</c:v>
                </c:pt>
                <c:pt idx="312">
                  <c:v>95481</c:v>
                </c:pt>
                <c:pt idx="313">
                  <c:v>78696</c:v>
                </c:pt>
                <c:pt idx="314">
                  <c:v>67303</c:v>
                </c:pt>
                <c:pt idx="315">
                  <c:v>47596</c:v>
                </c:pt>
                <c:pt idx="316">
                  <c:v>53218</c:v>
                </c:pt>
                <c:pt idx="317">
                  <c:v>42115</c:v>
                </c:pt>
                <c:pt idx="318">
                  <c:v>55962</c:v>
                </c:pt>
                <c:pt idx="319">
                  <c:v>44991</c:v>
                </c:pt>
                <c:pt idx="320">
                  <c:v>37683</c:v>
                </c:pt>
                <c:pt idx="321">
                  <c:v>36380</c:v>
                </c:pt>
                <c:pt idx="322">
                  <c:v>49837</c:v>
                </c:pt>
                <c:pt idx="323">
                  <c:v>100563</c:v>
                </c:pt>
                <c:pt idx="324">
                  <c:v>81828</c:v>
                </c:pt>
                <c:pt idx="325">
                  <c:v>57598</c:v>
                </c:pt>
                <c:pt idx="326">
                  <c:v>84232</c:v>
                </c:pt>
                <c:pt idx="327">
                  <c:v>55869</c:v>
                </c:pt>
                <c:pt idx="328">
                  <c:v>54184</c:v>
                </c:pt>
                <c:pt idx="329">
                  <c:v>70866</c:v>
                </c:pt>
                <c:pt idx="330">
                  <c:v>120469</c:v>
                </c:pt>
                <c:pt idx="331">
                  <c:v>92970</c:v>
                </c:pt>
                <c:pt idx="332">
                  <c:v>95054</c:v>
                </c:pt>
                <c:pt idx="333">
                  <c:v>118438</c:v>
                </c:pt>
                <c:pt idx="334">
                  <c:v>86731</c:v>
                </c:pt>
                <c:pt idx="335">
                  <c:v>89048</c:v>
                </c:pt>
                <c:pt idx="336">
                  <c:v>130197</c:v>
                </c:pt>
                <c:pt idx="337">
                  <c:v>87371</c:v>
                </c:pt>
                <c:pt idx="338">
                  <c:v>63540</c:v>
                </c:pt>
                <c:pt idx="339">
                  <c:v>70179</c:v>
                </c:pt>
                <c:pt idx="340">
                  <c:v>68886</c:v>
                </c:pt>
                <c:pt idx="341">
                  <c:v>85661</c:v>
                </c:pt>
                <c:pt idx="342">
                  <c:v>72323</c:v>
                </c:pt>
                <c:pt idx="343">
                  <c:v>215189</c:v>
                </c:pt>
                <c:pt idx="344">
                  <c:v>353081</c:v>
                </c:pt>
                <c:pt idx="345">
                  <c:v>168369</c:v>
                </c:pt>
                <c:pt idx="346">
                  <c:v>124127</c:v>
                </c:pt>
                <c:pt idx="347">
                  <c:v>70149</c:v>
                </c:pt>
                <c:pt idx="348">
                  <c:v>128861</c:v>
                </c:pt>
                <c:pt idx="349">
                  <c:v>110776</c:v>
                </c:pt>
                <c:pt idx="350">
                  <c:v>74496</c:v>
                </c:pt>
                <c:pt idx="351">
                  <c:v>118153</c:v>
                </c:pt>
                <c:pt idx="352">
                  <c:v>110493</c:v>
                </c:pt>
                <c:pt idx="353">
                  <c:v>59337</c:v>
                </c:pt>
                <c:pt idx="354">
                  <c:v>83210</c:v>
                </c:pt>
                <c:pt idx="355">
                  <c:v>94493</c:v>
                </c:pt>
                <c:pt idx="356">
                  <c:v>110364</c:v>
                </c:pt>
                <c:pt idx="357">
                  <c:v>94050</c:v>
                </c:pt>
                <c:pt idx="358">
                  <c:v>75549</c:v>
                </c:pt>
                <c:pt idx="359">
                  <c:v>39777</c:v>
                </c:pt>
                <c:pt idx="360">
                  <c:v>60001</c:v>
                </c:pt>
                <c:pt idx="361">
                  <c:v>45610</c:v>
                </c:pt>
                <c:pt idx="362">
                  <c:v>47351</c:v>
                </c:pt>
                <c:pt idx="363">
                  <c:v>55284</c:v>
                </c:pt>
                <c:pt idx="364">
                  <c:v>55409</c:v>
                </c:pt>
                <c:pt idx="365">
                  <c:v>94940</c:v>
                </c:pt>
                <c:pt idx="366">
                  <c:v>101534</c:v>
                </c:pt>
                <c:pt idx="367">
                  <c:v>55019</c:v>
                </c:pt>
                <c:pt idx="368">
                  <c:v>44831</c:v>
                </c:pt>
                <c:pt idx="369">
                  <c:v>109640</c:v>
                </c:pt>
                <c:pt idx="370">
                  <c:v>267383</c:v>
                </c:pt>
                <c:pt idx="371">
                  <c:v>122379</c:v>
                </c:pt>
                <c:pt idx="372">
                  <c:v>106998</c:v>
                </c:pt>
                <c:pt idx="373">
                  <c:v>85438</c:v>
                </c:pt>
                <c:pt idx="374">
                  <c:v>117922</c:v>
                </c:pt>
                <c:pt idx="375">
                  <c:v>121963</c:v>
                </c:pt>
                <c:pt idx="376">
                  <c:v>56946</c:v>
                </c:pt>
                <c:pt idx="377">
                  <c:v>91548</c:v>
                </c:pt>
                <c:pt idx="378">
                  <c:v>112368</c:v>
                </c:pt>
                <c:pt idx="379">
                  <c:v>238844</c:v>
                </c:pt>
                <c:pt idx="380">
                  <c:v>145154</c:v>
                </c:pt>
                <c:pt idx="381">
                  <c:v>107175</c:v>
                </c:pt>
                <c:pt idx="382">
                  <c:v>73534</c:v>
                </c:pt>
                <c:pt idx="383">
                  <c:v>98452</c:v>
                </c:pt>
                <c:pt idx="384">
                  <c:v>85019</c:v>
                </c:pt>
                <c:pt idx="385">
                  <c:v>81943</c:v>
                </c:pt>
                <c:pt idx="386">
                  <c:v>174075</c:v>
                </c:pt>
                <c:pt idx="387">
                  <c:v>302566</c:v>
                </c:pt>
                <c:pt idx="388">
                  <c:v>182653</c:v>
                </c:pt>
                <c:pt idx="389">
                  <c:v>123528</c:v>
                </c:pt>
                <c:pt idx="390">
                  <c:v>134277</c:v>
                </c:pt>
                <c:pt idx="391">
                  <c:v>348803</c:v>
                </c:pt>
                <c:pt idx="392">
                  <c:v>206506</c:v>
                </c:pt>
                <c:pt idx="393">
                  <c:v>265283</c:v>
                </c:pt>
                <c:pt idx="394">
                  <c:v>158743</c:v>
                </c:pt>
                <c:pt idx="395">
                  <c:v>65742</c:v>
                </c:pt>
                <c:pt idx="396">
                  <c:v>83107</c:v>
                </c:pt>
                <c:pt idx="397">
                  <c:v>93022</c:v>
                </c:pt>
                <c:pt idx="398">
                  <c:v>75906</c:v>
                </c:pt>
                <c:pt idx="399">
                  <c:v>99616</c:v>
                </c:pt>
                <c:pt idx="400">
                  <c:v>323606</c:v>
                </c:pt>
                <c:pt idx="401">
                  <c:v>225739</c:v>
                </c:pt>
                <c:pt idx="402">
                  <c:v>114178</c:v>
                </c:pt>
                <c:pt idx="403">
                  <c:v>288452</c:v>
                </c:pt>
                <c:pt idx="404">
                  <c:v>1495998</c:v>
                </c:pt>
                <c:pt idx="405">
                  <c:v>675922</c:v>
                </c:pt>
                <c:pt idx="406">
                  <c:v>344828</c:v>
                </c:pt>
                <c:pt idx="407">
                  <c:v>342216</c:v>
                </c:pt>
                <c:pt idx="408">
                  <c:v>236259</c:v>
                </c:pt>
                <c:pt idx="409">
                  <c:v>137480</c:v>
                </c:pt>
                <c:pt idx="410">
                  <c:v>93218</c:v>
                </c:pt>
                <c:pt idx="411">
                  <c:v>92024</c:v>
                </c:pt>
                <c:pt idx="412">
                  <c:v>89951</c:v>
                </c:pt>
                <c:pt idx="413">
                  <c:v>98926</c:v>
                </c:pt>
                <c:pt idx="414">
                  <c:v>80106</c:v>
                </c:pt>
                <c:pt idx="415">
                  <c:v>74522</c:v>
                </c:pt>
                <c:pt idx="416">
                  <c:v>72479</c:v>
                </c:pt>
                <c:pt idx="417">
                  <c:v>79582</c:v>
                </c:pt>
                <c:pt idx="418">
                  <c:v>66674</c:v>
                </c:pt>
                <c:pt idx="419">
                  <c:v>54857</c:v>
                </c:pt>
                <c:pt idx="420">
                  <c:v>75687</c:v>
                </c:pt>
                <c:pt idx="421">
                  <c:v>76845</c:v>
                </c:pt>
                <c:pt idx="422">
                  <c:v>67233</c:v>
                </c:pt>
                <c:pt idx="423">
                  <c:v>58783</c:v>
                </c:pt>
                <c:pt idx="424">
                  <c:v>182646</c:v>
                </c:pt>
                <c:pt idx="425">
                  <c:v>69811</c:v>
                </c:pt>
                <c:pt idx="426">
                  <c:v>79120</c:v>
                </c:pt>
                <c:pt idx="427">
                  <c:v>89894</c:v>
                </c:pt>
                <c:pt idx="428">
                  <c:v>193529</c:v>
                </c:pt>
                <c:pt idx="429">
                  <c:v>124279</c:v>
                </c:pt>
                <c:pt idx="430">
                  <c:v>131437</c:v>
                </c:pt>
                <c:pt idx="431">
                  <c:v>152325</c:v>
                </c:pt>
                <c:pt idx="432">
                  <c:v>140684</c:v>
                </c:pt>
                <c:pt idx="433">
                  <c:v>104333</c:v>
                </c:pt>
                <c:pt idx="434">
                  <c:v>127368</c:v>
                </c:pt>
                <c:pt idx="435">
                  <c:v>155670</c:v>
                </c:pt>
                <c:pt idx="436">
                  <c:v>194287</c:v>
                </c:pt>
                <c:pt idx="437">
                  <c:v>124241</c:v>
                </c:pt>
                <c:pt idx="438">
                  <c:v>108892</c:v>
                </c:pt>
                <c:pt idx="439">
                  <c:v>69721</c:v>
                </c:pt>
                <c:pt idx="440">
                  <c:v>49945</c:v>
                </c:pt>
                <c:pt idx="441">
                  <c:v>105516</c:v>
                </c:pt>
                <c:pt idx="442">
                  <c:v>89329</c:v>
                </c:pt>
                <c:pt idx="443">
                  <c:v>79542</c:v>
                </c:pt>
                <c:pt idx="444">
                  <c:v>103722</c:v>
                </c:pt>
                <c:pt idx="445">
                  <c:v>94821</c:v>
                </c:pt>
                <c:pt idx="446">
                  <c:v>71435</c:v>
                </c:pt>
                <c:pt idx="447">
                  <c:v>67588</c:v>
                </c:pt>
                <c:pt idx="448">
                  <c:v>70706</c:v>
                </c:pt>
                <c:pt idx="449">
                  <c:v>119483</c:v>
                </c:pt>
                <c:pt idx="450">
                  <c:v>91055</c:v>
                </c:pt>
                <c:pt idx="451">
                  <c:v>60966</c:v>
                </c:pt>
                <c:pt idx="452">
                  <c:v>95935</c:v>
                </c:pt>
                <c:pt idx="453">
                  <c:v>383462</c:v>
                </c:pt>
                <c:pt idx="454">
                  <c:v>329228</c:v>
                </c:pt>
                <c:pt idx="455">
                  <c:v>182824</c:v>
                </c:pt>
                <c:pt idx="456">
                  <c:v>188508</c:v>
                </c:pt>
                <c:pt idx="457">
                  <c:v>166324</c:v>
                </c:pt>
                <c:pt idx="458">
                  <c:v>197797</c:v>
                </c:pt>
                <c:pt idx="459">
                  <c:v>140122</c:v>
                </c:pt>
                <c:pt idx="460">
                  <c:v>91242</c:v>
                </c:pt>
                <c:pt idx="461">
                  <c:v>94150</c:v>
                </c:pt>
                <c:pt idx="462">
                  <c:v>74772</c:v>
                </c:pt>
                <c:pt idx="463">
                  <c:v>97043</c:v>
                </c:pt>
                <c:pt idx="464">
                  <c:v>50751</c:v>
                </c:pt>
                <c:pt idx="465">
                  <c:v>60443</c:v>
                </c:pt>
                <c:pt idx="466">
                  <c:v>116064</c:v>
                </c:pt>
                <c:pt idx="467">
                  <c:v>116859</c:v>
                </c:pt>
                <c:pt idx="468">
                  <c:v>121613</c:v>
                </c:pt>
                <c:pt idx="469">
                  <c:v>82623</c:v>
                </c:pt>
                <c:pt idx="470">
                  <c:v>52885</c:v>
                </c:pt>
                <c:pt idx="471">
                  <c:v>80170</c:v>
                </c:pt>
                <c:pt idx="472">
                  <c:v>101194</c:v>
                </c:pt>
                <c:pt idx="473">
                  <c:v>63156</c:v>
                </c:pt>
                <c:pt idx="474">
                  <c:v>74851</c:v>
                </c:pt>
                <c:pt idx="475">
                  <c:v>55897</c:v>
                </c:pt>
                <c:pt idx="476">
                  <c:v>70682</c:v>
                </c:pt>
                <c:pt idx="477">
                  <c:v>74995</c:v>
                </c:pt>
                <c:pt idx="478">
                  <c:v>77103</c:v>
                </c:pt>
                <c:pt idx="479">
                  <c:v>132592</c:v>
                </c:pt>
                <c:pt idx="480">
                  <c:v>50528</c:v>
                </c:pt>
                <c:pt idx="481">
                  <c:v>250260</c:v>
                </c:pt>
                <c:pt idx="482">
                  <c:v>428945</c:v>
                </c:pt>
                <c:pt idx="483">
                  <c:v>174112</c:v>
                </c:pt>
                <c:pt idx="484">
                  <c:v>131709</c:v>
                </c:pt>
                <c:pt idx="485">
                  <c:v>121780</c:v>
                </c:pt>
                <c:pt idx="486">
                  <c:v>162030</c:v>
                </c:pt>
                <c:pt idx="487">
                  <c:v>117592</c:v>
                </c:pt>
                <c:pt idx="488">
                  <c:v>102411</c:v>
                </c:pt>
                <c:pt idx="489">
                  <c:v>108033</c:v>
                </c:pt>
                <c:pt idx="490">
                  <c:v>181912</c:v>
                </c:pt>
                <c:pt idx="491">
                  <c:v>245108</c:v>
                </c:pt>
                <c:pt idx="492">
                  <c:v>207228</c:v>
                </c:pt>
                <c:pt idx="493">
                  <c:v>276995</c:v>
                </c:pt>
                <c:pt idx="494">
                  <c:v>149761</c:v>
                </c:pt>
                <c:pt idx="495">
                  <c:v>120522</c:v>
                </c:pt>
                <c:pt idx="496">
                  <c:v>99383</c:v>
                </c:pt>
                <c:pt idx="497">
                  <c:v>82223</c:v>
                </c:pt>
                <c:pt idx="498">
                  <c:v>97522</c:v>
                </c:pt>
                <c:pt idx="499">
                  <c:v>96131</c:v>
                </c:pt>
                <c:pt idx="500">
                  <c:v>93195</c:v>
                </c:pt>
                <c:pt idx="501">
                  <c:v>203040</c:v>
                </c:pt>
                <c:pt idx="502">
                  <c:v>144736</c:v>
                </c:pt>
                <c:pt idx="503">
                  <c:v>102435</c:v>
                </c:pt>
                <c:pt idx="504">
                  <c:v>176047</c:v>
                </c:pt>
                <c:pt idx="505">
                  <c:v>158416</c:v>
                </c:pt>
                <c:pt idx="506">
                  <c:v>77353</c:v>
                </c:pt>
                <c:pt idx="507">
                  <c:v>97919</c:v>
                </c:pt>
                <c:pt idx="508">
                  <c:v>106381</c:v>
                </c:pt>
                <c:pt idx="509">
                  <c:v>81350</c:v>
                </c:pt>
                <c:pt idx="510">
                  <c:v>84960</c:v>
                </c:pt>
                <c:pt idx="511">
                  <c:v>131538</c:v>
                </c:pt>
                <c:pt idx="512">
                  <c:v>122777</c:v>
                </c:pt>
                <c:pt idx="513">
                  <c:v>89202</c:v>
                </c:pt>
                <c:pt idx="514">
                  <c:v>158066</c:v>
                </c:pt>
                <c:pt idx="515">
                  <c:v>201836</c:v>
                </c:pt>
                <c:pt idx="516">
                  <c:v>135775</c:v>
                </c:pt>
                <c:pt idx="517">
                  <c:v>103840</c:v>
                </c:pt>
                <c:pt idx="518">
                  <c:v>184791</c:v>
                </c:pt>
                <c:pt idx="519">
                  <c:v>98350</c:v>
                </c:pt>
                <c:pt idx="520">
                  <c:v>139224</c:v>
                </c:pt>
                <c:pt idx="521">
                  <c:v>183450</c:v>
                </c:pt>
                <c:pt idx="522">
                  <c:v>139196</c:v>
                </c:pt>
                <c:pt idx="523">
                  <c:v>80424</c:v>
                </c:pt>
                <c:pt idx="524">
                  <c:v>86777</c:v>
                </c:pt>
                <c:pt idx="525">
                  <c:v>67353</c:v>
                </c:pt>
                <c:pt idx="526">
                  <c:v>41355</c:v>
                </c:pt>
                <c:pt idx="527">
                  <c:v>55579</c:v>
                </c:pt>
                <c:pt idx="528">
                  <c:v>374677</c:v>
                </c:pt>
                <c:pt idx="529">
                  <c:v>378695</c:v>
                </c:pt>
                <c:pt idx="530">
                  <c:v>144443</c:v>
                </c:pt>
                <c:pt idx="531">
                  <c:v>137583</c:v>
                </c:pt>
                <c:pt idx="532">
                  <c:v>136836</c:v>
                </c:pt>
                <c:pt idx="533">
                  <c:v>102381</c:v>
                </c:pt>
                <c:pt idx="534">
                  <c:v>85734</c:v>
                </c:pt>
                <c:pt idx="535">
                  <c:v>117393</c:v>
                </c:pt>
                <c:pt idx="536">
                  <c:v>85224</c:v>
                </c:pt>
                <c:pt idx="537">
                  <c:v>74028</c:v>
                </c:pt>
                <c:pt idx="538">
                  <c:v>177903</c:v>
                </c:pt>
                <c:pt idx="539">
                  <c:v>266464</c:v>
                </c:pt>
                <c:pt idx="540">
                  <c:v>233196</c:v>
                </c:pt>
                <c:pt idx="541">
                  <c:v>169492</c:v>
                </c:pt>
                <c:pt idx="542">
                  <c:v>169085</c:v>
                </c:pt>
                <c:pt idx="543">
                  <c:v>145065</c:v>
                </c:pt>
                <c:pt idx="544">
                  <c:v>153868</c:v>
                </c:pt>
                <c:pt idx="545">
                  <c:v>162002</c:v>
                </c:pt>
                <c:pt idx="546">
                  <c:v>111068</c:v>
                </c:pt>
                <c:pt idx="547">
                  <c:v>61928</c:v>
                </c:pt>
                <c:pt idx="548">
                  <c:v>64302</c:v>
                </c:pt>
                <c:pt idx="549">
                  <c:v>85922</c:v>
                </c:pt>
                <c:pt idx="550">
                  <c:v>87069</c:v>
                </c:pt>
                <c:pt idx="551">
                  <c:v>93931</c:v>
                </c:pt>
                <c:pt idx="552">
                  <c:v>89792</c:v>
                </c:pt>
                <c:pt idx="553">
                  <c:v>101653</c:v>
                </c:pt>
                <c:pt idx="554">
                  <c:v>97603</c:v>
                </c:pt>
                <c:pt idx="555">
                  <c:v>64474</c:v>
                </c:pt>
                <c:pt idx="556">
                  <c:v>62013</c:v>
                </c:pt>
                <c:pt idx="557">
                  <c:v>51012</c:v>
                </c:pt>
                <c:pt idx="558">
                  <c:v>62683</c:v>
                </c:pt>
                <c:pt idx="559">
                  <c:v>254885</c:v>
                </c:pt>
                <c:pt idx="560">
                  <c:v>412725</c:v>
                </c:pt>
                <c:pt idx="561">
                  <c:v>386717</c:v>
                </c:pt>
                <c:pt idx="562">
                  <c:v>691734</c:v>
                </c:pt>
                <c:pt idx="563">
                  <c:v>711093</c:v>
                </c:pt>
                <c:pt idx="564">
                  <c:v>210265</c:v>
                </c:pt>
                <c:pt idx="565">
                  <c:v>114921</c:v>
                </c:pt>
                <c:pt idx="566">
                  <c:v>122565</c:v>
                </c:pt>
                <c:pt idx="567">
                  <c:v>116227</c:v>
                </c:pt>
                <c:pt idx="568">
                  <c:v>102737</c:v>
                </c:pt>
                <c:pt idx="569">
                  <c:v>104162</c:v>
                </c:pt>
                <c:pt idx="570">
                  <c:v>138487</c:v>
                </c:pt>
                <c:pt idx="571">
                  <c:v>116450</c:v>
                </c:pt>
                <c:pt idx="572">
                  <c:v>113236</c:v>
                </c:pt>
                <c:pt idx="573">
                  <c:v>123589</c:v>
                </c:pt>
                <c:pt idx="574">
                  <c:v>90538</c:v>
                </c:pt>
                <c:pt idx="575">
                  <c:v>67914</c:v>
                </c:pt>
                <c:pt idx="576">
                  <c:v>72655</c:v>
                </c:pt>
                <c:pt idx="577">
                  <c:v>66705</c:v>
                </c:pt>
                <c:pt idx="578">
                  <c:v>80014</c:v>
                </c:pt>
                <c:pt idx="579">
                  <c:v>107035</c:v>
                </c:pt>
                <c:pt idx="580">
                  <c:v>108591</c:v>
                </c:pt>
                <c:pt idx="581">
                  <c:v>133014</c:v>
                </c:pt>
                <c:pt idx="582">
                  <c:v>185377</c:v>
                </c:pt>
                <c:pt idx="583">
                  <c:v>200942</c:v>
                </c:pt>
                <c:pt idx="584">
                  <c:v>170451</c:v>
                </c:pt>
                <c:pt idx="585">
                  <c:v>173167</c:v>
                </c:pt>
                <c:pt idx="586">
                  <c:v>116523</c:v>
                </c:pt>
                <c:pt idx="587">
                  <c:v>115051</c:v>
                </c:pt>
                <c:pt idx="588">
                  <c:v>97578</c:v>
                </c:pt>
                <c:pt idx="589">
                  <c:v>97302</c:v>
                </c:pt>
                <c:pt idx="590">
                  <c:v>147886</c:v>
                </c:pt>
                <c:pt idx="591">
                  <c:v>151244</c:v>
                </c:pt>
                <c:pt idx="592">
                  <c:v>152814</c:v>
                </c:pt>
                <c:pt idx="593">
                  <c:v>164693</c:v>
                </c:pt>
                <c:pt idx="594">
                  <c:v>166381</c:v>
                </c:pt>
                <c:pt idx="595">
                  <c:v>196509</c:v>
                </c:pt>
                <c:pt idx="596">
                  <c:v>139861</c:v>
                </c:pt>
                <c:pt idx="597">
                  <c:v>155527</c:v>
                </c:pt>
                <c:pt idx="598">
                  <c:v>107620</c:v>
                </c:pt>
                <c:pt idx="599">
                  <c:v>93322</c:v>
                </c:pt>
                <c:pt idx="600">
                  <c:v>86051</c:v>
                </c:pt>
                <c:pt idx="601">
                  <c:v>106547</c:v>
                </c:pt>
                <c:pt idx="602">
                  <c:v>92155</c:v>
                </c:pt>
                <c:pt idx="603">
                  <c:v>56403</c:v>
                </c:pt>
                <c:pt idx="604">
                  <c:v>68988</c:v>
                </c:pt>
                <c:pt idx="605">
                  <c:v>81297</c:v>
                </c:pt>
                <c:pt idx="606">
                  <c:v>106190</c:v>
                </c:pt>
                <c:pt idx="607">
                  <c:v>82620</c:v>
                </c:pt>
                <c:pt idx="608">
                  <c:v>65068</c:v>
                </c:pt>
                <c:pt idx="609">
                  <c:v>86070</c:v>
                </c:pt>
                <c:pt idx="610">
                  <c:v>83039</c:v>
                </c:pt>
                <c:pt idx="611">
                  <c:v>147863</c:v>
                </c:pt>
                <c:pt idx="612">
                  <c:v>79578</c:v>
                </c:pt>
                <c:pt idx="613">
                  <c:v>81860</c:v>
                </c:pt>
                <c:pt idx="614">
                  <c:v>88027</c:v>
                </c:pt>
                <c:pt idx="615">
                  <c:v>150648</c:v>
                </c:pt>
                <c:pt idx="616">
                  <c:v>71743</c:v>
                </c:pt>
                <c:pt idx="617">
                  <c:v>51613</c:v>
                </c:pt>
                <c:pt idx="618">
                  <c:v>51765</c:v>
                </c:pt>
                <c:pt idx="619">
                  <c:v>52510</c:v>
                </c:pt>
                <c:pt idx="620">
                  <c:v>59425</c:v>
                </c:pt>
                <c:pt idx="621">
                  <c:v>82765</c:v>
                </c:pt>
                <c:pt idx="622">
                  <c:v>82257</c:v>
                </c:pt>
                <c:pt idx="623">
                  <c:v>127348</c:v>
                </c:pt>
                <c:pt idx="624">
                  <c:v>148130</c:v>
                </c:pt>
                <c:pt idx="625">
                  <c:v>147588</c:v>
                </c:pt>
                <c:pt idx="626">
                  <c:v>141148</c:v>
                </c:pt>
                <c:pt idx="627">
                  <c:v>189495</c:v>
                </c:pt>
                <c:pt idx="628">
                  <c:v>213417</c:v>
                </c:pt>
                <c:pt idx="629">
                  <c:v>173306</c:v>
                </c:pt>
                <c:pt idx="630">
                  <c:v>440088</c:v>
                </c:pt>
                <c:pt idx="631">
                  <c:v>519414</c:v>
                </c:pt>
                <c:pt idx="632">
                  <c:v>491288</c:v>
                </c:pt>
                <c:pt idx="633">
                  <c:v>523190</c:v>
                </c:pt>
                <c:pt idx="634">
                  <c:v>195123</c:v>
                </c:pt>
                <c:pt idx="635">
                  <c:v>121495</c:v>
                </c:pt>
                <c:pt idx="636">
                  <c:v>458740</c:v>
                </c:pt>
                <c:pt idx="637">
                  <c:v>362877</c:v>
                </c:pt>
                <c:pt idx="638">
                  <c:v>253122</c:v>
                </c:pt>
                <c:pt idx="639">
                  <c:v>164879</c:v>
                </c:pt>
                <c:pt idx="640">
                  <c:v>537559</c:v>
                </c:pt>
                <c:pt idx="641">
                  <c:v>696348</c:v>
                </c:pt>
                <c:pt idx="642">
                  <c:v>373065</c:v>
                </c:pt>
                <c:pt idx="643">
                  <c:v>201550</c:v>
                </c:pt>
                <c:pt idx="644">
                  <c:v>160899</c:v>
                </c:pt>
                <c:pt idx="645">
                  <c:v>133082</c:v>
                </c:pt>
                <c:pt idx="646">
                  <c:v>78284</c:v>
                </c:pt>
                <c:pt idx="647">
                  <c:v>82871</c:v>
                </c:pt>
                <c:pt idx="648">
                  <c:v>85697</c:v>
                </c:pt>
                <c:pt idx="649">
                  <c:v>84359</c:v>
                </c:pt>
                <c:pt idx="650">
                  <c:v>76794</c:v>
                </c:pt>
                <c:pt idx="651">
                  <c:v>65242</c:v>
                </c:pt>
                <c:pt idx="652">
                  <c:v>81778</c:v>
                </c:pt>
                <c:pt idx="653">
                  <c:v>93404</c:v>
                </c:pt>
                <c:pt idx="654">
                  <c:v>113025</c:v>
                </c:pt>
                <c:pt idx="655">
                  <c:v>135961</c:v>
                </c:pt>
                <c:pt idx="656">
                  <c:v>141136</c:v>
                </c:pt>
                <c:pt idx="657">
                  <c:v>148601</c:v>
                </c:pt>
                <c:pt idx="658">
                  <c:v>206784</c:v>
                </c:pt>
                <c:pt idx="659">
                  <c:v>175469</c:v>
                </c:pt>
                <c:pt idx="660">
                  <c:v>147370</c:v>
                </c:pt>
                <c:pt idx="661">
                  <c:v>211974</c:v>
                </c:pt>
                <c:pt idx="662">
                  <c:v>819620</c:v>
                </c:pt>
                <c:pt idx="663">
                  <c:v>897194</c:v>
                </c:pt>
                <c:pt idx="664">
                  <c:v>540507</c:v>
                </c:pt>
                <c:pt idx="665">
                  <c:v>305134</c:v>
                </c:pt>
                <c:pt idx="666">
                  <c:v>331863</c:v>
                </c:pt>
                <c:pt idx="667">
                  <c:v>428930</c:v>
                </c:pt>
                <c:pt idx="668">
                  <c:v>349589</c:v>
                </c:pt>
                <c:pt idx="669">
                  <c:v>110015</c:v>
                </c:pt>
                <c:pt idx="670">
                  <c:v>87574</c:v>
                </c:pt>
                <c:pt idx="671">
                  <c:v>125560</c:v>
                </c:pt>
                <c:pt idx="672">
                  <c:v>177173</c:v>
                </c:pt>
                <c:pt idx="673">
                  <c:v>279881</c:v>
                </c:pt>
                <c:pt idx="674">
                  <c:v>206625</c:v>
                </c:pt>
                <c:pt idx="675">
                  <c:v>137710</c:v>
                </c:pt>
                <c:pt idx="676">
                  <c:v>454463</c:v>
                </c:pt>
                <c:pt idx="677">
                  <c:v>213297</c:v>
                </c:pt>
                <c:pt idx="678">
                  <c:v>451086</c:v>
                </c:pt>
                <c:pt idx="679">
                  <c:v>229710</c:v>
                </c:pt>
                <c:pt idx="680">
                  <c:v>140114</c:v>
                </c:pt>
                <c:pt idx="681">
                  <c:v>104404</c:v>
                </c:pt>
                <c:pt idx="682">
                  <c:v>89956</c:v>
                </c:pt>
                <c:pt idx="683">
                  <c:v>71900</c:v>
                </c:pt>
                <c:pt idx="684">
                  <c:v>83103</c:v>
                </c:pt>
                <c:pt idx="685">
                  <c:v>69111</c:v>
                </c:pt>
                <c:pt idx="686">
                  <c:v>53090</c:v>
                </c:pt>
                <c:pt idx="687">
                  <c:v>59005</c:v>
                </c:pt>
                <c:pt idx="688">
                  <c:v>46980</c:v>
                </c:pt>
                <c:pt idx="689">
                  <c:v>51450</c:v>
                </c:pt>
                <c:pt idx="690">
                  <c:v>39007</c:v>
                </c:pt>
                <c:pt idx="691">
                  <c:v>35966</c:v>
                </c:pt>
                <c:pt idx="692">
                  <c:v>31303</c:v>
                </c:pt>
                <c:pt idx="693">
                  <c:v>46537</c:v>
                </c:pt>
                <c:pt idx="694">
                  <c:v>82779</c:v>
                </c:pt>
                <c:pt idx="695">
                  <c:v>262814</c:v>
                </c:pt>
                <c:pt idx="696">
                  <c:v>178903</c:v>
                </c:pt>
                <c:pt idx="697">
                  <c:v>122756</c:v>
                </c:pt>
                <c:pt idx="698">
                  <c:v>114514</c:v>
                </c:pt>
                <c:pt idx="699">
                  <c:v>80785</c:v>
                </c:pt>
                <c:pt idx="700">
                  <c:v>83504</c:v>
                </c:pt>
                <c:pt idx="701">
                  <c:v>86231</c:v>
                </c:pt>
                <c:pt idx="702">
                  <c:v>67227</c:v>
                </c:pt>
                <c:pt idx="703">
                  <c:v>86597</c:v>
                </c:pt>
                <c:pt idx="704">
                  <c:v>165354</c:v>
                </c:pt>
                <c:pt idx="705">
                  <c:v>119380</c:v>
                </c:pt>
                <c:pt idx="706">
                  <c:v>69742</c:v>
                </c:pt>
                <c:pt idx="707">
                  <c:v>54211</c:v>
                </c:pt>
                <c:pt idx="708">
                  <c:v>49159</c:v>
                </c:pt>
                <c:pt idx="709">
                  <c:v>56095</c:v>
                </c:pt>
                <c:pt idx="710">
                  <c:v>200933</c:v>
                </c:pt>
                <c:pt idx="711">
                  <c:v>130179</c:v>
                </c:pt>
                <c:pt idx="712">
                  <c:v>81912</c:v>
                </c:pt>
                <c:pt idx="713">
                  <c:v>151711</c:v>
                </c:pt>
                <c:pt idx="714">
                  <c:v>148671</c:v>
                </c:pt>
                <c:pt idx="715">
                  <c:v>137294</c:v>
                </c:pt>
                <c:pt idx="716">
                  <c:v>157815</c:v>
                </c:pt>
                <c:pt idx="717">
                  <c:v>150486</c:v>
                </c:pt>
                <c:pt idx="718">
                  <c:v>83341</c:v>
                </c:pt>
                <c:pt idx="719">
                  <c:v>61377</c:v>
                </c:pt>
                <c:pt idx="720">
                  <c:v>58976</c:v>
                </c:pt>
                <c:pt idx="721">
                  <c:v>73768</c:v>
                </c:pt>
                <c:pt idx="722">
                  <c:v>81391</c:v>
                </c:pt>
                <c:pt idx="723">
                  <c:v>115594</c:v>
                </c:pt>
                <c:pt idx="724">
                  <c:v>130324</c:v>
                </c:pt>
                <c:pt idx="725">
                  <c:v>221595</c:v>
                </c:pt>
                <c:pt idx="726">
                  <c:v>132992</c:v>
                </c:pt>
                <c:pt idx="727">
                  <c:v>110844</c:v>
                </c:pt>
                <c:pt idx="728">
                  <c:v>160837</c:v>
                </c:pt>
                <c:pt idx="729">
                  <c:v>209219</c:v>
                </c:pt>
                <c:pt idx="730">
                  <c:v>219221</c:v>
                </c:pt>
                <c:pt idx="731">
                  <c:v>143510</c:v>
                </c:pt>
                <c:pt idx="732">
                  <c:v>113110</c:v>
                </c:pt>
                <c:pt idx="733">
                  <c:v>99078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2F-4D4F-9918-E00047AB7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331952"/>
        <c:axId val="148624840"/>
      </c:lineChart>
      <c:catAx>
        <c:axId val="30333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24840"/>
        <c:crosses val="autoZero"/>
        <c:auto val="1"/>
        <c:lblAlgn val="ctr"/>
        <c:lblOffset val="100"/>
        <c:noMultiLvlLbl val="0"/>
      </c:catAx>
      <c:valAx>
        <c:axId val="14862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33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2001</c:v>
                </c:pt>
                <c:pt idx="8">
                  <c:v>12687</c:v>
                </c:pt>
                <c:pt idx="9">
                  <c:v>4434</c:v>
                </c:pt>
                <c:pt idx="10">
                  <c:v>1852</c:v>
                </c:pt>
                <c:pt idx="11">
                  <c:v>2480</c:v>
                </c:pt>
                <c:pt idx="12">
                  <c:v>2110</c:v>
                </c:pt>
                <c:pt idx="13">
                  <c:v>1537</c:v>
                </c:pt>
                <c:pt idx="14">
                  <c:v>2689</c:v>
                </c:pt>
                <c:pt idx="15">
                  <c:v>6677</c:v>
                </c:pt>
                <c:pt idx="16">
                  <c:v>2959</c:v>
                </c:pt>
                <c:pt idx="17">
                  <c:v>2950</c:v>
                </c:pt>
                <c:pt idx="18">
                  <c:v>8466</c:v>
                </c:pt>
                <c:pt idx="19">
                  <c:v>2450</c:v>
                </c:pt>
                <c:pt idx="20">
                  <c:v>3201</c:v>
                </c:pt>
                <c:pt idx="21">
                  <c:v>2392</c:v>
                </c:pt>
                <c:pt idx="22">
                  <c:v>10163</c:v>
                </c:pt>
                <c:pt idx="23">
                  <c:v>4068</c:v>
                </c:pt>
                <c:pt idx="24">
                  <c:v>1737</c:v>
                </c:pt>
                <c:pt idx="25">
                  <c:v>2768</c:v>
                </c:pt>
                <c:pt idx="26">
                  <c:v>15412</c:v>
                </c:pt>
                <c:pt idx="27">
                  <c:v>3182</c:v>
                </c:pt>
                <c:pt idx="28">
                  <c:v>3434</c:v>
                </c:pt>
                <c:pt idx="29">
                  <c:v>2175</c:v>
                </c:pt>
                <c:pt idx="30">
                  <c:v>4382</c:v>
                </c:pt>
                <c:pt idx="31">
                  <c:v>5224</c:v>
                </c:pt>
                <c:pt idx="32">
                  <c:v>4025</c:v>
                </c:pt>
                <c:pt idx="33">
                  <c:v>1907</c:v>
                </c:pt>
                <c:pt idx="34">
                  <c:v>3397</c:v>
                </c:pt>
                <c:pt idx="35">
                  <c:v>1811</c:v>
                </c:pt>
                <c:pt idx="36">
                  <c:v>3696</c:v>
                </c:pt>
                <c:pt idx="37">
                  <c:v>6495</c:v>
                </c:pt>
                <c:pt idx="38">
                  <c:v>4837</c:v>
                </c:pt>
                <c:pt idx="39">
                  <c:v>9424</c:v>
                </c:pt>
                <c:pt idx="40">
                  <c:v>3304</c:v>
                </c:pt>
                <c:pt idx="41">
                  <c:v>4560</c:v>
                </c:pt>
                <c:pt idx="42">
                  <c:v>2612</c:v>
                </c:pt>
                <c:pt idx="43">
                  <c:v>17742</c:v>
                </c:pt>
                <c:pt idx="44">
                  <c:v>11921</c:v>
                </c:pt>
                <c:pt idx="45">
                  <c:v>9672</c:v>
                </c:pt>
                <c:pt idx="46">
                  <c:v>6438</c:v>
                </c:pt>
                <c:pt idx="47">
                  <c:v>4460</c:v>
                </c:pt>
                <c:pt idx="48">
                  <c:v>6698</c:v>
                </c:pt>
                <c:pt idx="49">
                  <c:v>7358</c:v>
                </c:pt>
                <c:pt idx="50">
                  <c:v>6442</c:v>
                </c:pt>
                <c:pt idx="51">
                  <c:v>3355</c:v>
                </c:pt>
                <c:pt idx="52">
                  <c:v>8547</c:v>
                </c:pt>
                <c:pt idx="53">
                  <c:v>5520</c:v>
                </c:pt>
                <c:pt idx="54">
                  <c:v>3136</c:v>
                </c:pt>
                <c:pt idx="55">
                  <c:v>4165</c:v>
                </c:pt>
                <c:pt idx="56">
                  <c:v>6045</c:v>
                </c:pt>
                <c:pt idx="57">
                  <c:v>3206</c:v>
                </c:pt>
                <c:pt idx="58">
                  <c:v>2408</c:v>
                </c:pt>
                <c:pt idx="59">
                  <c:v>6704</c:v>
                </c:pt>
                <c:pt idx="60">
                  <c:v>4097</c:v>
                </c:pt>
                <c:pt idx="61">
                  <c:v>3751</c:v>
                </c:pt>
                <c:pt idx="62">
                  <c:v>2627</c:v>
                </c:pt>
                <c:pt idx="63">
                  <c:v>1485</c:v>
                </c:pt>
                <c:pt idx="64">
                  <c:v>1806</c:v>
                </c:pt>
                <c:pt idx="65">
                  <c:v>1236</c:v>
                </c:pt>
                <c:pt idx="66">
                  <c:v>4003</c:v>
                </c:pt>
                <c:pt idx="67">
                  <c:v>2074</c:v>
                </c:pt>
                <c:pt idx="68">
                  <c:v>1725</c:v>
                </c:pt>
                <c:pt idx="69">
                  <c:v>1794</c:v>
                </c:pt>
                <c:pt idx="70">
                  <c:v>1823</c:v>
                </c:pt>
                <c:pt idx="71">
                  <c:v>4991</c:v>
                </c:pt>
                <c:pt idx="72">
                  <c:v>2768</c:v>
                </c:pt>
                <c:pt idx="73">
                  <c:v>2011</c:v>
                </c:pt>
                <c:pt idx="74">
                  <c:v>1782</c:v>
                </c:pt>
                <c:pt idx="75">
                  <c:v>14137</c:v>
                </c:pt>
                <c:pt idx="76">
                  <c:v>45717</c:v>
                </c:pt>
                <c:pt idx="77">
                  <c:v>25279</c:v>
                </c:pt>
                <c:pt idx="78">
                  <c:v>21146</c:v>
                </c:pt>
                <c:pt idx="79">
                  <c:v>13950</c:v>
                </c:pt>
                <c:pt idx="80">
                  <c:v>7694</c:v>
                </c:pt>
                <c:pt idx="81">
                  <c:v>4487</c:v>
                </c:pt>
                <c:pt idx="82">
                  <c:v>5303</c:v>
                </c:pt>
                <c:pt idx="83">
                  <c:v>6460</c:v>
                </c:pt>
                <c:pt idx="84">
                  <c:v>4127</c:v>
                </c:pt>
                <c:pt idx="85">
                  <c:v>3583</c:v>
                </c:pt>
                <c:pt idx="86">
                  <c:v>2719</c:v>
                </c:pt>
                <c:pt idx="87">
                  <c:v>2627</c:v>
                </c:pt>
                <c:pt idx="88">
                  <c:v>2009</c:v>
                </c:pt>
                <c:pt idx="89">
                  <c:v>2414</c:v>
                </c:pt>
                <c:pt idx="90">
                  <c:v>2421</c:v>
                </c:pt>
                <c:pt idx="91">
                  <c:v>2484</c:v>
                </c:pt>
                <c:pt idx="92">
                  <c:v>3173</c:v>
                </c:pt>
                <c:pt idx="93">
                  <c:v>1928</c:v>
                </c:pt>
                <c:pt idx="94">
                  <c:v>2693</c:v>
                </c:pt>
                <c:pt idx="95">
                  <c:v>2908</c:v>
                </c:pt>
                <c:pt idx="96">
                  <c:v>6461</c:v>
                </c:pt>
                <c:pt idx="97">
                  <c:v>3880</c:v>
                </c:pt>
                <c:pt idx="98">
                  <c:v>2261</c:v>
                </c:pt>
                <c:pt idx="99">
                  <c:v>4664</c:v>
                </c:pt>
                <c:pt idx="100">
                  <c:v>2196</c:v>
                </c:pt>
                <c:pt idx="101">
                  <c:v>4283</c:v>
                </c:pt>
                <c:pt idx="102">
                  <c:v>3499</c:v>
                </c:pt>
                <c:pt idx="103">
                  <c:v>3802</c:v>
                </c:pt>
                <c:pt idx="104">
                  <c:v>2807</c:v>
                </c:pt>
                <c:pt idx="105">
                  <c:v>2124</c:v>
                </c:pt>
                <c:pt idx="106">
                  <c:v>9785</c:v>
                </c:pt>
                <c:pt idx="107">
                  <c:v>3934</c:v>
                </c:pt>
                <c:pt idx="108">
                  <c:v>2360</c:v>
                </c:pt>
                <c:pt idx="109">
                  <c:v>1533</c:v>
                </c:pt>
                <c:pt idx="110">
                  <c:v>3178</c:v>
                </c:pt>
                <c:pt idx="111">
                  <c:v>2663</c:v>
                </c:pt>
                <c:pt idx="112">
                  <c:v>2730</c:v>
                </c:pt>
                <c:pt idx="113">
                  <c:v>4046</c:v>
                </c:pt>
                <c:pt idx="114">
                  <c:v>7878</c:v>
                </c:pt>
                <c:pt idx="115">
                  <c:v>8092</c:v>
                </c:pt>
                <c:pt idx="116">
                  <c:v>17962</c:v>
                </c:pt>
                <c:pt idx="117">
                  <c:v>10420</c:v>
                </c:pt>
                <c:pt idx="118">
                  <c:v>18199</c:v>
                </c:pt>
                <c:pt idx="119">
                  <c:v>21826</c:v>
                </c:pt>
                <c:pt idx="120">
                  <c:v>16978</c:v>
                </c:pt>
                <c:pt idx="121">
                  <c:v>10086</c:v>
                </c:pt>
                <c:pt idx="122">
                  <c:v>7953</c:v>
                </c:pt>
                <c:pt idx="123">
                  <c:v>4053</c:v>
                </c:pt>
                <c:pt idx="124">
                  <c:v>3873</c:v>
                </c:pt>
                <c:pt idx="125">
                  <c:v>3521</c:v>
                </c:pt>
                <c:pt idx="126">
                  <c:v>3802</c:v>
                </c:pt>
                <c:pt idx="127">
                  <c:v>11464</c:v>
                </c:pt>
                <c:pt idx="128">
                  <c:v>10515</c:v>
                </c:pt>
                <c:pt idx="129">
                  <c:v>6569</c:v>
                </c:pt>
                <c:pt idx="130">
                  <c:v>4417</c:v>
                </c:pt>
                <c:pt idx="131">
                  <c:v>6818</c:v>
                </c:pt>
                <c:pt idx="132">
                  <c:v>8061</c:v>
                </c:pt>
                <c:pt idx="133">
                  <c:v>9234</c:v>
                </c:pt>
                <c:pt idx="134">
                  <c:v>7036</c:v>
                </c:pt>
                <c:pt idx="135">
                  <c:v>4017</c:v>
                </c:pt>
                <c:pt idx="136">
                  <c:v>4417</c:v>
                </c:pt>
                <c:pt idx="137">
                  <c:v>3471</c:v>
                </c:pt>
                <c:pt idx="138">
                  <c:v>3032</c:v>
                </c:pt>
                <c:pt idx="139">
                  <c:v>5830</c:v>
                </c:pt>
                <c:pt idx="140">
                  <c:v>6439</c:v>
                </c:pt>
                <c:pt idx="141">
                  <c:v>5639</c:v>
                </c:pt>
                <c:pt idx="142">
                  <c:v>3840</c:v>
                </c:pt>
                <c:pt idx="143">
                  <c:v>2937</c:v>
                </c:pt>
                <c:pt idx="144">
                  <c:v>17279</c:v>
                </c:pt>
                <c:pt idx="145">
                  <c:v>9721</c:v>
                </c:pt>
                <c:pt idx="146">
                  <c:v>4165</c:v>
                </c:pt>
                <c:pt idx="147">
                  <c:v>5500</c:v>
                </c:pt>
                <c:pt idx="148">
                  <c:v>5647</c:v>
                </c:pt>
                <c:pt idx="149">
                  <c:v>36547</c:v>
                </c:pt>
                <c:pt idx="150">
                  <c:v>29004</c:v>
                </c:pt>
                <c:pt idx="151">
                  <c:v>19482</c:v>
                </c:pt>
                <c:pt idx="152">
                  <c:v>15322</c:v>
                </c:pt>
                <c:pt idx="153">
                  <c:v>10270</c:v>
                </c:pt>
                <c:pt idx="154">
                  <c:v>6192</c:v>
                </c:pt>
                <c:pt idx="155">
                  <c:v>4275</c:v>
                </c:pt>
                <c:pt idx="156">
                  <c:v>3439</c:v>
                </c:pt>
                <c:pt idx="157">
                  <c:v>4626</c:v>
                </c:pt>
                <c:pt idx="158">
                  <c:v>8386</c:v>
                </c:pt>
                <c:pt idx="159">
                  <c:v>6908</c:v>
                </c:pt>
                <c:pt idx="160">
                  <c:v>14779</c:v>
                </c:pt>
                <c:pt idx="161">
                  <c:v>7805</c:v>
                </c:pt>
                <c:pt idx="162">
                  <c:v>5591</c:v>
                </c:pt>
                <c:pt idx="163">
                  <c:v>4299</c:v>
                </c:pt>
                <c:pt idx="164">
                  <c:v>7677</c:v>
                </c:pt>
                <c:pt idx="165">
                  <c:v>28607</c:v>
                </c:pt>
                <c:pt idx="166">
                  <c:v>74362</c:v>
                </c:pt>
                <c:pt idx="167">
                  <c:v>70225</c:v>
                </c:pt>
                <c:pt idx="168">
                  <c:v>44930</c:v>
                </c:pt>
                <c:pt idx="169">
                  <c:v>27460</c:v>
                </c:pt>
                <c:pt idx="170">
                  <c:v>16870</c:v>
                </c:pt>
                <c:pt idx="171">
                  <c:v>11715</c:v>
                </c:pt>
                <c:pt idx="172">
                  <c:v>11701</c:v>
                </c:pt>
                <c:pt idx="173">
                  <c:v>11205</c:v>
                </c:pt>
                <c:pt idx="174">
                  <c:v>14379</c:v>
                </c:pt>
                <c:pt idx="175">
                  <c:v>12188</c:v>
                </c:pt>
                <c:pt idx="176">
                  <c:v>31335</c:v>
                </c:pt>
                <c:pt idx="177">
                  <c:v>17190</c:v>
                </c:pt>
                <c:pt idx="178">
                  <c:v>8776</c:v>
                </c:pt>
                <c:pt idx="179">
                  <c:v>7876</c:v>
                </c:pt>
                <c:pt idx="180">
                  <c:v>5140</c:v>
                </c:pt>
                <c:pt idx="181">
                  <c:v>8887</c:v>
                </c:pt>
                <c:pt idx="182">
                  <c:v>15564</c:v>
                </c:pt>
                <c:pt idx="183">
                  <c:v>7604</c:v>
                </c:pt>
                <c:pt idx="184">
                  <c:v>7676</c:v>
                </c:pt>
                <c:pt idx="185">
                  <c:v>8721</c:v>
                </c:pt>
                <c:pt idx="186">
                  <c:v>233165</c:v>
                </c:pt>
                <c:pt idx="187">
                  <c:v>85481</c:v>
                </c:pt>
                <c:pt idx="188">
                  <c:v>30154</c:v>
                </c:pt>
                <c:pt idx="189">
                  <c:v>12811</c:v>
                </c:pt>
                <c:pt idx="190">
                  <c:v>8250</c:v>
                </c:pt>
                <c:pt idx="191">
                  <c:v>14471</c:v>
                </c:pt>
                <c:pt idx="192">
                  <c:v>13790</c:v>
                </c:pt>
                <c:pt idx="193">
                  <c:v>9150</c:v>
                </c:pt>
                <c:pt idx="194">
                  <c:v>5875</c:v>
                </c:pt>
                <c:pt idx="195">
                  <c:v>8154</c:v>
                </c:pt>
                <c:pt idx="196">
                  <c:v>7600</c:v>
                </c:pt>
                <c:pt idx="197">
                  <c:v>11296</c:v>
                </c:pt>
                <c:pt idx="198">
                  <c:v>8842</c:v>
                </c:pt>
                <c:pt idx="199">
                  <c:v>6412</c:v>
                </c:pt>
                <c:pt idx="200">
                  <c:v>4434</c:v>
                </c:pt>
                <c:pt idx="201">
                  <c:v>5652</c:v>
                </c:pt>
                <c:pt idx="202">
                  <c:v>6514</c:v>
                </c:pt>
                <c:pt idx="203">
                  <c:v>7587</c:v>
                </c:pt>
                <c:pt idx="204">
                  <c:v>14683</c:v>
                </c:pt>
                <c:pt idx="205">
                  <c:v>11657</c:v>
                </c:pt>
                <c:pt idx="206">
                  <c:v>10431</c:v>
                </c:pt>
                <c:pt idx="207">
                  <c:v>6133</c:v>
                </c:pt>
                <c:pt idx="208">
                  <c:v>8794</c:v>
                </c:pt>
                <c:pt idx="209">
                  <c:v>10440</c:v>
                </c:pt>
                <c:pt idx="210">
                  <c:v>19350</c:v>
                </c:pt>
                <c:pt idx="211">
                  <c:v>91951</c:v>
                </c:pt>
                <c:pt idx="212">
                  <c:v>34428</c:v>
                </c:pt>
                <c:pt idx="213">
                  <c:v>18053</c:v>
                </c:pt>
                <c:pt idx="214">
                  <c:v>6836</c:v>
                </c:pt>
                <c:pt idx="215">
                  <c:v>7740</c:v>
                </c:pt>
                <c:pt idx="216">
                  <c:v>9559</c:v>
                </c:pt>
                <c:pt idx="217">
                  <c:v>16997</c:v>
                </c:pt>
                <c:pt idx="218">
                  <c:v>10037</c:v>
                </c:pt>
                <c:pt idx="219">
                  <c:v>6408</c:v>
                </c:pt>
                <c:pt idx="220">
                  <c:v>6438</c:v>
                </c:pt>
                <c:pt idx="221">
                  <c:v>4382</c:v>
                </c:pt>
                <c:pt idx="222">
                  <c:v>6453</c:v>
                </c:pt>
                <c:pt idx="223">
                  <c:v>6204</c:v>
                </c:pt>
                <c:pt idx="224">
                  <c:v>6626</c:v>
                </c:pt>
                <c:pt idx="225">
                  <c:v>7278</c:v>
                </c:pt>
                <c:pt idx="226">
                  <c:v>6692</c:v>
                </c:pt>
                <c:pt idx="227">
                  <c:v>7628</c:v>
                </c:pt>
                <c:pt idx="228">
                  <c:v>5738</c:v>
                </c:pt>
                <c:pt idx="229">
                  <c:v>6350</c:v>
                </c:pt>
                <c:pt idx="230">
                  <c:v>6551</c:v>
                </c:pt>
                <c:pt idx="231">
                  <c:v>10309</c:v>
                </c:pt>
                <c:pt idx="232">
                  <c:v>8314</c:v>
                </c:pt>
                <c:pt idx="233">
                  <c:v>7117</c:v>
                </c:pt>
                <c:pt idx="234">
                  <c:v>12537</c:v>
                </c:pt>
                <c:pt idx="235">
                  <c:v>6047</c:v>
                </c:pt>
                <c:pt idx="236">
                  <c:v>6810</c:v>
                </c:pt>
                <c:pt idx="237">
                  <c:v>7999</c:v>
                </c:pt>
                <c:pt idx="238">
                  <c:v>7946</c:v>
                </c:pt>
                <c:pt idx="239">
                  <c:v>6061</c:v>
                </c:pt>
                <c:pt idx="240">
                  <c:v>5330</c:v>
                </c:pt>
                <c:pt idx="241">
                  <c:v>8253</c:v>
                </c:pt>
                <c:pt idx="242">
                  <c:v>13307</c:v>
                </c:pt>
                <c:pt idx="243">
                  <c:v>9723</c:v>
                </c:pt>
                <c:pt idx="244">
                  <c:v>10119</c:v>
                </c:pt>
                <c:pt idx="245">
                  <c:v>11973</c:v>
                </c:pt>
                <c:pt idx="246">
                  <c:v>12333</c:v>
                </c:pt>
                <c:pt idx="247">
                  <c:v>12466</c:v>
                </c:pt>
                <c:pt idx="248">
                  <c:v>9652</c:v>
                </c:pt>
                <c:pt idx="249">
                  <c:v>7201</c:v>
                </c:pt>
                <c:pt idx="250">
                  <c:v>14124</c:v>
                </c:pt>
                <c:pt idx="251">
                  <c:v>17337</c:v>
                </c:pt>
                <c:pt idx="252">
                  <c:v>11840</c:v>
                </c:pt>
                <c:pt idx="253">
                  <c:v>12615</c:v>
                </c:pt>
                <c:pt idx="254">
                  <c:v>10192</c:v>
                </c:pt>
                <c:pt idx="255">
                  <c:v>9329</c:v>
                </c:pt>
                <c:pt idx="256">
                  <c:v>9541</c:v>
                </c:pt>
                <c:pt idx="257">
                  <c:v>7159</c:v>
                </c:pt>
                <c:pt idx="258">
                  <c:v>9213</c:v>
                </c:pt>
                <c:pt idx="259">
                  <c:v>6307</c:v>
                </c:pt>
                <c:pt idx="260">
                  <c:v>6565</c:v>
                </c:pt>
                <c:pt idx="261">
                  <c:v>4003</c:v>
                </c:pt>
                <c:pt idx="262">
                  <c:v>2843</c:v>
                </c:pt>
                <c:pt idx="263">
                  <c:v>8967</c:v>
                </c:pt>
                <c:pt idx="264">
                  <c:v>7641</c:v>
                </c:pt>
                <c:pt idx="265">
                  <c:v>12643</c:v>
                </c:pt>
                <c:pt idx="266">
                  <c:v>7719</c:v>
                </c:pt>
                <c:pt idx="267">
                  <c:v>4597</c:v>
                </c:pt>
                <c:pt idx="268">
                  <c:v>10839</c:v>
                </c:pt>
                <c:pt idx="269">
                  <c:v>3893</c:v>
                </c:pt>
                <c:pt idx="270">
                  <c:v>3113</c:v>
                </c:pt>
                <c:pt idx="271">
                  <c:v>3131</c:v>
                </c:pt>
                <c:pt idx="272">
                  <c:v>5343</c:v>
                </c:pt>
                <c:pt idx="273">
                  <c:v>15578</c:v>
                </c:pt>
                <c:pt idx="274">
                  <c:v>9156</c:v>
                </c:pt>
                <c:pt idx="275">
                  <c:v>8479</c:v>
                </c:pt>
                <c:pt idx="276">
                  <c:v>6343</c:v>
                </c:pt>
                <c:pt idx="277">
                  <c:v>4827</c:v>
                </c:pt>
                <c:pt idx="278">
                  <c:v>6429</c:v>
                </c:pt>
                <c:pt idx="279">
                  <c:v>10098</c:v>
                </c:pt>
                <c:pt idx="280">
                  <c:v>8989</c:v>
                </c:pt>
                <c:pt idx="281">
                  <c:v>3840</c:v>
                </c:pt>
                <c:pt idx="282">
                  <c:v>4969</c:v>
                </c:pt>
                <c:pt idx="283">
                  <c:v>3072</c:v>
                </c:pt>
                <c:pt idx="284">
                  <c:v>6649</c:v>
                </c:pt>
                <c:pt idx="285">
                  <c:v>4514</c:v>
                </c:pt>
                <c:pt idx="286">
                  <c:v>5619</c:v>
                </c:pt>
                <c:pt idx="287">
                  <c:v>3402</c:v>
                </c:pt>
                <c:pt idx="288">
                  <c:v>4283</c:v>
                </c:pt>
                <c:pt idx="289">
                  <c:v>3197</c:v>
                </c:pt>
                <c:pt idx="290">
                  <c:v>5049</c:v>
                </c:pt>
                <c:pt idx="291">
                  <c:v>4724</c:v>
                </c:pt>
                <c:pt idx="292">
                  <c:v>4243</c:v>
                </c:pt>
                <c:pt idx="293">
                  <c:v>7304</c:v>
                </c:pt>
                <c:pt idx="294">
                  <c:v>3887</c:v>
                </c:pt>
                <c:pt idx="295">
                  <c:v>3173</c:v>
                </c:pt>
                <c:pt idx="296">
                  <c:v>5003</c:v>
                </c:pt>
                <c:pt idx="297">
                  <c:v>5648</c:v>
                </c:pt>
                <c:pt idx="298">
                  <c:v>3975</c:v>
                </c:pt>
                <c:pt idx="299">
                  <c:v>3954</c:v>
                </c:pt>
                <c:pt idx="300">
                  <c:v>6895</c:v>
                </c:pt>
                <c:pt idx="301">
                  <c:v>6006</c:v>
                </c:pt>
                <c:pt idx="302">
                  <c:v>6038</c:v>
                </c:pt>
                <c:pt idx="303">
                  <c:v>4478</c:v>
                </c:pt>
                <c:pt idx="304">
                  <c:v>2884</c:v>
                </c:pt>
                <c:pt idx="305">
                  <c:v>6260</c:v>
                </c:pt>
                <c:pt idx="306">
                  <c:v>4097</c:v>
                </c:pt>
                <c:pt idx="307">
                  <c:v>5272</c:v>
                </c:pt>
                <c:pt idx="308">
                  <c:v>2447</c:v>
                </c:pt>
                <c:pt idx="309">
                  <c:v>12394</c:v>
                </c:pt>
                <c:pt idx="310">
                  <c:v>8578</c:v>
                </c:pt>
                <c:pt idx="311">
                  <c:v>7269</c:v>
                </c:pt>
                <c:pt idx="312">
                  <c:v>6024</c:v>
                </c:pt>
                <c:pt idx="313">
                  <c:v>3961</c:v>
                </c:pt>
                <c:pt idx="314">
                  <c:v>4714</c:v>
                </c:pt>
                <c:pt idx="315">
                  <c:v>3504</c:v>
                </c:pt>
                <c:pt idx="316">
                  <c:v>3702</c:v>
                </c:pt>
                <c:pt idx="317">
                  <c:v>2753</c:v>
                </c:pt>
                <c:pt idx="318">
                  <c:v>2630</c:v>
                </c:pt>
                <c:pt idx="319">
                  <c:v>3720</c:v>
                </c:pt>
                <c:pt idx="320">
                  <c:v>3131</c:v>
                </c:pt>
                <c:pt idx="321">
                  <c:v>2659</c:v>
                </c:pt>
                <c:pt idx="322">
                  <c:v>3510</c:v>
                </c:pt>
                <c:pt idx="323">
                  <c:v>5507</c:v>
                </c:pt>
                <c:pt idx="324">
                  <c:v>4714</c:v>
                </c:pt>
                <c:pt idx="325">
                  <c:v>4135</c:v>
                </c:pt>
                <c:pt idx="326">
                  <c:v>4785</c:v>
                </c:pt>
                <c:pt idx="327">
                  <c:v>4523</c:v>
                </c:pt>
                <c:pt idx="328">
                  <c:v>4267</c:v>
                </c:pt>
                <c:pt idx="329">
                  <c:v>4259</c:v>
                </c:pt>
                <c:pt idx="330">
                  <c:v>7734</c:v>
                </c:pt>
                <c:pt idx="331">
                  <c:v>6237</c:v>
                </c:pt>
                <c:pt idx="332">
                  <c:v>5372</c:v>
                </c:pt>
                <c:pt idx="333">
                  <c:v>7811</c:v>
                </c:pt>
                <c:pt idx="334">
                  <c:v>5400</c:v>
                </c:pt>
                <c:pt idx="335">
                  <c:v>5594</c:v>
                </c:pt>
                <c:pt idx="336">
                  <c:v>8158</c:v>
                </c:pt>
                <c:pt idx="337">
                  <c:v>5459</c:v>
                </c:pt>
                <c:pt idx="338">
                  <c:v>4349</c:v>
                </c:pt>
                <c:pt idx="339">
                  <c:v>4142</c:v>
                </c:pt>
                <c:pt idx="340">
                  <c:v>3543</c:v>
                </c:pt>
                <c:pt idx="341">
                  <c:v>4478</c:v>
                </c:pt>
                <c:pt idx="342">
                  <c:v>3279</c:v>
                </c:pt>
                <c:pt idx="343">
                  <c:v>11144</c:v>
                </c:pt>
                <c:pt idx="344">
                  <c:v>18000</c:v>
                </c:pt>
                <c:pt idx="345">
                  <c:v>7394</c:v>
                </c:pt>
                <c:pt idx="346">
                  <c:v>6854</c:v>
                </c:pt>
                <c:pt idx="347">
                  <c:v>4664</c:v>
                </c:pt>
                <c:pt idx="348">
                  <c:v>7416</c:v>
                </c:pt>
                <c:pt idx="349">
                  <c:v>6448</c:v>
                </c:pt>
                <c:pt idx="350">
                  <c:v>3630</c:v>
                </c:pt>
                <c:pt idx="351">
                  <c:v>7365</c:v>
                </c:pt>
                <c:pt idx="352">
                  <c:v>6299</c:v>
                </c:pt>
                <c:pt idx="353">
                  <c:v>4754</c:v>
                </c:pt>
                <c:pt idx="354">
                  <c:v>5221</c:v>
                </c:pt>
                <c:pt idx="355">
                  <c:v>8151</c:v>
                </c:pt>
                <c:pt idx="356">
                  <c:v>8909</c:v>
                </c:pt>
                <c:pt idx="357">
                  <c:v>4827</c:v>
                </c:pt>
                <c:pt idx="358">
                  <c:v>4443</c:v>
                </c:pt>
                <c:pt idx="359">
                  <c:v>2161</c:v>
                </c:pt>
                <c:pt idx="360">
                  <c:v>3893</c:v>
                </c:pt>
                <c:pt idx="361">
                  <c:v>4053</c:v>
                </c:pt>
                <c:pt idx="362">
                  <c:v>4443</c:v>
                </c:pt>
                <c:pt idx="363">
                  <c:v>5003</c:v>
                </c:pt>
                <c:pt idx="364">
                  <c:v>3618</c:v>
                </c:pt>
                <c:pt idx="365">
                  <c:v>5122</c:v>
                </c:pt>
                <c:pt idx="366">
                  <c:v>5758</c:v>
                </c:pt>
                <c:pt idx="367">
                  <c:v>3023</c:v>
                </c:pt>
                <c:pt idx="368">
                  <c:v>3150</c:v>
                </c:pt>
                <c:pt idx="369">
                  <c:v>6354</c:v>
                </c:pt>
                <c:pt idx="370">
                  <c:v>14010</c:v>
                </c:pt>
                <c:pt idx="371">
                  <c:v>7315</c:v>
                </c:pt>
                <c:pt idx="372">
                  <c:v>7353</c:v>
                </c:pt>
                <c:pt idx="373">
                  <c:v>5730</c:v>
                </c:pt>
                <c:pt idx="374">
                  <c:v>7741</c:v>
                </c:pt>
                <c:pt idx="375">
                  <c:v>7069</c:v>
                </c:pt>
                <c:pt idx="376">
                  <c:v>4275</c:v>
                </c:pt>
                <c:pt idx="377">
                  <c:v>6958</c:v>
                </c:pt>
                <c:pt idx="378">
                  <c:v>15543</c:v>
                </c:pt>
                <c:pt idx="379">
                  <c:v>17499</c:v>
                </c:pt>
                <c:pt idx="380">
                  <c:v>10538</c:v>
                </c:pt>
                <c:pt idx="381">
                  <c:v>6875</c:v>
                </c:pt>
                <c:pt idx="382">
                  <c:v>6669</c:v>
                </c:pt>
                <c:pt idx="383">
                  <c:v>6897</c:v>
                </c:pt>
                <c:pt idx="384">
                  <c:v>8698</c:v>
                </c:pt>
                <c:pt idx="385">
                  <c:v>5747</c:v>
                </c:pt>
                <c:pt idx="386">
                  <c:v>20146</c:v>
                </c:pt>
                <c:pt idx="387">
                  <c:v>18109</c:v>
                </c:pt>
                <c:pt idx="388">
                  <c:v>11211</c:v>
                </c:pt>
                <c:pt idx="389">
                  <c:v>8186</c:v>
                </c:pt>
                <c:pt idx="390">
                  <c:v>9457</c:v>
                </c:pt>
                <c:pt idx="391">
                  <c:v>13570</c:v>
                </c:pt>
                <c:pt idx="392">
                  <c:v>11390</c:v>
                </c:pt>
                <c:pt idx="393">
                  <c:v>19193</c:v>
                </c:pt>
                <c:pt idx="394">
                  <c:v>9528</c:v>
                </c:pt>
                <c:pt idx="395">
                  <c:v>4357</c:v>
                </c:pt>
                <c:pt idx="396">
                  <c:v>5141</c:v>
                </c:pt>
                <c:pt idx="397">
                  <c:v>6944</c:v>
                </c:pt>
                <c:pt idx="398">
                  <c:v>6616</c:v>
                </c:pt>
                <c:pt idx="399">
                  <c:v>10060</c:v>
                </c:pt>
                <c:pt idx="400">
                  <c:v>31724</c:v>
                </c:pt>
                <c:pt idx="401">
                  <c:v>17552</c:v>
                </c:pt>
                <c:pt idx="402">
                  <c:v>7615</c:v>
                </c:pt>
                <c:pt idx="403">
                  <c:v>23923</c:v>
                </c:pt>
                <c:pt idx="404">
                  <c:v>100912</c:v>
                </c:pt>
                <c:pt idx="405">
                  <c:v>34674</c:v>
                </c:pt>
                <c:pt idx="406">
                  <c:v>21340</c:v>
                </c:pt>
                <c:pt idx="407">
                  <c:v>23869</c:v>
                </c:pt>
                <c:pt idx="408">
                  <c:v>14158</c:v>
                </c:pt>
                <c:pt idx="409">
                  <c:v>8852</c:v>
                </c:pt>
                <c:pt idx="410">
                  <c:v>6759</c:v>
                </c:pt>
                <c:pt idx="411">
                  <c:v>6681</c:v>
                </c:pt>
                <c:pt idx="412">
                  <c:v>6469</c:v>
                </c:pt>
                <c:pt idx="413">
                  <c:v>7676</c:v>
                </c:pt>
                <c:pt idx="414">
                  <c:v>6151</c:v>
                </c:pt>
                <c:pt idx="415">
                  <c:v>4399</c:v>
                </c:pt>
                <c:pt idx="416">
                  <c:v>3666</c:v>
                </c:pt>
                <c:pt idx="417">
                  <c:v>4626</c:v>
                </c:pt>
                <c:pt idx="418">
                  <c:v>5667</c:v>
                </c:pt>
                <c:pt idx="419">
                  <c:v>3726</c:v>
                </c:pt>
                <c:pt idx="420">
                  <c:v>4848</c:v>
                </c:pt>
                <c:pt idx="421">
                  <c:v>6082</c:v>
                </c:pt>
                <c:pt idx="422">
                  <c:v>5772</c:v>
                </c:pt>
                <c:pt idx="423">
                  <c:v>4684</c:v>
                </c:pt>
                <c:pt idx="424">
                  <c:v>11366</c:v>
                </c:pt>
                <c:pt idx="425">
                  <c:v>3802</c:v>
                </c:pt>
                <c:pt idx="426">
                  <c:v>5939</c:v>
                </c:pt>
                <c:pt idx="427">
                  <c:v>6498</c:v>
                </c:pt>
                <c:pt idx="428">
                  <c:v>13034</c:v>
                </c:pt>
                <c:pt idx="429">
                  <c:v>9631</c:v>
                </c:pt>
                <c:pt idx="430">
                  <c:v>8138</c:v>
                </c:pt>
                <c:pt idx="431">
                  <c:v>11552</c:v>
                </c:pt>
                <c:pt idx="432">
                  <c:v>8171</c:v>
                </c:pt>
                <c:pt idx="433">
                  <c:v>5700</c:v>
                </c:pt>
                <c:pt idx="434">
                  <c:v>7114</c:v>
                </c:pt>
                <c:pt idx="435">
                  <c:v>8628</c:v>
                </c:pt>
                <c:pt idx="436">
                  <c:v>6944</c:v>
                </c:pt>
                <c:pt idx="437">
                  <c:v>6143</c:v>
                </c:pt>
                <c:pt idx="438">
                  <c:v>6826</c:v>
                </c:pt>
                <c:pt idx="439">
                  <c:v>4578</c:v>
                </c:pt>
                <c:pt idx="440">
                  <c:v>3690</c:v>
                </c:pt>
                <c:pt idx="441">
                  <c:v>9284</c:v>
                </c:pt>
                <c:pt idx="442">
                  <c:v>5666</c:v>
                </c:pt>
                <c:pt idx="443">
                  <c:v>5856</c:v>
                </c:pt>
                <c:pt idx="444">
                  <c:v>5145</c:v>
                </c:pt>
                <c:pt idx="445">
                  <c:v>6181</c:v>
                </c:pt>
                <c:pt idx="446">
                  <c:v>6129</c:v>
                </c:pt>
                <c:pt idx="447">
                  <c:v>4684</c:v>
                </c:pt>
                <c:pt idx="448">
                  <c:v>6371</c:v>
                </c:pt>
                <c:pt idx="449">
                  <c:v>10019</c:v>
                </c:pt>
                <c:pt idx="450">
                  <c:v>6356</c:v>
                </c:pt>
                <c:pt idx="451">
                  <c:v>4588</c:v>
                </c:pt>
                <c:pt idx="452">
                  <c:v>6103</c:v>
                </c:pt>
                <c:pt idx="453">
                  <c:v>15843</c:v>
                </c:pt>
                <c:pt idx="454">
                  <c:v>15227</c:v>
                </c:pt>
                <c:pt idx="455">
                  <c:v>12637</c:v>
                </c:pt>
                <c:pt idx="456">
                  <c:v>14538</c:v>
                </c:pt>
                <c:pt idx="457">
                  <c:v>18901</c:v>
                </c:pt>
                <c:pt idx="458">
                  <c:v>17208</c:v>
                </c:pt>
                <c:pt idx="459">
                  <c:v>8700</c:v>
                </c:pt>
                <c:pt idx="460">
                  <c:v>5695</c:v>
                </c:pt>
                <c:pt idx="461">
                  <c:v>4569</c:v>
                </c:pt>
                <c:pt idx="462">
                  <c:v>4704</c:v>
                </c:pt>
                <c:pt idx="463">
                  <c:v>7667</c:v>
                </c:pt>
                <c:pt idx="464">
                  <c:v>3666</c:v>
                </c:pt>
                <c:pt idx="465">
                  <c:v>4180</c:v>
                </c:pt>
                <c:pt idx="466">
                  <c:v>8220</c:v>
                </c:pt>
                <c:pt idx="467">
                  <c:v>8591</c:v>
                </c:pt>
                <c:pt idx="468">
                  <c:v>7495</c:v>
                </c:pt>
                <c:pt idx="469">
                  <c:v>5945</c:v>
                </c:pt>
                <c:pt idx="470">
                  <c:v>3221</c:v>
                </c:pt>
                <c:pt idx="471">
                  <c:v>4806</c:v>
                </c:pt>
                <c:pt idx="472">
                  <c:v>6028</c:v>
                </c:pt>
                <c:pt idx="473">
                  <c:v>4003</c:v>
                </c:pt>
                <c:pt idx="474">
                  <c:v>4827</c:v>
                </c:pt>
                <c:pt idx="475">
                  <c:v>3173</c:v>
                </c:pt>
                <c:pt idx="476">
                  <c:v>6096</c:v>
                </c:pt>
                <c:pt idx="477">
                  <c:v>7883</c:v>
                </c:pt>
                <c:pt idx="478">
                  <c:v>5589</c:v>
                </c:pt>
                <c:pt idx="479">
                  <c:v>9304</c:v>
                </c:pt>
                <c:pt idx="480">
                  <c:v>3126</c:v>
                </c:pt>
                <c:pt idx="481">
                  <c:v>12791</c:v>
                </c:pt>
                <c:pt idx="482">
                  <c:v>21181</c:v>
                </c:pt>
                <c:pt idx="483">
                  <c:v>9353</c:v>
                </c:pt>
                <c:pt idx="484">
                  <c:v>8503</c:v>
                </c:pt>
                <c:pt idx="485">
                  <c:v>7857</c:v>
                </c:pt>
                <c:pt idx="486">
                  <c:v>8820</c:v>
                </c:pt>
                <c:pt idx="487">
                  <c:v>7449</c:v>
                </c:pt>
                <c:pt idx="488">
                  <c:v>5963</c:v>
                </c:pt>
                <c:pt idx="489">
                  <c:v>7424</c:v>
                </c:pt>
                <c:pt idx="490">
                  <c:v>13294</c:v>
                </c:pt>
                <c:pt idx="491">
                  <c:v>16789</c:v>
                </c:pt>
                <c:pt idx="492">
                  <c:v>14189</c:v>
                </c:pt>
                <c:pt idx="493">
                  <c:v>14596</c:v>
                </c:pt>
                <c:pt idx="494">
                  <c:v>9077</c:v>
                </c:pt>
                <c:pt idx="495">
                  <c:v>8239</c:v>
                </c:pt>
                <c:pt idx="496">
                  <c:v>6826</c:v>
                </c:pt>
                <c:pt idx="497">
                  <c:v>6818</c:v>
                </c:pt>
                <c:pt idx="498">
                  <c:v>7792</c:v>
                </c:pt>
                <c:pt idx="499">
                  <c:v>8967</c:v>
                </c:pt>
                <c:pt idx="500">
                  <c:v>7305</c:v>
                </c:pt>
                <c:pt idx="501">
                  <c:v>13469</c:v>
                </c:pt>
                <c:pt idx="502">
                  <c:v>8287</c:v>
                </c:pt>
                <c:pt idx="503">
                  <c:v>6253</c:v>
                </c:pt>
                <c:pt idx="504">
                  <c:v>11602</c:v>
                </c:pt>
                <c:pt idx="505">
                  <c:v>11231</c:v>
                </c:pt>
                <c:pt idx="506">
                  <c:v>6946</c:v>
                </c:pt>
                <c:pt idx="507">
                  <c:v>6403</c:v>
                </c:pt>
                <c:pt idx="508">
                  <c:v>6446</c:v>
                </c:pt>
                <c:pt idx="509">
                  <c:v>5697</c:v>
                </c:pt>
                <c:pt idx="510">
                  <c:v>5421</c:v>
                </c:pt>
                <c:pt idx="511">
                  <c:v>9106</c:v>
                </c:pt>
                <c:pt idx="512">
                  <c:v>8537</c:v>
                </c:pt>
                <c:pt idx="513">
                  <c:v>5904</c:v>
                </c:pt>
                <c:pt idx="514">
                  <c:v>9648</c:v>
                </c:pt>
                <c:pt idx="515">
                  <c:v>11690</c:v>
                </c:pt>
                <c:pt idx="516">
                  <c:v>8094</c:v>
                </c:pt>
                <c:pt idx="517">
                  <c:v>6976</c:v>
                </c:pt>
                <c:pt idx="518">
                  <c:v>12759</c:v>
                </c:pt>
                <c:pt idx="519">
                  <c:v>7597</c:v>
                </c:pt>
                <c:pt idx="520">
                  <c:v>10594</c:v>
                </c:pt>
                <c:pt idx="521">
                  <c:v>11530</c:v>
                </c:pt>
                <c:pt idx="522">
                  <c:v>7178</c:v>
                </c:pt>
                <c:pt idx="523">
                  <c:v>7188</c:v>
                </c:pt>
                <c:pt idx="524">
                  <c:v>8076</c:v>
                </c:pt>
                <c:pt idx="525">
                  <c:v>4859</c:v>
                </c:pt>
                <c:pt idx="526">
                  <c:v>2441</c:v>
                </c:pt>
                <c:pt idx="527">
                  <c:v>3455</c:v>
                </c:pt>
                <c:pt idx="528">
                  <c:v>33302</c:v>
                </c:pt>
                <c:pt idx="529">
                  <c:v>34093</c:v>
                </c:pt>
                <c:pt idx="530">
                  <c:v>10837</c:v>
                </c:pt>
                <c:pt idx="531">
                  <c:v>11354</c:v>
                </c:pt>
                <c:pt idx="532">
                  <c:v>9818</c:v>
                </c:pt>
                <c:pt idx="533">
                  <c:v>6560</c:v>
                </c:pt>
                <c:pt idx="534">
                  <c:v>6233</c:v>
                </c:pt>
                <c:pt idx="535">
                  <c:v>9944</c:v>
                </c:pt>
                <c:pt idx="536">
                  <c:v>5901</c:v>
                </c:pt>
                <c:pt idx="537">
                  <c:v>4408</c:v>
                </c:pt>
                <c:pt idx="538">
                  <c:v>16156</c:v>
                </c:pt>
                <c:pt idx="539">
                  <c:v>20582</c:v>
                </c:pt>
                <c:pt idx="540">
                  <c:v>20259</c:v>
                </c:pt>
                <c:pt idx="541">
                  <c:v>11936</c:v>
                </c:pt>
                <c:pt idx="542">
                  <c:v>10549</c:v>
                </c:pt>
                <c:pt idx="543">
                  <c:v>8705</c:v>
                </c:pt>
                <c:pt idx="544">
                  <c:v>9074</c:v>
                </c:pt>
                <c:pt idx="545">
                  <c:v>13517</c:v>
                </c:pt>
                <c:pt idx="546">
                  <c:v>7161</c:v>
                </c:pt>
                <c:pt idx="547">
                  <c:v>4399</c:v>
                </c:pt>
                <c:pt idx="548">
                  <c:v>5309</c:v>
                </c:pt>
                <c:pt idx="549">
                  <c:v>5282</c:v>
                </c:pt>
                <c:pt idx="550">
                  <c:v>6681</c:v>
                </c:pt>
                <c:pt idx="551">
                  <c:v>7974</c:v>
                </c:pt>
                <c:pt idx="552">
                  <c:v>6449</c:v>
                </c:pt>
                <c:pt idx="553">
                  <c:v>6190</c:v>
                </c:pt>
                <c:pt idx="554">
                  <c:v>6659</c:v>
                </c:pt>
                <c:pt idx="555">
                  <c:v>3543</c:v>
                </c:pt>
                <c:pt idx="556">
                  <c:v>4196</c:v>
                </c:pt>
                <c:pt idx="557">
                  <c:v>3466</c:v>
                </c:pt>
                <c:pt idx="558">
                  <c:v>4127</c:v>
                </c:pt>
                <c:pt idx="559">
                  <c:v>19949</c:v>
                </c:pt>
                <c:pt idx="560">
                  <c:v>27612</c:v>
                </c:pt>
                <c:pt idx="561">
                  <c:v>25384</c:v>
                </c:pt>
                <c:pt idx="562">
                  <c:v>30324</c:v>
                </c:pt>
                <c:pt idx="563">
                  <c:v>34466</c:v>
                </c:pt>
                <c:pt idx="564">
                  <c:v>11493</c:v>
                </c:pt>
                <c:pt idx="565">
                  <c:v>7094</c:v>
                </c:pt>
                <c:pt idx="566">
                  <c:v>6683</c:v>
                </c:pt>
                <c:pt idx="567">
                  <c:v>7641</c:v>
                </c:pt>
                <c:pt idx="568">
                  <c:v>7533</c:v>
                </c:pt>
                <c:pt idx="569">
                  <c:v>7623</c:v>
                </c:pt>
                <c:pt idx="570">
                  <c:v>10820</c:v>
                </c:pt>
                <c:pt idx="571">
                  <c:v>6734</c:v>
                </c:pt>
                <c:pt idx="572">
                  <c:v>7212</c:v>
                </c:pt>
                <c:pt idx="573">
                  <c:v>6977</c:v>
                </c:pt>
                <c:pt idx="574">
                  <c:v>5178</c:v>
                </c:pt>
                <c:pt idx="575">
                  <c:v>5435</c:v>
                </c:pt>
                <c:pt idx="576">
                  <c:v>5593</c:v>
                </c:pt>
                <c:pt idx="577">
                  <c:v>4283</c:v>
                </c:pt>
                <c:pt idx="578">
                  <c:v>5275</c:v>
                </c:pt>
                <c:pt idx="579">
                  <c:v>10351</c:v>
                </c:pt>
                <c:pt idx="580">
                  <c:v>9309</c:v>
                </c:pt>
                <c:pt idx="581">
                  <c:v>11501</c:v>
                </c:pt>
                <c:pt idx="582">
                  <c:v>13686</c:v>
                </c:pt>
                <c:pt idx="583">
                  <c:v>13880</c:v>
                </c:pt>
                <c:pt idx="584">
                  <c:v>10586</c:v>
                </c:pt>
                <c:pt idx="585">
                  <c:v>11239</c:v>
                </c:pt>
                <c:pt idx="586">
                  <c:v>8162</c:v>
                </c:pt>
                <c:pt idx="587">
                  <c:v>10116</c:v>
                </c:pt>
                <c:pt idx="588">
                  <c:v>8974</c:v>
                </c:pt>
                <c:pt idx="589">
                  <c:v>9796</c:v>
                </c:pt>
                <c:pt idx="590">
                  <c:v>13474</c:v>
                </c:pt>
                <c:pt idx="591">
                  <c:v>14117</c:v>
                </c:pt>
                <c:pt idx="592">
                  <c:v>12874</c:v>
                </c:pt>
                <c:pt idx="593">
                  <c:v>11136</c:v>
                </c:pt>
                <c:pt idx="594">
                  <c:v>13319</c:v>
                </c:pt>
                <c:pt idx="595">
                  <c:v>15726</c:v>
                </c:pt>
                <c:pt idx="596">
                  <c:v>9918</c:v>
                </c:pt>
                <c:pt idx="597">
                  <c:v>11084</c:v>
                </c:pt>
                <c:pt idx="598">
                  <c:v>8496</c:v>
                </c:pt>
                <c:pt idx="599">
                  <c:v>8582</c:v>
                </c:pt>
                <c:pt idx="600">
                  <c:v>7670</c:v>
                </c:pt>
                <c:pt idx="601">
                  <c:v>9652</c:v>
                </c:pt>
                <c:pt idx="602">
                  <c:v>8209</c:v>
                </c:pt>
                <c:pt idx="603">
                  <c:v>4391</c:v>
                </c:pt>
                <c:pt idx="604">
                  <c:v>5306</c:v>
                </c:pt>
                <c:pt idx="605">
                  <c:v>7765</c:v>
                </c:pt>
                <c:pt idx="606">
                  <c:v>6486</c:v>
                </c:pt>
                <c:pt idx="607">
                  <c:v>4795</c:v>
                </c:pt>
                <c:pt idx="608">
                  <c:v>4391</c:v>
                </c:pt>
                <c:pt idx="609">
                  <c:v>5749</c:v>
                </c:pt>
                <c:pt idx="610">
                  <c:v>4913</c:v>
                </c:pt>
                <c:pt idx="611">
                  <c:v>9780</c:v>
                </c:pt>
                <c:pt idx="612">
                  <c:v>5465</c:v>
                </c:pt>
                <c:pt idx="613">
                  <c:v>5993</c:v>
                </c:pt>
                <c:pt idx="614">
                  <c:v>7275</c:v>
                </c:pt>
                <c:pt idx="615">
                  <c:v>9445</c:v>
                </c:pt>
                <c:pt idx="616">
                  <c:v>4664</c:v>
                </c:pt>
                <c:pt idx="617">
                  <c:v>4188</c:v>
                </c:pt>
                <c:pt idx="618">
                  <c:v>3961</c:v>
                </c:pt>
                <c:pt idx="619">
                  <c:v>4451</c:v>
                </c:pt>
                <c:pt idx="620">
                  <c:v>5868</c:v>
                </c:pt>
                <c:pt idx="621">
                  <c:v>5977</c:v>
                </c:pt>
                <c:pt idx="622">
                  <c:v>6869</c:v>
                </c:pt>
                <c:pt idx="623">
                  <c:v>9662</c:v>
                </c:pt>
                <c:pt idx="624">
                  <c:v>11352</c:v>
                </c:pt>
                <c:pt idx="625">
                  <c:v>10791</c:v>
                </c:pt>
                <c:pt idx="626">
                  <c:v>11815</c:v>
                </c:pt>
                <c:pt idx="627">
                  <c:v>15479</c:v>
                </c:pt>
                <c:pt idx="628">
                  <c:v>16583</c:v>
                </c:pt>
                <c:pt idx="629">
                  <c:v>11193</c:v>
                </c:pt>
                <c:pt idx="630">
                  <c:v>36514</c:v>
                </c:pt>
                <c:pt idx="631">
                  <c:v>42903</c:v>
                </c:pt>
                <c:pt idx="632">
                  <c:v>36310</c:v>
                </c:pt>
                <c:pt idx="633">
                  <c:v>38038</c:v>
                </c:pt>
                <c:pt idx="634">
                  <c:v>12734</c:v>
                </c:pt>
                <c:pt idx="635">
                  <c:v>8011</c:v>
                </c:pt>
                <c:pt idx="636">
                  <c:v>34267</c:v>
                </c:pt>
                <c:pt idx="637">
                  <c:v>23768</c:v>
                </c:pt>
                <c:pt idx="638">
                  <c:v>17804</c:v>
                </c:pt>
                <c:pt idx="639">
                  <c:v>10894</c:v>
                </c:pt>
                <c:pt idx="640">
                  <c:v>35446</c:v>
                </c:pt>
                <c:pt idx="641">
                  <c:v>34500</c:v>
                </c:pt>
                <c:pt idx="642">
                  <c:v>17908</c:v>
                </c:pt>
                <c:pt idx="643">
                  <c:v>11283</c:v>
                </c:pt>
                <c:pt idx="644">
                  <c:v>9053</c:v>
                </c:pt>
                <c:pt idx="645">
                  <c:v>8041</c:v>
                </c:pt>
                <c:pt idx="646">
                  <c:v>4607</c:v>
                </c:pt>
                <c:pt idx="647">
                  <c:v>6688</c:v>
                </c:pt>
                <c:pt idx="648">
                  <c:v>7453</c:v>
                </c:pt>
                <c:pt idx="649">
                  <c:v>8185</c:v>
                </c:pt>
                <c:pt idx="650">
                  <c:v>5591</c:v>
                </c:pt>
                <c:pt idx="651">
                  <c:v>5199</c:v>
                </c:pt>
                <c:pt idx="652">
                  <c:v>7141</c:v>
                </c:pt>
                <c:pt idx="653">
                  <c:v>7158</c:v>
                </c:pt>
                <c:pt idx="654">
                  <c:v>6325</c:v>
                </c:pt>
                <c:pt idx="655">
                  <c:v>9437</c:v>
                </c:pt>
                <c:pt idx="656">
                  <c:v>8894</c:v>
                </c:pt>
                <c:pt idx="657">
                  <c:v>10137</c:v>
                </c:pt>
                <c:pt idx="658">
                  <c:v>13147</c:v>
                </c:pt>
                <c:pt idx="659">
                  <c:v>10269</c:v>
                </c:pt>
                <c:pt idx="660">
                  <c:v>10814</c:v>
                </c:pt>
                <c:pt idx="661">
                  <c:v>14141</c:v>
                </c:pt>
                <c:pt idx="662">
                  <c:v>68565</c:v>
                </c:pt>
                <c:pt idx="663">
                  <c:v>58437</c:v>
                </c:pt>
                <c:pt idx="664">
                  <c:v>29436</c:v>
                </c:pt>
                <c:pt idx="665">
                  <c:v>21435</c:v>
                </c:pt>
                <c:pt idx="666">
                  <c:v>21701</c:v>
                </c:pt>
                <c:pt idx="667">
                  <c:v>25017</c:v>
                </c:pt>
                <c:pt idx="668">
                  <c:v>20514</c:v>
                </c:pt>
                <c:pt idx="669">
                  <c:v>7709</c:v>
                </c:pt>
                <c:pt idx="670">
                  <c:v>7976</c:v>
                </c:pt>
                <c:pt idx="671">
                  <c:v>7468</c:v>
                </c:pt>
                <c:pt idx="672">
                  <c:v>15592</c:v>
                </c:pt>
                <c:pt idx="673">
                  <c:v>15141</c:v>
                </c:pt>
                <c:pt idx="674">
                  <c:v>11394</c:v>
                </c:pt>
                <c:pt idx="675">
                  <c:v>8604</c:v>
                </c:pt>
                <c:pt idx="676">
                  <c:v>39444</c:v>
                </c:pt>
                <c:pt idx="677">
                  <c:v>23619</c:v>
                </c:pt>
                <c:pt idx="678">
                  <c:v>38205</c:v>
                </c:pt>
                <c:pt idx="679">
                  <c:v>22269</c:v>
                </c:pt>
                <c:pt idx="680">
                  <c:v>15877</c:v>
                </c:pt>
                <c:pt idx="681">
                  <c:v>9574</c:v>
                </c:pt>
                <c:pt idx="682">
                  <c:v>8839</c:v>
                </c:pt>
                <c:pt idx="683">
                  <c:v>8438</c:v>
                </c:pt>
                <c:pt idx="684">
                  <c:v>8076</c:v>
                </c:pt>
                <c:pt idx="685">
                  <c:v>7560</c:v>
                </c:pt>
                <c:pt idx="686">
                  <c:v>5740</c:v>
                </c:pt>
                <c:pt idx="687">
                  <c:v>6945</c:v>
                </c:pt>
                <c:pt idx="688">
                  <c:v>3412</c:v>
                </c:pt>
                <c:pt idx="689">
                  <c:v>3418</c:v>
                </c:pt>
                <c:pt idx="690">
                  <c:v>2831</c:v>
                </c:pt>
                <c:pt idx="691">
                  <c:v>2645</c:v>
                </c:pt>
                <c:pt idx="692">
                  <c:v>2511</c:v>
                </c:pt>
                <c:pt idx="693">
                  <c:v>5563</c:v>
                </c:pt>
                <c:pt idx="694">
                  <c:v>11753</c:v>
                </c:pt>
                <c:pt idx="695">
                  <c:v>29704</c:v>
                </c:pt>
                <c:pt idx="696">
                  <c:v>18609</c:v>
                </c:pt>
                <c:pt idx="697">
                  <c:v>11544</c:v>
                </c:pt>
                <c:pt idx="698">
                  <c:v>9857</c:v>
                </c:pt>
                <c:pt idx="699">
                  <c:v>6807</c:v>
                </c:pt>
                <c:pt idx="700">
                  <c:v>6768</c:v>
                </c:pt>
                <c:pt idx="701">
                  <c:v>8909</c:v>
                </c:pt>
                <c:pt idx="702">
                  <c:v>6110</c:v>
                </c:pt>
                <c:pt idx="703">
                  <c:v>7692</c:v>
                </c:pt>
                <c:pt idx="704">
                  <c:v>18191</c:v>
                </c:pt>
                <c:pt idx="705">
                  <c:v>12554</c:v>
                </c:pt>
                <c:pt idx="706">
                  <c:v>6411</c:v>
                </c:pt>
                <c:pt idx="707">
                  <c:v>4283</c:v>
                </c:pt>
                <c:pt idx="708">
                  <c:v>3808</c:v>
                </c:pt>
                <c:pt idx="709">
                  <c:v>4496</c:v>
                </c:pt>
                <c:pt idx="710">
                  <c:v>13481</c:v>
                </c:pt>
                <c:pt idx="711">
                  <c:v>8391</c:v>
                </c:pt>
                <c:pt idx="712">
                  <c:v>6213</c:v>
                </c:pt>
                <c:pt idx="713">
                  <c:v>11479</c:v>
                </c:pt>
                <c:pt idx="714">
                  <c:v>11747</c:v>
                </c:pt>
                <c:pt idx="715">
                  <c:v>13131</c:v>
                </c:pt>
                <c:pt idx="716">
                  <c:v>13831</c:v>
                </c:pt>
                <c:pt idx="717">
                  <c:v>11710</c:v>
                </c:pt>
                <c:pt idx="718">
                  <c:v>6988</c:v>
                </c:pt>
                <c:pt idx="719">
                  <c:v>4616</c:v>
                </c:pt>
                <c:pt idx="720">
                  <c:v>5612</c:v>
                </c:pt>
                <c:pt idx="721">
                  <c:v>9490</c:v>
                </c:pt>
                <c:pt idx="722">
                  <c:v>7765</c:v>
                </c:pt>
                <c:pt idx="723">
                  <c:v>11403</c:v>
                </c:pt>
                <c:pt idx="724">
                  <c:v>10536</c:v>
                </c:pt>
                <c:pt idx="725">
                  <c:v>13897</c:v>
                </c:pt>
                <c:pt idx="726">
                  <c:v>9147</c:v>
                </c:pt>
                <c:pt idx="727">
                  <c:v>12012</c:v>
                </c:pt>
                <c:pt idx="728">
                  <c:v>28935</c:v>
                </c:pt>
                <c:pt idx="729">
                  <c:v>48418</c:v>
                </c:pt>
                <c:pt idx="730">
                  <c:v>29157</c:v>
                </c:pt>
                <c:pt idx="731">
                  <c:v>14062</c:v>
                </c:pt>
                <c:pt idx="732">
                  <c:v>10649</c:v>
                </c:pt>
                <c:pt idx="733">
                  <c:v>8966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1-44F8-93D6-B34D6D75F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73128"/>
        <c:axId val="305965584"/>
      </c:lineChart>
      <c:catAx>
        <c:axId val="30597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5584"/>
        <c:crosses val="autoZero"/>
        <c:auto val="1"/>
        <c:lblAlgn val="ctr"/>
        <c:lblOffset val="100"/>
        <c:noMultiLvlLbl val="0"/>
      </c:catAx>
      <c:valAx>
        <c:axId val="30596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4575</c:v>
                </c:pt>
                <c:pt idx="1">
                  <c:v>26708</c:v>
                </c:pt>
                <c:pt idx="2">
                  <c:v>8784</c:v>
                </c:pt>
                <c:pt idx="3">
                  <c:v>7468</c:v>
                </c:pt>
                <c:pt idx="4">
                  <c:v>8951</c:v>
                </c:pt>
                <c:pt idx="5">
                  <c:v>4111</c:v>
                </c:pt>
                <c:pt idx="6">
                  <c:v>3706</c:v>
                </c:pt>
                <c:pt idx="7">
                  <c:v>4684</c:v>
                </c:pt>
                <c:pt idx="8">
                  <c:v>26318</c:v>
                </c:pt>
                <c:pt idx="9">
                  <c:v>8730</c:v>
                </c:pt>
                <c:pt idx="10">
                  <c:v>4136</c:v>
                </c:pt>
                <c:pt idx="11">
                  <c:v>4463</c:v>
                </c:pt>
                <c:pt idx="12">
                  <c:v>3305</c:v>
                </c:pt>
                <c:pt idx="13">
                  <c:v>2116</c:v>
                </c:pt>
                <c:pt idx="14">
                  <c:v>2481</c:v>
                </c:pt>
                <c:pt idx="15">
                  <c:v>17467</c:v>
                </c:pt>
                <c:pt idx="16">
                  <c:v>5885</c:v>
                </c:pt>
                <c:pt idx="17">
                  <c:v>4718</c:v>
                </c:pt>
                <c:pt idx="18">
                  <c:v>16079</c:v>
                </c:pt>
                <c:pt idx="19">
                  <c:v>5190</c:v>
                </c:pt>
                <c:pt idx="20">
                  <c:v>6081</c:v>
                </c:pt>
                <c:pt idx="21">
                  <c:v>4375</c:v>
                </c:pt>
                <c:pt idx="22">
                  <c:v>21608</c:v>
                </c:pt>
                <c:pt idx="23">
                  <c:v>7760</c:v>
                </c:pt>
                <c:pt idx="24">
                  <c:v>2097</c:v>
                </c:pt>
                <c:pt idx="25">
                  <c:v>3651</c:v>
                </c:pt>
                <c:pt idx="26">
                  <c:v>19204</c:v>
                </c:pt>
                <c:pt idx="27">
                  <c:v>5087</c:v>
                </c:pt>
                <c:pt idx="28">
                  <c:v>8781</c:v>
                </c:pt>
                <c:pt idx="29">
                  <c:v>4470</c:v>
                </c:pt>
                <c:pt idx="30">
                  <c:v>5709</c:v>
                </c:pt>
                <c:pt idx="31">
                  <c:v>10087</c:v>
                </c:pt>
                <c:pt idx="32">
                  <c:v>5267</c:v>
                </c:pt>
                <c:pt idx="33">
                  <c:v>2746</c:v>
                </c:pt>
                <c:pt idx="34">
                  <c:v>3623</c:v>
                </c:pt>
                <c:pt idx="35">
                  <c:v>3496</c:v>
                </c:pt>
                <c:pt idx="36">
                  <c:v>7703</c:v>
                </c:pt>
                <c:pt idx="37">
                  <c:v>12354</c:v>
                </c:pt>
                <c:pt idx="38">
                  <c:v>11634</c:v>
                </c:pt>
                <c:pt idx="39">
                  <c:v>17713</c:v>
                </c:pt>
                <c:pt idx="40">
                  <c:v>6463</c:v>
                </c:pt>
                <c:pt idx="41">
                  <c:v>8718</c:v>
                </c:pt>
                <c:pt idx="42">
                  <c:v>6713</c:v>
                </c:pt>
                <c:pt idx="43">
                  <c:v>43100</c:v>
                </c:pt>
                <c:pt idx="44">
                  <c:v>27426</c:v>
                </c:pt>
                <c:pt idx="45">
                  <c:v>20350</c:v>
                </c:pt>
                <c:pt idx="46">
                  <c:v>17356</c:v>
                </c:pt>
                <c:pt idx="47">
                  <c:v>25117</c:v>
                </c:pt>
                <c:pt idx="48">
                  <c:v>18730</c:v>
                </c:pt>
                <c:pt idx="49">
                  <c:v>12503</c:v>
                </c:pt>
                <c:pt idx="50">
                  <c:v>12457</c:v>
                </c:pt>
                <c:pt idx="51">
                  <c:v>7228</c:v>
                </c:pt>
                <c:pt idx="52">
                  <c:v>14348</c:v>
                </c:pt>
                <c:pt idx="53">
                  <c:v>14195</c:v>
                </c:pt>
                <c:pt idx="54">
                  <c:v>5049</c:v>
                </c:pt>
                <c:pt idx="55">
                  <c:v>6756</c:v>
                </c:pt>
                <c:pt idx="56">
                  <c:v>14729</c:v>
                </c:pt>
                <c:pt idx="57">
                  <c:v>8472</c:v>
                </c:pt>
                <c:pt idx="58">
                  <c:v>7342</c:v>
                </c:pt>
                <c:pt idx="59">
                  <c:v>15793</c:v>
                </c:pt>
                <c:pt idx="60">
                  <c:v>8621</c:v>
                </c:pt>
                <c:pt idx="61">
                  <c:v>3991</c:v>
                </c:pt>
                <c:pt idx="62">
                  <c:v>5774</c:v>
                </c:pt>
                <c:pt idx="63">
                  <c:v>4078</c:v>
                </c:pt>
                <c:pt idx="64">
                  <c:v>4414</c:v>
                </c:pt>
                <c:pt idx="65">
                  <c:v>2355</c:v>
                </c:pt>
                <c:pt idx="66">
                  <c:v>13626</c:v>
                </c:pt>
                <c:pt idx="67">
                  <c:v>4693</c:v>
                </c:pt>
                <c:pt idx="68">
                  <c:v>5852</c:v>
                </c:pt>
                <c:pt idx="69">
                  <c:v>6126</c:v>
                </c:pt>
                <c:pt idx="70">
                  <c:v>5435</c:v>
                </c:pt>
                <c:pt idx="71">
                  <c:v>11610</c:v>
                </c:pt>
                <c:pt idx="72">
                  <c:v>7660</c:v>
                </c:pt>
                <c:pt idx="73">
                  <c:v>6602</c:v>
                </c:pt>
                <c:pt idx="74">
                  <c:v>4395</c:v>
                </c:pt>
                <c:pt idx="75">
                  <c:v>57463</c:v>
                </c:pt>
                <c:pt idx="76">
                  <c:v>183484</c:v>
                </c:pt>
                <c:pt idx="77">
                  <c:v>107180</c:v>
                </c:pt>
                <c:pt idx="78">
                  <c:v>89971</c:v>
                </c:pt>
                <c:pt idx="79">
                  <c:v>53581</c:v>
                </c:pt>
                <c:pt idx="80">
                  <c:v>32342</c:v>
                </c:pt>
                <c:pt idx="81">
                  <c:v>15086</c:v>
                </c:pt>
                <c:pt idx="82">
                  <c:v>19665</c:v>
                </c:pt>
                <c:pt idx="83">
                  <c:v>24326</c:v>
                </c:pt>
                <c:pt idx="84">
                  <c:v>15055</c:v>
                </c:pt>
                <c:pt idx="85">
                  <c:v>11951</c:v>
                </c:pt>
                <c:pt idx="86">
                  <c:v>6031</c:v>
                </c:pt>
                <c:pt idx="87">
                  <c:v>7052</c:v>
                </c:pt>
                <c:pt idx="88">
                  <c:v>7153</c:v>
                </c:pt>
                <c:pt idx="89">
                  <c:v>8066</c:v>
                </c:pt>
                <c:pt idx="90">
                  <c:v>5494</c:v>
                </c:pt>
                <c:pt idx="91">
                  <c:v>7299</c:v>
                </c:pt>
                <c:pt idx="92">
                  <c:v>9524</c:v>
                </c:pt>
                <c:pt idx="93">
                  <c:v>6299</c:v>
                </c:pt>
                <c:pt idx="94">
                  <c:v>9322</c:v>
                </c:pt>
                <c:pt idx="95">
                  <c:v>10507</c:v>
                </c:pt>
                <c:pt idx="96">
                  <c:v>21766</c:v>
                </c:pt>
                <c:pt idx="97">
                  <c:v>15859</c:v>
                </c:pt>
                <c:pt idx="98">
                  <c:v>8549</c:v>
                </c:pt>
                <c:pt idx="99">
                  <c:v>15296</c:v>
                </c:pt>
                <c:pt idx="100">
                  <c:v>5830</c:v>
                </c:pt>
                <c:pt idx="101">
                  <c:v>10979</c:v>
                </c:pt>
                <c:pt idx="102">
                  <c:v>7186</c:v>
                </c:pt>
                <c:pt idx="103">
                  <c:v>7997</c:v>
                </c:pt>
                <c:pt idx="104">
                  <c:v>7827</c:v>
                </c:pt>
                <c:pt idx="105">
                  <c:v>6038</c:v>
                </c:pt>
                <c:pt idx="106">
                  <c:v>35560</c:v>
                </c:pt>
                <c:pt idx="107">
                  <c:v>12749</c:v>
                </c:pt>
                <c:pt idx="108">
                  <c:v>8985</c:v>
                </c:pt>
                <c:pt idx="109">
                  <c:v>3885</c:v>
                </c:pt>
                <c:pt idx="110">
                  <c:v>6901</c:v>
                </c:pt>
                <c:pt idx="111">
                  <c:v>7241</c:v>
                </c:pt>
                <c:pt idx="112">
                  <c:v>7479</c:v>
                </c:pt>
                <c:pt idx="113">
                  <c:v>12516</c:v>
                </c:pt>
                <c:pt idx="114">
                  <c:v>22835</c:v>
                </c:pt>
                <c:pt idx="115">
                  <c:v>27509</c:v>
                </c:pt>
                <c:pt idx="116">
                  <c:v>51974</c:v>
                </c:pt>
                <c:pt idx="117">
                  <c:v>27098</c:v>
                </c:pt>
                <c:pt idx="118">
                  <c:v>56175</c:v>
                </c:pt>
                <c:pt idx="119">
                  <c:v>63470</c:v>
                </c:pt>
                <c:pt idx="120">
                  <c:v>50352</c:v>
                </c:pt>
                <c:pt idx="121">
                  <c:v>31460</c:v>
                </c:pt>
                <c:pt idx="122">
                  <c:v>24600</c:v>
                </c:pt>
                <c:pt idx="123">
                  <c:v>14086</c:v>
                </c:pt>
                <c:pt idx="124">
                  <c:v>15203</c:v>
                </c:pt>
                <c:pt idx="125">
                  <c:v>13090</c:v>
                </c:pt>
                <c:pt idx="126">
                  <c:v>14081</c:v>
                </c:pt>
                <c:pt idx="127">
                  <c:v>31088</c:v>
                </c:pt>
                <c:pt idx="128">
                  <c:v>26424</c:v>
                </c:pt>
                <c:pt idx="129">
                  <c:v>21972</c:v>
                </c:pt>
                <c:pt idx="130">
                  <c:v>15814</c:v>
                </c:pt>
                <c:pt idx="131">
                  <c:v>21297</c:v>
                </c:pt>
                <c:pt idx="132">
                  <c:v>21160</c:v>
                </c:pt>
                <c:pt idx="133">
                  <c:v>25062</c:v>
                </c:pt>
                <c:pt idx="134">
                  <c:v>19387</c:v>
                </c:pt>
                <c:pt idx="135">
                  <c:v>12192</c:v>
                </c:pt>
                <c:pt idx="136">
                  <c:v>13203</c:v>
                </c:pt>
                <c:pt idx="137">
                  <c:v>10764</c:v>
                </c:pt>
                <c:pt idx="138">
                  <c:v>10055</c:v>
                </c:pt>
                <c:pt idx="139">
                  <c:v>16436</c:v>
                </c:pt>
                <c:pt idx="140">
                  <c:v>19114</c:v>
                </c:pt>
                <c:pt idx="141">
                  <c:v>13960</c:v>
                </c:pt>
                <c:pt idx="142">
                  <c:v>9341</c:v>
                </c:pt>
                <c:pt idx="143">
                  <c:v>9201</c:v>
                </c:pt>
                <c:pt idx="144">
                  <c:v>29241</c:v>
                </c:pt>
                <c:pt idx="145">
                  <c:v>18588</c:v>
                </c:pt>
                <c:pt idx="146">
                  <c:v>14085</c:v>
                </c:pt>
                <c:pt idx="147">
                  <c:v>14401</c:v>
                </c:pt>
                <c:pt idx="148">
                  <c:v>13664</c:v>
                </c:pt>
                <c:pt idx="149">
                  <c:v>92704</c:v>
                </c:pt>
                <c:pt idx="150">
                  <c:v>73678</c:v>
                </c:pt>
                <c:pt idx="151">
                  <c:v>53629</c:v>
                </c:pt>
                <c:pt idx="152">
                  <c:v>36729</c:v>
                </c:pt>
                <c:pt idx="153">
                  <c:v>32659</c:v>
                </c:pt>
                <c:pt idx="154">
                  <c:v>17585</c:v>
                </c:pt>
                <c:pt idx="155">
                  <c:v>13478</c:v>
                </c:pt>
                <c:pt idx="156">
                  <c:v>8261</c:v>
                </c:pt>
                <c:pt idx="157">
                  <c:v>9173</c:v>
                </c:pt>
                <c:pt idx="158">
                  <c:v>25448</c:v>
                </c:pt>
                <c:pt idx="159">
                  <c:v>19547</c:v>
                </c:pt>
                <c:pt idx="160">
                  <c:v>44675</c:v>
                </c:pt>
                <c:pt idx="161">
                  <c:v>22617</c:v>
                </c:pt>
                <c:pt idx="162">
                  <c:v>15196</c:v>
                </c:pt>
                <c:pt idx="163">
                  <c:v>10326</c:v>
                </c:pt>
                <c:pt idx="164">
                  <c:v>22232</c:v>
                </c:pt>
                <c:pt idx="165">
                  <c:v>95901</c:v>
                </c:pt>
                <c:pt idx="166">
                  <c:v>224705</c:v>
                </c:pt>
                <c:pt idx="167">
                  <c:v>209385</c:v>
                </c:pt>
                <c:pt idx="168">
                  <c:v>131273</c:v>
                </c:pt>
                <c:pt idx="169">
                  <c:v>87124</c:v>
                </c:pt>
                <c:pt idx="170">
                  <c:v>50242</c:v>
                </c:pt>
                <c:pt idx="171">
                  <c:v>35173</c:v>
                </c:pt>
                <c:pt idx="172">
                  <c:v>35587</c:v>
                </c:pt>
                <c:pt idx="173">
                  <c:v>31115</c:v>
                </c:pt>
                <c:pt idx="174">
                  <c:v>43457</c:v>
                </c:pt>
                <c:pt idx="175">
                  <c:v>32121</c:v>
                </c:pt>
                <c:pt idx="176">
                  <c:v>88940</c:v>
                </c:pt>
                <c:pt idx="177">
                  <c:v>47592</c:v>
                </c:pt>
                <c:pt idx="178">
                  <c:v>22291</c:v>
                </c:pt>
                <c:pt idx="179">
                  <c:v>20674</c:v>
                </c:pt>
                <c:pt idx="180">
                  <c:v>12441</c:v>
                </c:pt>
                <c:pt idx="181">
                  <c:v>27173</c:v>
                </c:pt>
                <c:pt idx="182">
                  <c:v>42194</c:v>
                </c:pt>
                <c:pt idx="183">
                  <c:v>30862</c:v>
                </c:pt>
                <c:pt idx="184">
                  <c:v>24149</c:v>
                </c:pt>
                <c:pt idx="185">
                  <c:v>24692</c:v>
                </c:pt>
                <c:pt idx="186">
                  <c:v>47001</c:v>
                </c:pt>
                <c:pt idx="187">
                  <c:v>195678</c:v>
                </c:pt>
                <c:pt idx="188">
                  <c:v>86211</c:v>
                </c:pt>
                <c:pt idx="189">
                  <c:v>41305</c:v>
                </c:pt>
                <c:pt idx="190">
                  <c:v>23137</c:v>
                </c:pt>
                <c:pt idx="191">
                  <c:v>34837</c:v>
                </c:pt>
                <c:pt idx="192">
                  <c:v>43851</c:v>
                </c:pt>
                <c:pt idx="193">
                  <c:v>27597</c:v>
                </c:pt>
                <c:pt idx="194">
                  <c:v>16476</c:v>
                </c:pt>
                <c:pt idx="195">
                  <c:v>25613</c:v>
                </c:pt>
                <c:pt idx="196">
                  <c:v>23157</c:v>
                </c:pt>
                <c:pt idx="197">
                  <c:v>31221</c:v>
                </c:pt>
                <c:pt idx="198">
                  <c:v>24941</c:v>
                </c:pt>
                <c:pt idx="199">
                  <c:v>18025</c:v>
                </c:pt>
                <c:pt idx="200">
                  <c:v>13970</c:v>
                </c:pt>
                <c:pt idx="201">
                  <c:v>11700</c:v>
                </c:pt>
                <c:pt idx="202">
                  <c:v>17593</c:v>
                </c:pt>
                <c:pt idx="203">
                  <c:v>21645</c:v>
                </c:pt>
                <c:pt idx="204">
                  <c:v>41900</c:v>
                </c:pt>
                <c:pt idx="205">
                  <c:v>37947</c:v>
                </c:pt>
                <c:pt idx="206">
                  <c:v>34662</c:v>
                </c:pt>
                <c:pt idx="207">
                  <c:v>18672</c:v>
                </c:pt>
                <c:pt idx="208">
                  <c:v>36102</c:v>
                </c:pt>
                <c:pt idx="209">
                  <c:v>30973</c:v>
                </c:pt>
                <c:pt idx="210">
                  <c:v>69304</c:v>
                </c:pt>
                <c:pt idx="211">
                  <c:v>294885</c:v>
                </c:pt>
                <c:pt idx="212">
                  <c:v>100525</c:v>
                </c:pt>
                <c:pt idx="213">
                  <c:v>40775</c:v>
                </c:pt>
                <c:pt idx="214">
                  <c:v>18081</c:v>
                </c:pt>
                <c:pt idx="215">
                  <c:v>15630</c:v>
                </c:pt>
                <c:pt idx="216">
                  <c:v>19850</c:v>
                </c:pt>
                <c:pt idx="217">
                  <c:v>26153</c:v>
                </c:pt>
                <c:pt idx="218">
                  <c:v>30130</c:v>
                </c:pt>
                <c:pt idx="219">
                  <c:v>17578</c:v>
                </c:pt>
                <c:pt idx="220">
                  <c:v>21647</c:v>
                </c:pt>
                <c:pt idx="221">
                  <c:v>12398</c:v>
                </c:pt>
                <c:pt idx="222">
                  <c:v>15554</c:v>
                </c:pt>
                <c:pt idx="223">
                  <c:v>16278</c:v>
                </c:pt>
                <c:pt idx="224">
                  <c:v>23508</c:v>
                </c:pt>
                <c:pt idx="225">
                  <c:v>23902</c:v>
                </c:pt>
                <c:pt idx="226">
                  <c:v>24433</c:v>
                </c:pt>
                <c:pt idx="227">
                  <c:v>26174</c:v>
                </c:pt>
                <c:pt idx="228">
                  <c:v>20058</c:v>
                </c:pt>
                <c:pt idx="229">
                  <c:v>20134</c:v>
                </c:pt>
                <c:pt idx="230">
                  <c:v>19606</c:v>
                </c:pt>
                <c:pt idx="231">
                  <c:v>42864</c:v>
                </c:pt>
                <c:pt idx="232">
                  <c:v>34658</c:v>
                </c:pt>
                <c:pt idx="233">
                  <c:v>25243</c:v>
                </c:pt>
                <c:pt idx="234">
                  <c:v>42050</c:v>
                </c:pt>
                <c:pt idx="235">
                  <c:v>19502</c:v>
                </c:pt>
                <c:pt idx="236">
                  <c:v>24847</c:v>
                </c:pt>
                <c:pt idx="237">
                  <c:v>14724</c:v>
                </c:pt>
                <c:pt idx="238">
                  <c:v>13696</c:v>
                </c:pt>
                <c:pt idx="239">
                  <c:v>16964</c:v>
                </c:pt>
                <c:pt idx="240">
                  <c:v>21327</c:v>
                </c:pt>
                <c:pt idx="241">
                  <c:v>18875</c:v>
                </c:pt>
                <c:pt idx="242">
                  <c:v>31892</c:v>
                </c:pt>
                <c:pt idx="243">
                  <c:v>26077</c:v>
                </c:pt>
                <c:pt idx="244">
                  <c:v>27907</c:v>
                </c:pt>
                <c:pt idx="245">
                  <c:v>40985</c:v>
                </c:pt>
                <c:pt idx="246">
                  <c:v>41749</c:v>
                </c:pt>
                <c:pt idx="247">
                  <c:v>44090</c:v>
                </c:pt>
                <c:pt idx="248">
                  <c:v>33198</c:v>
                </c:pt>
                <c:pt idx="249">
                  <c:v>23080</c:v>
                </c:pt>
                <c:pt idx="250">
                  <c:v>40260</c:v>
                </c:pt>
                <c:pt idx="251">
                  <c:v>50883</c:v>
                </c:pt>
                <c:pt idx="252">
                  <c:v>33814</c:v>
                </c:pt>
                <c:pt idx="253">
                  <c:v>37532</c:v>
                </c:pt>
                <c:pt idx="254">
                  <c:v>30185</c:v>
                </c:pt>
                <c:pt idx="255">
                  <c:v>29082</c:v>
                </c:pt>
                <c:pt idx="256">
                  <c:v>33564</c:v>
                </c:pt>
                <c:pt idx="257">
                  <c:v>23073</c:v>
                </c:pt>
                <c:pt idx="258">
                  <c:v>23387</c:v>
                </c:pt>
                <c:pt idx="259">
                  <c:v>19163</c:v>
                </c:pt>
                <c:pt idx="260">
                  <c:v>15687</c:v>
                </c:pt>
                <c:pt idx="261">
                  <c:v>10647</c:v>
                </c:pt>
                <c:pt idx="262">
                  <c:v>8601</c:v>
                </c:pt>
                <c:pt idx="263">
                  <c:v>10787</c:v>
                </c:pt>
                <c:pt idx="264">
                  <c:v>15618</c:v>
                </c:pt>
                <c:pt idx="265">
                  <c:v>33178</c:v>
                </c:pt>
                <c:pt idx="266">
                  <c:v>24356</c:v>
                </c:pt>
                <c:pt idx="267">
                  <c:v>13557</c:v>
                </c:pt>
                <c:pt idx="268">
                  <c:v>12253</c:v>
                </c:pt>
                <c:pt idx="269">
                  <c:v>7172</c:v>
                </c:pt>
                <c:pt idx="270">
                  <c:v>9172</c:v>
                </c:pt>
                <c:pt idx="271">
                  <c:v>11086</c:v>
                </c:pt>
                <c:pt idx="272">
                  <c:v>11960</c:v>
                </c:pt>
                <c:pt idx="273">
                  <c:v>42300</c:v>
                </c:pt>
                <c:pt idx="274">
                  <c:v>35449</c:v>
                </c:pt>
                <c:pt idx="275">
                  <c:v>29637</c:v>
                </c:pt>
                <c:pt idx="276">
                  <c:v>21792</c:v>
                </c:pt>
                <c:pt idx="277">
                  <c:v>17699</c:v>
                </c:pt>
                <c:pt idx="278">
                  <c:v>12361</c:v>
                </c:pt>
                <c:pt idx="279">
                  <c:v>19646</c:v>
                </c:pt>
                <c:pt idx="280">
                  <c:v>18757</c:v>
                </c:pt>
                <c:pt idx="281">
                  <c:v>12781</c:v>
                </c:pt>
                <c:pt idx="282">
                  <c:v>14928</c:v>
                </c:pt>
                <c:pt idx="283">
                  <c:v>7212</c:v>
                </c:pt>
                <c:pt idx="284">
                  <c:v>11643</c:v>
                </c:pt>
                <c:pt idx="285">
                  <c:v>14564</c:v>
                </c:pt>
                <c:pt idx="286">
                  <c:v>21790</c:v>
                </c:pt>
                <c:pt idx="287">
                  <c:v>13181</c:v>
                </c:pt>
                <c:pt idx="288">
                  <c:v>13747</c:v>
                </c:pt>
                <c:pt idx="289">
                  <c:v>8804</c:v>
                </c:pt>
                <c:pt idx="290">
                  <c:v>12006</c:v>
                </c:pt>
                <c:pt idx="291">
                  <c:v>13009</c:v>
                </c:pt>
                <c:pt idx="292">
                  <c:v>9826</c:v>
                </c:pt>
                <c:pt idx="293">
                  <c:v>20687</c:v>
                </c:pt>
                <c:pt idx="294">
                  <c:v>12422</c:v>
                </c:pt>
                <c:pt idx="295">
                  <c:v>10398</c:v>
                </c:pt>
                <c:pt idx="296">
                  <c:v>8174</c:v>
                </c:pt>
                <c:pt idx="297">
                  <c:v>14938</c:v>
                </c:pt>
                <c:pt idx="298">
                  <c:v>11510</c:v>
                </c:pt>
                <c:pt idx="299">
                  <c:v>9356</c:v>
                </c:pt>
                <c:pt idx="300">
                  <c:v>19452</c:v>
                </c:pt>
                <c:pt idx="301">
                  <c:v>20007</c:v>
                </c:pt>
                <c:pt idx="302">
                  <c:v>24365</c:v>
                </c:pt>
                <c:pt idx="303">
                  <c:v>11995</c:v>
                </c:pt>
                <c:pt idx="304">
                  <c:v>8294</c:v>
                </c:pt>
                <c:pt idx="305">
                  <c:v>26500</c:v>
                </c:pt>
                <c:pt idx="306">
                  <c:v>13151</c:v>
                </c:pt>
                <c:pt idx="307">
                  <c:v>17489</c:v>
                </c:pt>
                <c:pt idx="308">
                  <c:v>7716</c:v>
                </c:pt>
                <c:pt idx="309">
                  <c:v>27068</c:v>
                </c:pt>
                <c:pt idx="310">
                  <c:v>19878</c:v>
                </c:pt>
                <c:pt idx="311">
                  <c:v>23621</c:v>
                </c:pt>
                <c:pt idx="312">
                  <c:v>17325</c:v>
                </c:pt>
                <c:pt idx="313">
                  <c:v>10188</c:v>
                </c:pt>
                <c:pt idx="314">
                  <c:v>16520</c:v>
                </c:pt>
                <c:pt idx="315">
                  <c:v>13132</c:v>
                </c:pt>
                <c:pt idx="316">
                  <c:v>11555</c:v>
                </c:pt>
                <c:pt idx="317">
                  <c:v>5315</c:v>
                </c:pt>
                <c:pt idx="318">
                  <c:v>4732</c:v>
                </c:pt>
                <c:pt idx="319">
                  <c:v>15732</c:v>
                </c:pt>
                <c:pt idx="320">
                  <c:v>12304</c:v>
                </c:pt>
                <c:pt idx="321">
                  <c:v>10947</c:v>
                </c:pt>
                <c:pt idx="322">
                  <c:v>16717</c:v>
                </c:pt>
                <c:pt idx="323">
                  <c:v>20634</c:v>
                </c:pt>
                <c:pt idx="324">
                  <c:v>16286</c:v>
                </c:pt>
                <c:pt idx="325">
                  <c:v>13220</c:v>
                </c:pt>
                <c:pt idx="326">
                  <c:v>11928</c:v>
                </c:pt>
                <c:pt idx="327">
                  <c:v>14632</c:v>
                </c:pt>
                <c:pt idx="328">
                  <c:v>16172</c:v>
                </c:pt>
                <c:pt idx="329">
                  <c:v>17018</c:v>
                </c:pt>
                <c:pt idx="330">
                  <c:v>26406</c:v>
                </c:pt>
                <c:pt idx="331">
                  <c:v>19636</c:v>
                </c:pt>
                <c:pt idx="332">
                  <c:v>17718</c:v>
                </c:pt>
                <c:pt idx="333">
                  <c:v>22722</c:v>
                </c:pt>
                <c:pt idx="334">
                  <c:v>15488</c:v>
                </c:pt>
                <c:pt idx="335">
                  <c:v>17390</c:v>
                </c:pt>
                <c:pt idx="336">
                  <c:v>30748</c:v>
                </c:pt>
                <c:pt idx="337">
                  <c:v>19421</c:v>
                </c:pt>
                <c:pt idx="338">
                  <c:v>14006</c:v>
                </c:pt>
                <c:pt idx="339">
                  <c:v>11112</c:v>
                </c:pt>
                <c:pt idx="340">
                  <c:v>14001</c:v>
                </c:pt>
                <c:pt idx="341">
                  <c:v>15802</c:v>
                </c:pt>
                <c:pt idx="342">
                  <c:v>11570</c:v>
                </c:pt>
                <c:pt idx="343">
                  <c:v>42641</c:v>
                </c:pt>
                <c:pt idx="344">
                  <c:v>56694</c:v>
                </c:pt>
                <c:pt idx="345">
                  <c:v>21871</c:v>
                </c:pt>
                <c:pt idx="346">
                  <c:v>19360</c:v>
                </c:pt>
                <c:pt idx="347">
                  <c:v>14861</c:v>
                </c:pt>
                <c:pt idx="348">
                  <c:v>26610</c:v>
                </c:pt>
                <c:pt idx="349">
                  <c:v>24131</c:v>
                </c:pt>
                <c:pt idx="350">
                  <c:v>14433</c:v>
                </c:pt>
                <c:pt idx="351">
                  <c:v>27733</c:v>
                </c:pt>
                <c:pt idx="352">
                  <c:v>17574</c:v>
                </c:pt>
                <c:pt idx="353">
                  <c:v>15792</c:v>
                </c:pt>
                <c:pt idx="354">
                  <c:v>26838</c:v>
                </c:pt>
                <c:pt idx="355">
                  <c:v>26616</c:v>
                </c:pt>
                <c:pt idx="356">
                  <c:v>24315</c:v>
                </c:pt>
                <c:pt idx="357">
                  <c:v>10100</c:v>
                </c:pt>
                <c:pt idx="358">
                  <c:v>15639</c:v>
                </c:pt>
                <c:pt idx="359">
                  <c:v>6960</c:v>
                </c:pt>
                <c:pt idx="360">
                  <c:v>12002</c:v>
                </c:pt>
                <c:pt idx="361">
                  <c:v>10626</c:v>
                </c:pt>
                <c:pt idx="362">
                  <c:v>13920</c:v>
                </c:pt>
                <c:pt idx="363">
                  <c:v>15746</c:v>
                </c:pt>
                <c:pt idx="364">
                  <c:v>15207</c:v>
                </c:pt>
                <c:pt idx="365">
                  <c:v>17329</c:v>
                </c:pt>
                <c:pt idx="366">
                  <c:v>15506</c:v>
                </c:pt>
                <c:pt idx="367">
                  <c:v>10020</c:v>
                </c:pt>
                <c:pt idx="368">
                  <c:v>12349</c:v>
                </c:pt>
                <c:pt idx="369">
                  <c:v>23435</c:v>
                </c:pt>
                <c:pt idx="370">
                  <c:v>43400</c:v>
                </c:pt>
                <c:pt idx="371">
                  <c:v>25928</c:v>
                </c:pt>
                <c:pt idx="372">
                  <c:v>20414</c:v>
                </c:pt>
                <c:pt idx="373">
                  <c:v>16718</c:v>
                </c:pt>
                <c:pt idx="374">
                  <c:v>21739</c:v>
                </c:pt>
                <c:pt idx="375">
                  <c:v>20389</c:v>
                </c:pt>
                <c:pt idx="376">
                  <c:v>12698</c:v>
                </c:pt>
                <c:pt idx="377">
                  <c:v>25481</c:v>
                </c:pt>
                <c:pt idx="378">
                  <c:v>25917</c:v>
                </c:pt>
                <c:pt idx="379">
                  <c:v>51215</c:v>
                </c:pt>
                <c:pt idx="380">
                  <c:v>32349</c:v>
                </c:pt>
                <c:pt idx="381">
                  <c:v>25855</c:v>
                </c:pt>
                <c:pt idx="382">
                  <c:v>20502</c:v>
                </c:pt>
                <c:pt idx="383">
                  <c:v>21556</c:v>
                </c:pt>
                <c:pt idx="384">
                  <c:v>31194</c:v>
                </c:pt>
                <c:pt idx="385">
                  <c:v>25058</c:v>
                </c:pt>
                <c:pt idx="386">
                  <c:v>44841</c:v>
                </c:pt>
                <c:pt idx="387">
                  <c:v>58453</c:v>
                </c:pt>
                <c:pt idx="388">
                  <c:v>34745</c:v>
                </c:pt>
                <c:pt idx="389">
                  <c:v>28161</c:v>
                </c:pt>
                <c:pt idx="390">
                  <c:v>27343</c:v>
                </c:pt>
                <c:pt idx="391">
                  <c:v>32356</c:v>
                </c:pt>
                <c:pt idx="392">
                  <c:v>40380</c:v>
                </c:pt>
                <c:pt idx="393">
                  <c:v>45945</c:v>
                </c:pt>
                <c:pt idx="394">
                  <c:v>22382</c:v>
                </c:pt>
                <c:pt idx="395">
                  <c:v>14224</c:v>
                </c:pt>
                <c:pt idx="396">
                  <c:v>13403</c:v>
                </c:pt>
                <c:pt idx="397">
                  <c:v>21202</c:v>
                </c:pt>
                <c:pt idx="398">
                  <c:v>26090</c:v>
                </c:pt>
                <c:pt idx="399">
                  <c:v>34870</c:v>
                </c:pt>
                <c:pt idx="400">
                  <c:v>89192</c:v>
                </c:pt>
                <c:pt idx="401">
                  <c:v>40973</c:v>
                </c:pt>
                <c:pt idx="402">
                  <c:v>19108</c:v>
                </c:pt>
                <c:pt idx="403">
                  <c:v>76409</c:v>
                </c:pt>
                <c:pt idx="404">
                  <c:v>337910</c:v>
                </c:pt>
                <c:pt idx="405">
                  <c:v>137303</c:v>
                </c:pt>
                <c:pt idx="406">
                  <c:v>74154</c:v>
                </c:pt>
                <c:pt idx="407">
                  <c:v>72730</c:v>
                </c:pt>
                <c:pt idx="408">
                  <c:v>43292</c:v>
                </c:pt>
                <c:pt idx="409">
                  <c:v>29996</c:v>
                </c:pt>
                <c:pt idx="410">
                  <c:v>22744</c:v>
                </c:pt>
                <c:pt idx="411">
                  <c:v>25925</c:v>
                </c:pt>
                <c:pt idx="412">
                  <c:v>22937</c:v>
                </c:pt>
                <c:pt idx="413">
                  <c:v>21302</c:v>
                </c:pt>
                <c:pt idx="414">
                  <c:v>16998</c:v>
                </c:pt>
                <c:pt idx="415">
                  <c:v>12965</c:v>
                </c:pt>
                <c:pt idx="416">
                  <c:v>10145</c:v>
                </c:pt>
                <c:pt idx="417">
                  <c:v>17666</c:v>
                </c:pt>
                <c:pt idx="418">
                  <c:v>22370</c:v>
                </c:pt>
                <c:pt idx="419">
                  <c:v>14245</c:v>
                </c:pt>
                <c:pt idx="420">
                  <c:v>19589</c:v>
                </c:pt>
                <c:pt idx="421">
                  <c:v>18140</c:v>
                </c:pt>
                <c:pt idx="422">
                  <c:v>13727</c:v>
                </c:pt>
                <c:pt idx="423">
                  <c:v>17949</c:v>
                </c:pt>
                <c:pt idx="424">
                  <c:v>34162</c:v>
                </c:pt>
                <c:pt idx="425">
                  <c:v>7362</c:v>
                </c:pt>
                <c:pt idx="426">
                  <c:v>11215</c:v>
                </c:pt>
                <c:pt idx="427">
                  <c:v>13900</c:v>
                </c:pt>
                <c:pt idx="428">
                  <c:v>30013</c:v>
                </c:pt>
                <c:pt idx="429">
                  <c:v>30847</c:v>
                </c:pt>
                <c:pt idx="430">
                  <c:v>29828</c:v>
                </c:pt>
                <c:pt idx="431">
                  <c:v>29873</c:v>
                </c:pt>
                <c:pt idx="432">
                  <c:v>18968</c:v>
                </c:pt>
                <c:pt idx="433">
                  <c:v>16565</c:v>
                </c:pt>
                <c:pt idx="434">
                  <c:v>24221</c:v>
                </c:pt>
                <c:pt idx="435">
                  <c:v>25161</c:v>
                </c:pt>
                <c:pt idx="436">
                  <c:v>12080</c:v>
                </c:pt>
                <c:pt idx="437">
                  <c:v>14963</c:v>
                </c:pt>
                <c:pt idx="438">
                  <c:v>23403</c:v>
                </c:pt>
                <c:pt idx="439">
                  <c:v>18992</c:v>
                </c:pt>
                <c:pt idx="440">
                  <c:v>16339</c:v>
                </c:pt>
                <c:pt idx="441">
                  <c:v>16522</c:v>
                </c:pt>
                <c:pt idx="442">
                  <c:v>19201</c:v>
                </c:pt>
                <c:pt idx="443">
                  <c:v>11885</c:v>
                </c:pt>
                <c:pt idx="444">
                  <c:v>8099</c:v>
                </c:pt>
                <c:pt idx="445">
                  <c:v>16898</c:v>
                </c:pt>
                <c:pt idx="446">
                  <c:v>17622</c:v>
                </c:pt>
                <c:pt idx="447">
                  <c:v>17561</c:v>
                </c:pt>
                <c:pt idx="448">
                  <c:v>26949</c:v>
                </c:pt>
                <c:pt idx="449">
                  <c:v>32176</c:v>
                </c:pt>
                <c:pt idx="450">
                  <c:v>25454</c:v>
                </c:pt>
                <c:pt idx="451">
                  <c:v>18652</c:v>
                </c:pt>
                <c:pt idx="452">
                  <c:v>24896</c:v>
                </c:pt>
                <c:pt idx="453">
                  <c:v>68183</c:v>
                </c:pt>
                <c:pt idx="454">
                  <c:v>65849</c:v>
                </c:pt>
                <c:pt idx="455">
                  <c:v>46946</c:v>
                </c:pt>
                <c:pt idx="456">
                  <c:v>38016</c:v>
                </c:pt>
                <c:pt idx="457">
                  <c:v>41494</c:v>
                </c:pt>
                <c:pt idx="458">
                  <c:v>43420</c:v>
                </c:pt>
                <c:pt idx="459">
                  <c:v>23958</c:v>
                </c:pt>
                <c:pt idx="460">
                  <c:v>17093</c:v>
                </c:pt>
                <c:pt idx="461">
                  <c:v>11932</c:v>
                </c:pt>
                <c:pt idx="462">
                  <c:v>12390</c:v>
                </c:pt>
                <c:pt idx="463">
                  <c:v>17888</c:v>
                </c:pt>
                <c:pt idx="464">
                  <c:v>11122</c:v>
                </c:pt>
                <c:pt idx="465">
                  <c:v>9498</c:v>
                </c:pt>
                <c:pt idx="466">
                  <c:v>21924</c:v>
                </c:pt>
                <c:pt idx="467">
                  <c:v>19263</c:v>
                </c:pt>
                <c:pt idx="468">
                  <c:v>20253</c:v>
                </c:pt>
                <c:pt idx="469">
                  <c:v>17718</c:v>
                </c:pt>
                <c:pt idx="470">
                  <c:v>10733</c:v>
                </c:pt>
                <c:pt idx="471">
                  <c:v>15438</c:v>
                </c:pt>
                <c:pt idx="472">
                  <c:v>18533</c:v>
                </c:pt>
                <c:pt idx="473">
                  <c:v>13733</c:v>
                </c:pt>
                <c:pt idx="474">
                  <c:v>9283</c:v>
                </c:pt>
                <c:pt idx="475">
                  <c:v>9001</c:v>
                </c:pt>
                <c:pt idx="476">
                  <c:v>17108</c:v>
                </c:pt>
                <c:pt idx="477">
                  <c:v>19798</c:v>
                </c:pt>
                <c:pt idx="478">
                  <c:v>15774</c:v>
                </c:pt>
                <c:pt idx="479">
                  <c:v>20917</c:v>
                </c:pt>
                <c:pt idx="480">
                  <c:v>9010</c:v>
                </c:pt>
                <c:pt idx="481">
                  <c:v>33180</c:v>
                </c:pt>
                <c:pt idx="482">
                  <c:v>55777</c:v>
                </c:pt>
                <c:pt idx="483">
                  <c:v>27950</c:v>
                </c:pt>
                <c:pt idx="484">
                  <c:v>22459</c:v>
                </c:pt>
                <c:pt idx="485">
                  <c:v>24697</c:v>
                </c:pt>
                <c:pt idx="486">
                  <c:v>33967</c:v>
                </c:pt>
                <c:pt idx="487">
                  <c:v>25231</c:v>
                </c:pt>
                <c:pt idx="488">
                  <c:v>21275</c:v>
                </c:pt>
                <c:pt idx="489">
                  <c:v>22167</c:v>
                </c:pt>
                <c:pt idx="490">
                  <c:v>35663</c:v>
                </c:pt>
                <c:pt idx="491">
                  <c:v>41806</c:v>
                </c:pt>
                <c:pt idx="492">
                  <c:v>32282</c:v>
                </c:pt>
                <c:pt idx="493">
                  <c:v>40616</c:v>
                </c:pt>
                <c:pt idx="494">
                  <c:v>25154</c:v>
                </c:pt>
                <c:pt idx="495">
                  <c:v>25367</c:v>
                </c:pt>
                <c:pt idx="496">
                  <c:v>22385</c:v>
                </c:pt>
                <c:pt idx="497">
                  <c:v>19680</c:v>
                </c:pt>
                <c:pt idx="498">
                  <c:v>30294</c:v>
                </c:pt>
                <c:pt idx="499">
                  <c:v>31882</c:v>
                </c:pt>
                <c:pt idx="500">
                  <c:v>24546</c:v>
                </c:pt>
                <c:pt idx="501">
                  <c:v>22075</c:v>
                </c:pt>
                <c:pt idx="502">
                  <c:v>23315</c:v>
                </c:pt>
                <c:pt idx="503">
                  <c:v>19090</c:v>
                </c:pt>
                <c:pt idx="504">
                  <c:v>32998</c:v>
                </c:pt>
                <c:pt idx="505">
                  <c:v>29052</c:v>
                </c:pt>
                <c:pt idx="506">
                  <c:v>19776</c:v>
                </c:pt>
                <c:pt idx="507">
                  <c:v>18867</c:v>
                </c:pt>
                <c:pt idx="508">
                  <c:v>19261</c:v>
                </c:pt>
                <c:pt idx="509">
                  <c:v>11835</c:v>
                </c:pt>
                <c:pt idx="510">
                  <c:v>17381</c:v>
                </c:pt>
                <c:pt idx="511">
                  <c:v>26423</c:v>
                </c:pt>
                <c:pt idx="512">
                  <c:v>28284</c:v>
                </c:pt>
                <c:pt idx="513">
                  <c:v>20525</c:v>
                </c:pt>
                <c:pt idx="514">
                  <c:v>29024</c:v>
                </c:pt>
                <c:pt idx="515">
                  <c:v>36392</c:v>
                </c:pt>
                <c:pt idx="516">
                  <c:v>26329</c:v>
                </c:pt>
                <c:pt idx="517">
                  <c:v>24483</c:v>
                </c:pt>
                <c:pt idx="518">
                  <c:v>40977</c:v>
                </c:pt>
                <c:pt idx="519">
                  <c:v>25235</c:v>
                </c:pt>
                <c:pt idx="520">
                  <c:v>31217</c:v>
                </c:pt>
                <c:pt idx="521">
                  <c:v>38949</c:v>
                </c:pt>
                <c:pt idx="522">
                  <c:v>27154</c:v>
                </c:pt>
                <c:pt idx="523">
                  <c:v>21287</c:v>
                </c:pt>
                <c:pt idx="524">
                  <c:v>13161</c:v>
                </c:pt>
                <c:pt idx="525">
                  <c:v>18321</c:v>
                </c:pt>
                <c:pt idx="526">
                  <c:v>10135</c:v>
                </c:pt>
                <c:pt idx="527">
                  <c:v>13068</c:v>
                </c:pt>
                <c:pt idx="528">
                  <c:v>92333</c:v>
                </c:pt>
                <c:pt idx="529">
                  <c:v>74516</c:v>
                </c:pt>
                <c:pt idx="530">
                  <c:v>28095</c:v>
                </c:pt>
                <c:pt idx="531">
                  <c:v>26793</c:v>
                </c:pt>
                <c:pt idx="532">
                  <c:v>21514</c:v>
                </c:pt>
                <c:pt idx="533">
                  <c:v>12985</c:v>
                </c:pt>
                <c:pt idx="534">
                  <c:v>16302</c:v>
                </c:pt>
                <c:pt idx="535">
                  <c:v>15731</c:v>
                </c:pt>
                <c:pt idx="536">
                  <c:v>11217</c:v>
                </c:pt>
                <c:pt idx="537">
                  <c:v>10382</c:v>
                </c:pt>
                <c:pt idx="538">
                  <c:v>43344</c:v>
                </c:pt>
                <c:pt idx="539">
                  <c:v>52508</c:v>
                </c:pt>
                <c:pt idx="540">
                  <c:v>50209</c:v>
                </c:pt>
                <c:pt idx="541">
                  <c:v>39027</c:v>
                </c:pt>
                <c:pt idx="542">
                  <c:v>35616</c:v>
                </c:pt>
                <c:pt idx="543">
                  <c:v>30477</c:v>
                </c:pt>
                <c:pt idx="544">
                  <c:v>36618</c:v>
                </c:pt>
                <c:pt idx="545">
                  <c:v>40850</c:v>
                </c:pt>
                <c:pt idx="546">
                  <c:v>26139</c:v>
                </c:pt>
                <c:pt idx="547">
                  <c:v>19134</c:v>
                </c:pt>
                <c:pt idx="548">
                  <c:v>25449</c:v>
                </c:pt>
                <c:pt idx="549">
                  <c:v>23340</c:v>
                </c:pt>
                <c:pt idx="550">
                  <c:v>28530</c:v>
                </c:pt>
                <c:pt idx="551">
                  <c:v>23814</c:v>
                </c:pt>
                <c:pt idx="552">
                  <c:v>22568</c:v>
                </c:pt>
                <c:pt idx="553">
                  <c:v>18848</c:v>
                </c:pt>
                <c:pt idx="554">
                  <c:v>22115</c:v>
                </c:pt>
                <c:pt idx="555">
                  <c:v>15288</c:v>
                </c:pt>
                <c:pt idx="556">
                  <c:v>17467</c:v>
                </c:pt>
                <c:pt idx="557">
                  <c:v>15402</c:v>
                </c:pt>
                <c:pt idx="558">
                  <c:v>12254</c:v>
                </c:pt>
                <c:pt idx="559">
                  <c:v>52064</c:v>
                </c:pt>
                <c:pt idx="560">
                  <c:v>66064</c:v>
                </c:pt>
                <c:pt idx="561">
                  <c:v>57115</c:v>
                </c:pt>
                <c:pt idx="562">
                  <c:v>92427</c:v>
                </c:pt>
                <c:pt idx="563">
                  <c:v>115193</c:v>
                </c:pt>
                <c:pt idx="564">
                  <c:v>35807</c:v>
                </c:pt>
                <c:pt idx="565">
                  <c:v>22783</c:v>
                </c:pt>
                <c:pt idx="566">
                  <c:v>24460</c:v>
                </c:pt>
                <c:pt idx="567">
                  <c:v>29982</c:v>
                </c:pt>
                <c:pt idx="568">
                  <c:v>31983</c:v>
                </c:pt>
                <c:pt idx="569">
                  <c:v>34563</c:v>
                </c:pt>
                <c:pt idx="570">
                  <c:v>44197</c:v>
                </c:pt>
                <c:pt idx="571">
                  <c:v>24949</c:v>
                </c:pt>
                <c:pt idx="572">
                  <c:v>24839</c:v>
                </c:pt>
                <c:pt idx="573">
                  <c:v>28160</c:v>
                </c:pt>
                <c:pt idx="574">
                  <c:v>20421</c:v>
                </c:pt>
                <c:pt idx="575">
                  <c:v>17607</c:v>
                </c:pt>
                <c:pt idx="576">
                  <c:v>20322</c:v>
                </c:pt>
                <c:pt idx="577">
                  <c:v>14009</c:v>
                </c:pt>
                <c:pt idx="578">
                  <c:v>19510</c:v>
                </c:pt>
                <c:pt idx="579">
                  <c:v>28996</c:v>
                </c:pt>
                <c:pt idx="580">
                  <c:v>30531</c:v>
                </c:pt>
                <c:pt idx="581">
                  <c:v>36385</c:v>
                </c:pt>
                <c:pt idx="582">
                  <c:v>41730</c:v>
                </c:pt>
                <c:pt idx="583">
                  <c:v>44996</c:v>
                </c:pt>
                <c:pt idx="584">
                  <c:v>31792</c:v>
                </c:pt>
                <c:pt idx="585">
                  <c:v>32788</c:v>
                </c:pt>
                <c:pt idx="586">
                  <c:v>26372</c:v>
                </c:pt>
                <c:pt idx="587">
                  <c:v>35319</c:v>
                </c:pt>
                <c:pt idx="588">
                  <c:v>33195</c:v>
                </c:pt>
                <c:pt idx="589">
                  <c:v>36676</c:v>
                </c:pt>
                <c:pt idx="590">
                  <c:v>45785</c:v>
                </c:pt>
                <c:pt idx="591">
                  <c:v>46963</c:v>
                </c:pt>
                <c:pt idx="592">
                  <c:v>42687</c:v>
                </c:pt>
                <c:pt idx="593">
                  <c:v>34944</c:v>
                </c:pt>
                <c:pt idx="594">
                  <c:v>37684</c:v>
                </c:pt>
                <c:pt idx="595">
                  <c:v>54986</c:v>
                </c:pt>
                <c:pt idx="596">
                  <c:v>37651</c:v>
                </c:pt>
                <c:pt idx="597">
                  <c:v>43382</c:v>
                </c:pt>
                <c:pt idx="598">
                  <c:v>29109</c:v>
                </c:pt>
                <c:pt idx="599">
                  <c:v>30493</c:v>
                </c:pt>
                <c:pt idx="600">
                  <c:v>28349</c:v>
                </c:pt>
                <c:pt idx="601">
                  <c:v>29930</c:v>
                </c:pt>
                <c:pt idx="602">
                  <c:v>29239</c:v>
                </c:pt>
                <c:pt idx="603">
                  <c:v>14116</c:v>
                </c:pt>
                <c:pt idx="604">
                  <c:v>16738</c:v>
                </c:pt>
                <c:pt idx="605">
                  <c:v>22472</c:v>
                </c:pt>
                <c:pt idx="606">
                  <c:v>22179</c:v>
                </c:pt>
                <c:pt idx="607">
                  <c:v>18768</c:v>
                </c:pt>
                <c:pt idx="608">
                  <c:v>21018</c:v>
                </c:pt>
                <c:pt idx="609">
                  <c:v>24873</c:v>
                </c:pt>
                <c:pt idx="610">
                  <c:v>23621</c:v>
                </c:pt>
                <c:pt idx="611">
                  <c:v>40848</c:v>
                </c:pt>
                <c:pt idx="612">
                  <c:v>23999</c:v>
                </c:pt>
                <c:pt idx="613">
                  <c:v>21724</c:v>
                </c:pt>
                <c:pt idx="614">
                  <c:v>26448</c:v>
                </c:pt>
                <c:pt idx="615">
                  <c:v>25870</c:v>
                </c:pt>
                <c:pt idx="616">
                  <c:v>17096</c:v>
                </c:pt>
                <c:pt idx="617">
                  <c:v>16108</c:v>
                </c:pt>
                <c:pt idx="618">
                  <c:v>17823</c:v>
                </c:pt>
                <c:pt idx="619">
                  <c:v>19590</c:v>
                </c:pt>
                <c:pt idx="620">
                  <c:v>23643</c:v>
                </c:pt>
                <c:pt idx="621">
                  <c:v>17949</c:v>
                </c:pt>
                <c:pt idx="622">
                  <c:v>22213</c:v>
                </c:pt>
                <c:pt idx="623">
                  <c:v>30914</c:v>
                </c:pt>
                <c:pt idx="624">
                  <c:v>32755</c:v>
                </c:pt>
                <c:pt idx="625">
                  <c:v>28544</c:v>
                </c:pt>
                <c:pt idx="626">
                  <c:v>33421</c:v>
                </c:pt>
                <c:pt idx="627">
                  <c:v>54268</c:v>
                </c:pt>
                <c:pt idx="628">
                  <c:v>61638</c:v>
                </c:pt>
                <c:pt idx="629">
                  <c:v>39696</c:v>
                </c:pt>
                <c:pt idx="630">
                  <c:v>125807</c:v>
                </c:pt>
                <c:pt idx="631">
                  <c:v>130725</c:v>
                </c:pt>
                <c:pt idx="632">
                  <c:v>118594</c:v>
                </c:pt>
                <c:pt idx="633">
                  <c:v>152617</c:v>
                </c:pt>
                <c:pt idx="634">
                  <c:v>37163</c:v>
                </c:pt>
                <c:pt idx="635">
                  <c:v>25160</c:v>
                </c:pt>
                <c:pt idx="636">
                  <c:v>26157</c:v>
                </c:pt>
                <c:pt idx="637">
                  <c:v>22872</c:v>
                </c:pt>
                <c:pt idx="638">
                  <c:v>17882</c:v>
                </c:pt>
                <c:pt idx="639">
                  <c:v>19686</c:v>
                </c:pt>
                <c:pt idx="640">
                  <c:v>29738</c:v>
                </c:pt>
                <c:pt idx="641">
                  <c:v>27724</c:v>
                </c:pt>
                <c:pt idx="642">
                  <c:v>18284</c:v>
                </c:pt>
                <c:pt idx="643">
                  <c:v>31661</c:v>
                </c:pt>
                <c:pt idx="644">
                  <c:v>24601</c:v>
                </c:pt>
                <c:pt idx="645">
                  <c:v>23810</c:v>
                </c:pt>
                <c:pt idx="646">
                  <c:v>14510</c:v>
                </c:pt>
                <c:pt idx="647">
                  <c:v>26119</c:v>
                </c:pt>
                <c:pt idx="648">
                  <c:v>21940</c:v>
                </c:pt>
                <c:pt idx="649">
                  <c:v>30309</c:v>
                </c:pt>
                <c:pt idx="650">
                  <c:v>19017</c:v>
                </c:pt>
                <c:pt idx="651">
                  <c:v>20358</c:v>
                </c:pt>
                <c:pt idx="652">
                  <c:v>27762</c:v>
                </c:pt>
                <c:pt idx="653">
                  <c:v>24758</c:v>
                </c:pt>
                <c:pt idx="654">
                  <c:v>28825</c:v>
                </c:pt>
                <c:pt idx="655">
                  <c:v>38438</c:v>
                </c:pt>
                <c:pt idx="656">
                  <c:v>31752</c:v>
                </c:pt>
                <c:pt idx="657">
                  <c:v>41012</c:v>
                </c:pt>
                <c:pt idx="658">
                  <c:v>52598</c:v>
                </c:pt>
                <c:pt idx="659">
                  <c:v>40484</c:v>
                </c:pt>
                <c:pt idx="660">
                  <c:v>44170</c:v>
                </c:pt>
                <c:pt idx="661">
                  <c:v>54698</c:v>
                </c:pt>
                <c:pt idx="662">
                  <c:v>34305</c:v>
                </c:pt>
                <c:pt idx="663">
                  <c:v>30820</c:v>
                </c:pt>
                <c:pt idx="664">
                  <c:v>36796</c:v>
                </c:pt>
                <c:pt idx="665">
                  <c:v>42666</c:v>
                </c:pt>
                <c:pt idx="666">
                  <c:v>32466</c:v>
                </c:pt>
                <c:pt idx="667">
                  <c:v>55705</c:v>
                </c:pt>
                <c:pt idx="668">
                  <c:v>51574</c:v>
                </c:pt>
                <c:pt idx="669">
                  <c:v>16212</c:v>
                </c:pt>
                <c:pt idx="670">
                  <c:v>26142</c:v>
                </c:pt>
                <c:pt idx="671">
                  <c:v>20610</c:v>
                </c:pt>
                <c:pt idx="672">
                  <c:v>47189</c:v>
                </c:pt>
                <c:pt idx="673">
                  <c:v>38851</c:v>
                </c:pt>
                <c:pt idx="674">
                  <c:v>34880</c:v>
                </c:pt>
                <c:pt idx="675">
                  <c:v>22319</c:v>
                </c:pt>
                <c:pt idx="676">
                  <c:v>105436</c:v>
                </c:pt>
                <c:pt idx="677">
                  <c:v>51751</c:v>
                </c:pt>
                <c:pt idx="678">
                  <c:v>44662</c:v>
                </c:pt>
                <c:pt idx="679">
                  <c:v>48463</c:v>
                </c:pt>
                <c:pt idx="680">
                  <c:v>31738</c:v>
                </c:pt>
                <c:pt idx="681">
                  <c:v>23673</c:v>
                </c:pt>
                <c:pt idx="682">
                  <c:v>29730</c:v>
                </c:pt>
                <c:pt idx="683">
                  <c:v>25436</c:v>
                </c:pt>
                <c:pt idx="684">
                  <c:v>18688</c:v>
                </c:pt>
                <c:pt idx="685">
                  <c:v>17451</c:v>
                </c:pt>
                <c:pt idx="686">
                  <c:v>17195</c:v>
                </c:pt>
                <c:pt idx="687">
                  <c:v>14205</c:v>
                </c:pt>
                <c:pt idx="688">
                  <c:v>8762</c:v>
                </c:pt>
                <c:pt idx="689">
                  <c:v>9459</c:v>
                </c:pt>
                <c:pt idx="690">
                  <c:v>7333</c:v>
                </c:pt>
                <c:pt idx="691">
                  <c:v>8078</c:v>
                </c:pt>
                <c:pt idx="692">
                  <c:v>9494</c:v>
                </c:pt>
                <c:pt idx="693">
                  <c:v>23352</c:v>
                </c:pt>
                <c:pt idx="694">
                  <c:v>35863</c:v>
                </c:pt>
                <c:pt idx="695">
                  <c:v>71371</c:v>
                </c:pt>
                <c:pt idx="696">
                  <c:v>56080</c:v>
                </c:pt>
                <c:pt idx="697">
                  <c:v>36154</c:v>
                </c:pt>
                <c:pt idx="698">
                  <c:v>30857</c:v>
                </c:pt>
                <c:pt idx="699">
                  <c:v>17209</c:v>
                </c:pt>
                <c:pt idx="700">
                  <c:v>16432</c:v>
                </c:pt>
                <c:pt idx="701">
                  <c:v>23046</c:v>
                </c:pt>
                <c:pt idx="702">
                  <c:v>17554</c:v>
                </c:pt>
                <c:pt idx="703">
                  <c:v>15753</c:v>
                </c:pt>
                <c:pt idx="704">
                  <c:v>31223</c:v>
                </c:pt>
                <c:pt idx="705">
                  <c:v>19149</c:v>
                </c:pt>
                <c:pt idx="706">
                  <c:v>16597</c:v>
                </c:pt>
                <c:pt idx="707">
                  <c:v>14475</c:v>
                </c:pt>
                <c:pt idx="708">
                  <c:v>13429</c:v>
                </c:pt>
                <c:pt idx="709">
                  <c:v>18689</c:v>
                </c:pt>
                <c:pt idx="710">
                  <c:v>19153</c:v>
                </c:pt>
                <c:pt idx="711">
                  <c:v>10734</c:v>
                </c:pt>
                <c:pt idx="712">
                  <c:v>12347</c:v>
                </c:pt>
                <c:pt idx="713">
                  <c:v>29853</c:v>
                </c:pt>
                <c:pt idx="714">
                  <c:v>32287</c:v>
                </c:pt>
                <c:pt idx="715">
                  <c:v>23052</c:v>
                </c:pt>
                <c:pt idx="716">
                  <c:v>35664</c:v>
                </c:pt>
                <c:pt idx="717">
                  <c:v>31771</c:v>
                </c:pt>
                <c:pt idx="718">
                  <c:v>25224</c:v>
                </c:pt>
                <c:pt idx="719">
                  <c:v>16309</c:v>
                </c:pt>
                <c:pt idx="720">
                  <c:v>10473</c:v>
                </c:pt>
                <c:pt idx="721">
                  <c:v>9478</c:v>
                </c:pt>
                <c:pt idx="722">
                  <c:v>18593</c:v>
                </c:pt>
                <c:pt idx="723">
                  <c:v>31636</c:v>
                </c:pt>
                <c:pt idx="724">
                  <c:v>19039</c:v>
                </c:pt>
                <c:pt idx="725">
                  <c:v>21638</c:v>
                </c:pt>
                <c:pt idx="726">
                  <c:v>19042</c:v>
                </c:pt>
                <c:pt idx="727">
                  <c:v>27619</c:v>
                </c:pt>
                <c:pt idx="728">
                  <c:v>77350</c:v>
                </c:pt>
                <c:pt idx="729">
                  <c:v>139509</c:v>
                </c:pt>
                <c:pt idx="730">
                  <c:v>78889</c:v>
                </c:pt>
                <c:pt idx="731">
                  <c:v>44986</c:v>
                </c:pt>
                <c:pt idx="732">
                  <c:v>33233</c:v>
                </c:pt>
                <c:pt idx="733">
                  <c:v>27768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29-4C40-8DCF-933AB1050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67224"/>
        <c:axId val="305972800"/>
      </c:lineChart>
      <c:catAx>
        <c:axId val="30596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2800"/>
        <c:crosses val="autoZero"/>
        <c:auto val="1"/>
        <c:lblAlgn val="ctr"/>
        <c:lblOffset val="100"/>
        <c:noMultiLvlLbl val="0"/>
      </c:catAx>
      <c:valAx>
        <c:axId val="30597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8-4FF5-9B80-8815C7030C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8-4FF5-9B80-8815C7030C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8-4FF5-9B80-8815C7030C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8-4FF5-9B80-8815C7030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978704"/>
        <c:axId val="308521080"/>
      </c:barChart>
      <c:catAx>
        <c:axId val="30597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21080"/>
        <c:crosses val="autoZero"/>
        <c:auto val="1"/>
        <c:lblAlgn val="ctr"/>
        <c:lblOffset val="100"/>
        <c:noMultiLvlLbl val="0"/>
      </c:catAx>
      <c:valAx>
        <c:axId val="30852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3F882-369D-49B5-93BE-9E8B95B535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D85501-B8F8-4154-9D04-C3D3C1FFE4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782772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85C16-C9BE-4DF8-8B12-7FD4E258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42268-495B-4216-8EBD-5AD7379E8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846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9850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8512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56281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16496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8686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095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5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02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20958-D402-4D22-8AAB-BFDFC6052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49222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A9D9E-D18E-4865-90C2-A7845F9E5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624F8-AD50-4856-9145-16EA1F7BB1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063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37662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4936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3849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63901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0106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3701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3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93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79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7D480-F147-44F7-B6E0-9F6AFC5EB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22298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0A4B-1246-4C19-8F5F-3C49A7EE7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301747-2527-4DE8-B414-466C6CEF7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6967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F3372-2C16-4B46-B000-07149EE5D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408A3-CBA6-4E8A-A3F6-42789416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004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7FEE2-7A18-4E81-8042-A1402F68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582DF3-3B9E-4A65-8AFC-E888D577B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997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8863D-75DE-4629-A24A-DBA5885F0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E2334-2D5C-46B6-8CDC-4419D859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451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ED5A-B580-475F-99E2-8EBC0A91C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AD3BD-A5D0-4C5D-A33D-F9FC72EA9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476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BDD91-8126-47C3-9B4D-D8D0836CF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B8837-30FA-40FC-B889-617502A5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188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54C9-C0F1-48C7-931E-9D2C5636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5111C-F0B2-4DCD-BDCB-A125D984E9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348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64372-E6B6-438D-92C3-06FCEDE53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18172-0FCF-46BA-B482-526A0CCA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935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C5F8C-C184-498F-9D10-C77D98B9E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A548D-8EFC-409F-9D22-B784D683B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233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14086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9358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093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4555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65314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548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03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80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44670-6FA1-4BF2-A0B3-233D5C681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63234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C79C7-E8F2-4225-9A67-B0ED76F1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5DE482-9F53-4885-90CC-EB10C1447A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196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3D329-67ED-46AD-8E00-3E5593286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CB525-8F32-44F6-9ABD-0DACB046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64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3E7C-722A-4FEE-81DA-798E9DAD9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002A7-9153-4651-9A45-A889A95E5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10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6825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2116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7229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35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086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39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94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704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84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52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33C54-DEE3-4CDC-AB96-814FA59FB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1338421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62B4D-C3E7-4A25-8115-9D58393A6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6CB3F-93C9-4290-B0D0-13682CAC0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60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51268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144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4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301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451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5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537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60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4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3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16.12.2016 12:19:00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06:00:00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9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16:09:46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83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15:30:00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004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C55B3-8B83-4DDB-8AD5-A4AE3E58B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191191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45D26-42C5-4D80-9B99-3AA8EAF8E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E17D1C-F320-47C1-BB86-C3710C175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094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47745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344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137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333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106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53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610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728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33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- 2017-08-01 10:02:00</a:t>
                      </a:r>
                      <a:r>
                        <a:rPr lang="de-DE" sz="1000"/>
                        <a:t>
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05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- 2017-10-18 10:29:01</a:t>
                      </a:r>
                      <a:r>
                        <a:rPr lang="de-DE" sz="1000"/>
                        <a:t>
Was hört der Landwirt auf dem Trecker? 🚜 Die "Erntehits 2017" im Test bei Bauer Böckmann. 🌽 Ton an 🔊 und ab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05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- 2017-08-21 18:50:00</a:t>
                      </a:r>
                      <a:r>
                        <a:rPr lang="de-DE" sz="1000"/>
                        <a:t>
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6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12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16:09:46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732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6B95D-C901-461E-9733-C295EE50D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3801768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42BD3-7B4D-4FD2-AAE0-4F967DD8B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C9797-6ED6-4DC8-8E20-B2471E400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668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5054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356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359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117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36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67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9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052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534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5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08:30:00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2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11:34:28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9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- 2017-01-10 18:57:16</a:t>
                      </a:r>
                      <a:r>
                        <a:rPr lang="de-DE" sz="1000"/>
                        <a:t>
Warnung für Hamburg!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91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18:00:00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9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09:20:09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97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D795E-7A10-4144-8D96-31449372A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806788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30A1B-3AAD-4CED-AA8A-198900838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D8F04-8F49-4CCD-94D9-CCD014833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232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889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856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480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2405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434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257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70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5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1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16.12.2016 12:19:00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8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01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- 2017-09-04 05:00:00</a:t>
                      </a:r>
                      <a:r>
                        <a:rPr lang="de-DE" sz="1000"/>
                        <a:t>
Ist ihr Kind auch hochbegabt? 😉 Ein bisschen was zum Schmunzeln für den Wochenstart.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2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06:00:00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32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07445-9880-4BED-8E4F-AC514C6FC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88918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E0686-7589-4510-BB82-A83BD5E6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0B484-4DFC-457E-86C4-0339B5945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211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7902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396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294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755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843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29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410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36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- 2017-12-31 19:00:00</a:t>
                      </a:r>
                      <a:r>
                        <a:rPr lang="de-DE" sz="1000"/>
                        <a:t>
Prost!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1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- 2018-01-01 10:00:00</a:t>
                      </a:r>
                      <a:r>
                        <a:rPr lang="de-DE" sz="1000"/>
                        <a:t>
Heutiger Frischegrad: 
1 = Raumspray, 10 = geduscht und frische Unterhose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261.18%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39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- 2017-12-28 19:00:00</a:t>
                      </a:r>
                      <a:r>
                        <a:rPr lang="de-DE" sz="1000"/>
                        <a:t>
Wortlos glücklich❤️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9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- 2018-03-09 15:20:00</a:t>
                      </a:r>
                      <a:r>
                        <a:rPr lang="de-DE" sz="1000"/>
                        <a:t>
Jetzt hält uns nichts mehr auf: WOCHENENDE!!! 🎉🎉🎉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71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- 2018-04-02 17:26:00</a:t>
                      </a:r>
                      <a:r>
                        <a:rPr lang="de-DE" sz="1000"/>
                        <a:t>
Lust auf Slalom-Fahren? Dann auf nach Hamburg-Volksdorf! Eine Empfehlung von Extra 3.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976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0D3C6-A14A-4FBF-9200-6A2FD0333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3249648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83D8-BE6E-48F9-B854-D04E9DD14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9971A-15AD-46B1-876E-0E57E3C4B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58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2596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93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34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739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4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214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809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83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- 2016-07-07 14:37:05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7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- 2016-10-18 12:59:50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94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- 2016-09-01 15:04:09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- 2016-07-15 16:16:08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81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- 2016-09-30 07:21:17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272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A3C72-AB24-401D-B4BC-C57D9B95C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617326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C080A-E45B-4061-908B-2F1EC3DCC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24A70-C6FB-4515-9DFD-DB1DCDCF2E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505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1289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811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57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98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461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099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330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706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70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81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5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2985767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16.12.2016 12:19:00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19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7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- 2017-08-21 18:50:00</a:t>
                      </a:r>
                      <a:r>
                        <a:rPr lang="de-DE" sz="1000"/>
                        <a:t>
Was kommt bei Ihnen so auf den Tisch? Paleo-flexitarisch, low carb, vegan oder glutenfrei? Ernährungswahnsinn mit Extra 3.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1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06:00:00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78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35FE5-EE80-456F-AD55-BC4BAA4BB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260703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BDAF-C9A6-4260-9FFC-699FDB374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53BF35-FF41-4443-B7D5-E6C7020A2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570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12830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973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379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777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160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951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579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514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8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8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16:09:46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45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4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15:30:00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64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16.12.2016 12:19:00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674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316F8-0E26-413E-B2E1-05E2E5C8A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897679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AC08C-23B1-4EEC-82B9-A8EFDE1A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C57B5-21BE-4BA6-9CE0-D46FAC692B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780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07828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64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656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872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42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532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044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68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6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16:15:13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4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- 2017-05-08 11:48:41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0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08:38:13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39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- 2017-12-31 19:00:00</a:t>
                      </a:r>
                      <a:r>
                        <a:rPr lang="de-DE" sz="1000"/>
                        <a:t>
Prost!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4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- 2017-12-28 19:00:00</a:t>
                      </a:r>
                      <a:r>
                        <a:rPr lang="de-DE" sz="1000"/>
                        <a:t>
Wortlos glücklich❤️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244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CCA78-0658-4C6F-9CE5-CDCC3613B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3707252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3A1B2-89C9-42DB-972A-D17DB5D86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6879B-6781-425A-8264-5673F7BAD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183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58710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33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068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80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15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93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13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11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87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- 2016-04-12 10:30:00</a:t>
                      </a:r>
                      <a:r>
                        <a:rPr lang="de-DE" sz="1000"/>
                        <a:t>
Lässt Ihr Basilikum wieder die Blätter hängen?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- 2016-04-12 11:30:00</a:t>
                      </a:r>
                      <a:r>
                        <a:rPr lang="de-DE" sz="1000"/>
                        <a:t>
Flüchtlinge - Sie mussten voller Verzweiflung ihre Heimat verlassen. Nun erinnert ein Unter-Wasser-Mahnmal vor Lanzarote an ihr Leid.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97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- 2016-04-12 05:00:00</a:t>
                      </a:r>
                      <a:r>
                        <a:rPr lang="de-DE" sz="1000"/>
                        <a:t>
Ohne Moos nix .... äh .... wird der Rasen wieder schön!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73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- 2016-04-11 17:30:01</a:t>
                      </a:r>
                      <a:r>
                        <a:rPr lang="de-DE" sz="1000"/>
                        <a:t>
Raten Sie mal, wie viele Kilometer "regionale" Lebensmittel bis zum Supermarkt zurücklegen.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4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- 2016-04-11 15:30:00</a:t>
                      </a:r>
                      <a:r>
                        <a:rPr lang="de-DE" sz="1000"/>
                        <a:t>
Es wird zwar keine Kostprobe, dafür aber eine Leseprobe aus seinem neuen Buch "Öfter vegetarisch!" und eine Gesangsprobe von Nelson Müller geben. Heute Abend bei DAS! im NDR Fernsehen, um 18:45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595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A27FD-0843-4F91-AEBC-446BBEFB9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783757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51E4A-7067-4503-9F26-E7924E667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4122F-438B-4720-B3E5-E15B72C63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139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05845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3140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530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801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654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263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596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582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02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84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06:00:00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15:30:00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9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16.12.2016 12:19:00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971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72FF9-8872-4DC1-BD3E-18382A97A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4158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11C7C-DD64-4885-A6B3-050F87A8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8A1EC-C817-4918-A230-04A54D103D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43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31087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15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17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274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266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47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737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056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94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6651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061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08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- 2018-01-29 15:30:00</a:t>
                      </a:r>
                      <a:r>
                        <a:rPr lang="de-DE" sz="1000"/>
                        <a:t>
Aber Fischköppe sind wir alle! 😁💙⚓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06:00:00</a:t>
                      </a:r>
                      <a:r>
                        <a:rPr lang="de-DE" sz="1000"/>
                        <a:t>
... der Grund, warum Kompassnadeln nach Norden zeigen. Ein Liebesgedicht an unsere Heimat von Mona Harry.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Das Nordgedicht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03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Das Experiment mit Linda Zervakis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17.03.2017 12:37:00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4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45 Min Clip Rennpferde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2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Erste Hilfe - Visite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16.12.2016 12:19:00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106EE-EEC2-42B8-AB40-B785BB29F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3787683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878A-14A8-4373-9D9C-01170A0A3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0A7DD-8F34-41EF-9917-E2A705743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041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56283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174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161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1315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094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518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135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9694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693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790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06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906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743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75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15:30:00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6728177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12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- 2016-06-21 12:00:00</a:t>
                      </a:r>
                      <a:r>
                        <a:rPr lang="de-DE" sz="1000"/>
                        <a:t>
Jeder kann Leben retten. Visite, 20:15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55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17:30:00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7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- 2017-05-25 17:00:00</a:t>
                      </a:r>
                      <a:r>
                        <a:rPr lang="de-DE" sz="1000"/>
                        <a:t>
Danke an alle Krankenpfleger da draußen für euren Einsatz! 
DIE REPORTAGE "Zwischen Leben und Tod - Traumberuf Krankenpflege", Freitag, 21.15 Uhr. (Wdh.)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757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8609D-52EC-448B-B7AF-CBA21CEB4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2771172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240DF-24F7-4352-A421-E2B2B0653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7EB7C-F68E-454A-BE21-6D9473909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6252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20361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175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075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0330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128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666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439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3969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424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85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018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55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997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33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- 2017-05-15 18:19:00</a:t>
                      </a:r>
                      <a:r>
                        <a:rPr lang="de-DE" sz="1000"/>
                        <a:t>
Allein 2016 wurden zwölf Pferde noch auf der Rennbahn eingeschläfert. 45 Min, heute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08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- 2017-05-25 17:00:00</a:t>
                      </a:r>
                      <a:r>
                        <a:rPr lang="de-DE" sz="1000"/>
                        <a:t>
Danke an alle Krankenpfleger da draußen für euren Einsatz! 
DIE REPORTAGE "Zwischen Leben und Tod - Traumberuf Krankenpflege", Freitag, 21.15 Uhr. (Wdh.)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4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17:30:00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17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06:00:00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7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- 2018-03-21 07:27:00</a:t>
                      </a:r>
                      <a:r>
                        <a:rPr lang="de-DE" sz="1000"/>
                        <a:t>
Wir sind heute ganz poetisch! Ein Liebesgedicht an unsere Heimat von Mona Harry ❤️❤️❤️
#WelttagderPoesie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12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3F189-16A9-4A00-AB3F-7AE0DB796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</p:spTree>
    <p:extLst>
      <p:ext uri="{BB962C8B-B14F-4D97-AF65-F5344CB8AC3E}">
        <p14:creationId xmlns:p14="http://schemas.microsoft.com/office/powerpoint/2010/main" val="3757296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1652</Words>
  <Application>Microsoft Office PowerPoint</Application>
  <PresentationFormat>On-screen Show (4:3)</PresentationFormat>
  <Paragraphs>851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</vt:lpstr>
      <vt:lpstr>Eigene Posts - Reaktionen - Export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2018-04-16T12:10:44Z</dcterms:created>
  <dcterms:modified xsi:type="dcterms:W3CDTF">2018-04-16T12:11:30Z</dcterms:modified>
</cp:coreProperties>
</file>