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Sheet1!$B$2:$B$735</c:f>
            </c:numRef>
          </c:val>
          <c:smooth val="0"/>
          <c:extLst>
            <c:ext xmlns:c16="http://schemas.microsoft.com/office/drawing/2014/chart" uri="{C3380CC4-5D6E-409C-BE32-E72D297353CC}">
              <c16:uniqueId val="{00000000-D34A-4B61-A6C6-19BA75442E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116856"/>
        <c:axId val="254796976"/>
      </c:lineChart>
      <c:catAx>
        <c:axId val="25011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96976"/>
        <c:crosses val="autoZero"/>
        <c:auto val="1"/>
        <c:lblAlgn val="ctr"/>
        <c:lblOffset val="100"/>
        <c:noMultiLvlLbl val="0"/>
      </c:catAx>
      <c:valAx>
        <c:axId val="25479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11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5889F-E3A0-4CE4-878E-1BA99ACA0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F368F6-46A2-4D15-8266-22D2453C46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9342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270AA-A886-4161-9B9F-07CEB43AB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803FF-2748-4F5D-8897-35801DF42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7428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Aktive Nutzer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Aktive Nutzer</dc:title>
  <dc:creator>Administrator</dc:creator>
  <cp:lastModifiedBy>Administrator</cp:lastModifiedBy>
  <cp:revision>1</cp:revision>
  <dcterms:created xsi:type="dcterms:W3CDTF">2018-04-16T12:03:05Z</dcterms:created>
  <dcterms:modified xsi:type="dcterms:W3CDTF">2018-04-16T12:03:09Z</dcterms:modified>
</cp:coreProperties>
</file>