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14920</c:v>
                </c:pt>
                <c:pt idx="1">
                  <c:v>77630</c:v>
                </c:pt>
                <c:pt idx="2">
                  <c:v>19309</c:v>
                </c:pt>
                <c:pt idx="3">
                  <c:v>3526</c:v>
                </c:pt>
                <c:pt idx="4">
                  <c:v>14715</c:v>
                </c:pt>
                <c:pt idx="5">
                  <c:v>4802</c:v>
                </c:pt>
                <c:pt idx="6">
                  <c:v>1939</c:v>
                </c:pt>
                <c:pt idx="7">
                  <c:v>918</c:v>
                </c:pt>
                <c:pt idx="8">
                  <c:v>3355</c:v>
                </c:pt>
                <c:pt idx="9">
                  <c:v>1423</c:v>
                </c:pt>
                <c:pt idx="10">
                  <c:v>606</c:v>
                </c:pt>
                <c:pt idx="11">
                  <c:v>5388</c:v>
                </c:pt>
                <c:pt idx="12">
                  <c:v>2209</c:v>
                </c:pt>
                <c:pt idx="13">
                  <c:v>8056</c:v>
                </c:pt>
                <c:pt idx="14">
                  <c:v>4062</c:v>
                </c:pt>
                <c:pt idx="15">
                  <c:v>523</c:v>
                </c:pt>
                <c:pt idx="16">
                  <c:v>348</c:v>
                </c:pt>
                <c:pt idx="17">
                  <c:v>299</c:v>
                </c:pt>
                <c:pt idx="18">
                  <c:v>346</c:v>
                </c:pt>
                <c:pt idx="19">
                  <c:v>508</c:v>
                </c:pt>
                <c:pt idx="20">
                  <c:v>2886</c:v>
                </c:pt>
                <c:pt idx="21">
                  <c:v>717</c:v>
                </c:pt>
                <c:pt idx="22">
                  <c:v>4141</c:v>
                </c:pt>
                <c:pt idx="23">
                  <c:v>1351</c:v>
                </c:pt>
                <c:pt idx="24">
                  <c:v>229</c:v>
                </c:pt>
                <c:pt idx="25">
                  <c:v>2611</c:v>
                </c:pt>
                <c:pt idx="26">
                  <c:v>1101</c:v>
                </c:pt>
                <c:pt idx="27">
                  <c:v>720</c:v>
                </c:pt>
                <c:pt idx="28">
                  <c:v>161</c:v>
                </c:pt>
                <c:pt idx="29">
                  <c:v>3400</c:v>
                </c:pt>
                <c:pt idx="30">
                  <c:v>1523</c:v>
                </c:pt>
                <c:pt idx="31">
                  <c:v>189</c:v>
                </c:pt>
                <c:pt idx="32">
                  <c:v>90</c:v>
                </c:pt>
                <c:pt idx="33">
                  <c:v>945</c:v>
                </c:pt>
                <c:pt idx="34">
                  <c:v>4246</c:v>
                </c:pt>
                <c:pt idx="35">
                  <c:v>4585</c:v>
                </c:pt>
                <c:pt idx="36">
                  <c:v>2059</c:v>
                </c:pt>
                <c:pt idx="37">
                  <c:v>365</c:v>
                </c:pt>
                <c:pt idx="38">
                  <c:v>281</c:v>
                </c:pt>
                <c:pt idx="39">
                  <c:v>232</c:v>
                </c:pt>
                <c:pt idx="40">
                  <c:v>341</c:v>
                </c:pt>
                <c:pt idx="41">
                  <c:v>216</c:v>
                </c:pt>
                <c:pt idx="42">
                  <c:v>710</c:v>
                </c:pt>
                <c:pt idx="43">
                  <c:v>857</c:v>
                </c:pt>
                <c:pt idx="44">
                  <c:v>6961</c:v>
                </c:pt>
                <c:pt idx="45">
                  <c:v>9206</c:v>
                </c:pt>
                <c:pt idx="46">
                  <c:v>5582</c:v>
                </c:pt>
                <c:pt idx="47">
                  <c:v>1873</c:v>
                </c:pt>
                <c:pt idx="48">
                  <c:v>163798</c:v>
                </c:pt>
                <c:pt idx="49">
                  <c:v>172703</c:v>
                </c:pt>
                <c:pt idx="50">
                  <c:v>90746</c:v>
                </c:pt>
                <c:pt idx="51">
                  <c:v>32596</c:v>
                </c:pt>
                <c:pt idx="52">
                  <c:v>20774</c:v>
                </c:pt>
                <c:pt idx="53">
                  <c:v>36349</c:v>
                </c:pt>
                <c:pt idx="54">
                  <c:v>144961</c:v>
                </c:pt>
                <c:pt idx="55">
                  <c:v>80229</c:v>
                </c:pt>
                <c:pt idx="56">
                  <c:v>43375</c:v>
                </c:pt>
                <c:pt idx="57">
                  <c:v>31411</c:v>
                </c:pt>
                <c:pt idx="58">
                  <c:v>15887</c:v>
                </c:pt>
                <c:pt idx="59">
                  <c:v>10396</c:v>
                </c:pt>
                <c:pt idx="60">
                  <c:v>5667</c:v>
                </c:pt>
                <c:pt idx="61">
                  <c:v>3512</c:v>
                </c:pt>
                <c:pt idx="62">
                  <c:v>2330</c:v>
                </c:pt>
                <c:pt idx="63">
                  <c:v>1791</c:v>
                </c:pt>
                <c:pt idx="64">
                  <c:v>7603</c:v>
                </c:pt>
                <c:pt idx="65">
                  <c:v>4362</c:v>
                </c:pt>
                <c:pt idx="66">
                  <c:v>2210</c:v>
                </c:pt>
                <c:pt idx="67">
                  <c:v>30653</c:v>
                </c:pt>
                <c:pt idx="68">
                  <c:v>41400</c:v>
                </c:pt>
                <c:pt idx="69">
                  <c:v>6943</c:v>
                </c:pt>
                <c:pt idx="70">
                  <c:v>1087</c:v>
                </c:pt>
                <c:pt idx="71">
                  <c:v>11308</c:v>
                </c:pt>
                <c:pt idx="72">
                  <c:v>4817</c:v>
                </c:pt>
                <c:pt idx="73">
                  <c:v>1595</c:v>
                </c:pt>
                <c:pt idx="74">
                  <c:v>987</c:v>
                </c:pt>
                <c:pt idx="75">
                  <c:v>1086</c:v>
                </c:pt>
                <c:pt idx="76">
                  <c:v>1290</c:v>
                </c:pt>
                <c:pt idx="77">
                  <c:v>12913</c:v>
                </c:pt>
                <c:pt idx="78">
                  <c:v>7510</c:v>
                </c:pt>
                <c:pt idx="79">
                  <c:v>1392</c:v>
                </c:pt>
                <c:pt idx="80">
                  <c:v>540</c:v>
                </c:pt>
                <c:pt idx="81">
                  <c:v>613</c:v>
                </c:pt>
                <c:pt idx="82">
                  <c:v>8400</c:v>
                </c:pt>
                <c:pt idx="83">
                  <c:v>28514</c:v>
                </c:pt>
                <c:pt idx="84">
                  <c:v>9785</c:v>
                </c:pt>
                <c:pt idx="85">
                  <c:v>1706</c:v>
                </c:pt>
                <c:pt idx="86">
                  <c:v>904</c:v>
                </c:pt>
                <c:pt idx="87">
                  <c:v>2209</c:v>
                </c:pt>
                <c:pt idx="88">
                  <c:v>1262</c:v>
                </c:pt>
                <c:pt idx="89">
                  <c:v>1928</c:v>
                </c:pt>
                <c:pt idx="90">
                  <c:v>1800</c:v>
                </c:pt>
                <c:pt idx="91">
                  <c:v>8001</c:v>
                </c:pt>
                <c:pt idx="92">
                  <c:v>15809</c:v>
                </c:pt>
                <c:pt idx="93">
                  <c:v>7420</c:v>
                </c:pt>
                <c:pt idx="94">
                  <c:v>944</c:v>
                </c:pt>
                <c:pt idx="95">
                  <c:v>1938</c:v>
                </c:pt>
                <c:pt idx="96">
                  <c:v>1366</c:v>
                </c:pt>
                <c:pt idx="97">
                  <c:v>6398</c:v>
                </c:pt>
                <c:pt idx="98">
                  <c:v>1791</c:v>
                </c:pt>
                <c:pt idx="99">
                  <c:v>520</c:v>
                </c:pt>
                <c:pt idx="100">
                  <c:v>594</c:v>
                </c:pt>
                <c:pt idx="101">
                  <c:v>1378</c:v>
                </c:pt>
                <c:pt idx="102">
                  <c:v>2544</c:v>
                </c:pt>
                <c:pt idx="103">
                  <c:v>1404</c:v>
                </c:pt>
                <c:pt idx="104">
                  <c:v>1649</c:v>
                </c:pt>
                <c:pt idx="105">
                  <c:v>1517</c:v>
                </c:pt>
                <c:pt idx="106">
                  <c:v>34907</c:v>
                </c:pt>
                <c:pt idx="107">
                  <c:v>8004</c:v>
                </c:pt>
                <c:pt idx="108">
                  <c:v>2625</c:v>
                </c:pt>
                <c:pt idx="109">
                  <c:v>1561</c:v>
                </c:pt>
                <c:pt idx="110">
                  <c:v>85134</c:v>
                </c:pt>
                <c:pt idx="111">
                  <c:v>11746</c:v>
                </c:pt>
                <c:pt idx="112">
                  <c:v>3442</c:v>
                </c:pt>
                <c:pt idx="113">
                  <c:v>7534</c:v>
                </c:pt>
                <c:pt idx="114">
                  <c:v>1709</c:v>
                </c:pt>
                <c:pt idx="115">
                  <c:v>626</c:v>
                </c:pt>
                <c:pt idx="116">
                  <c:v>510</c:v>
                </c:pt>
                <c:pt idx="117">
                  <c:v>383</c:v>
                </c:pt>
                <c:pt idx="118">
                  <c:v>20511</c:v>
                </c:pt>
                <c:pt idx="119">
                  <c:v>17187</c:v>
                </c:pt>
                <c:pt idx="120">
                  <c:v>7045</c:v>
                </c:pt>
                <c:pt idx="121">
                  <c:v>2247</c:v>
                </c:pt>
                <c:pt idx="122">
                  <c:v>1966</c:v>
                </c:pt>
                <c:pt idx="123">
                  <c:v>13506</c:v>
                </c:pt>
                <c:pt idx="124">
                  <c:v>3855</c:v>
                </c:pt>
                <c:pt idx="125">
                  <c:v>43023</c:v>
                </c:pt>
                <c:pt idx="126">
                  <c:v>61272</c:v>
                </c:pt>
                <c:pt idx="127">
                  <c:v>16804</c:v>
                </c:pt>
                <c:pt idx="128">
                  <c:v>3893</c:v>
                </c:pt>
                <c:pt idx="129">
                  <c:v>1989</c:v>
                </c:pt>
                <c:pt idx="130">
                  <c:v>2609</c:v>
                </c:pt>
                <c:pt idx="131">
                  <c:v>2111</c:v>
                </c:pt>
                <c:pt idx="132">
                  <c:v>2064</c:v>
                </c:pt>
                <c:pt idx="133">
                  <c:v>6240</c:v>
                </c:pt>
                <c:pt idx="134">
                  <c:v>60148</c:v>
                </c:pt>
                <c:pt idx="135">
                  <c:v>11564</c:v>
                </c:pt>
                <c:pt idx="136">
                  <c:v>2751</c:v>
                </c:pt>
                <c:pt idx="137">
                  <c:v>2273</c:v>
                </c:pt>
                <c:pt idx="138">
                  <c:v>13982</c:v>
                </c:pt>
                <c:pt idx="139">
                  <c:v>14249</c:v>
                </c:pt>
                <c:pt idx="140">
                  <c:v>97611</c:v>
                </c:pt>
                <c:pt idx="141">
                  <c:v>28623</c:v>
                </c:pt>
                <c:pt idx="142">
                  <c:v>3336</c:v>
                </c:pt>
                <c:pt idx="143">
                  <c:v>998</c:v>
                </c:pt>
                <c:pt idx="144">
                  <c:v>15357</c:v>
                </c:pt>
                <c:pt idx="145">
                  <c:v>27488</c:v>
                </c:pt>
                <c:pt idx="146">
                  <c:v>8197</c:v>
                </c:pt>
                <c:pt idx="147">
                  <c:v>6155</c:v>
                </c:pt>
                <c:pt idx="148">
                  <c:v>67332</c:v>
                </c:pt>
                <c:pt idx="149">
                  <c:v>22420</c:v>
                </c:pt>
                <c:pt idx="150">
                  <c:v>2369</c:v>
                </c:pt>
                <c:pt idx="151">
                  <c:v>12238</c:v>
                </c:pt>
                <c:pt idx="152">
                  <c:v>7478</c:v>
                </c:pt>
                <c:pt idx="153">
                  <c:v>33288</c:v>
                </c:pt>
                <c:pt idx="154">
                  <c:v>28686</c:v>
                </c:pt>
                <c:pt idx="155">
                  <c:v>101249</c:v>
                </c:pt>
                <c:pt idx="156">
                  <c:v>40523</c:v>
                </c:pt>
                <c:pt idx="157">
                  <c:v>8350</c:v>
                </c:pt>
                <c:pt idx="158">
                  <c:v>16330</c:v>
                </c:pt>
                <c:pt idx="159">
                  <c:v>7045</c:v>
                </c:pt>
                <c:pt idx="160">
                  <c:v>13950</c:v>
                </c:pt>
                <c:pt idx="161">
                  <c:v>12279</c:v>
                </c:pt>
                <c:pt idx="162">
                  <c:v>5921</c:v>
                </c:pt>
                <c:pt idx="163">
                  <c:v>1173</c:v>
                </c:pt>
                <c:pt idx="164">
                  <c:v>1629</c:v>
                </c:pt>
                <c:pt idx="165">
                  <c:v>5989</c:v>
                </c:pt>
                <c:pt idx="166">
                  <c:v>7557</c:v>
                </c:pt>
                <c:pt idx="167">
                  <c:v>7836</c:v>
                </c:pt>
                <c:pt idx="168">
                  <c:v>9245</c:v>
                </c:pt>
                <c:pt idx="169">
                  <c:v>2952</c:v>
                </c:pt>
                <c:pt idx="170">
                  <c:v>7868</c:v>
                </c:pt>
                <c:pt idx="171">
                  <c:v>3859</c:v>
                </c:pt>
                <c:pt idx="172">
                  <c:v>6250</c:v>
                </c:pt>
                <c:pt idx="173">
                  <c:v>3036</c:v>
                </c:pt>
                <c:pt idx="174">
                  <c:v>22178</c:v>
                </c:pt>
                <c:pt idx="175">
                  <c:v>7766</c:v>
                </c:pt>
                <c:pt idx="176">
                  <c:v>16360</c:v>
                </c:pt>
                <c:pt idx="177">
                  <c:v>5578</c:v>
                </c:pt>
                <c:pt idx="178">
                  <c:v>9904</c:v>
                </c:pt>
                <c:pt idx="179">
                  <c:v>5206</c:v>
                </c:pt>
                <c:pt idx="180">
                  <c:v>7343</c:v>
                </c:pt>
                <c:pt idx="181">
                  <c:v>8925</c:v>
                </c:pt>
                <c:pt idx="182">
                  <c:v>15520</c:v>
                </c:pt>
                <c:pt idx="183">
                  <c:v>5801</c:v>
                </c:pt>
                <c:pt idx="184">
                  <c:v>2393</c:v>
                </c:pt>
                <c:pt idx="185">
                  <c:v>2552</c:v>
                </c:pt>
                <c:pt idx="186">
                  <c:v>2061</c:v>
                </c:pt>
                <c:pt idx="187">
                  <c:v>10509</c:v>
                </c:pt>
                <c:pt idx="188">
                  <c:v>77692</c:v>
                </c:pt>
                <c:pt idx="189">
                  <c:v>36861</c:v>
                </c:pt>
                <c:pt idx="190">
                  <c:v>8298</c:v>
                </c:pt>
                <c:pt idx="191">
                  <c:v>2612</c:v>
                </c:pt>
                <c:pt idx="192">
                  <c:v>2498</c:v>
                </c:pt>
                <c:pt idx="193">
                  <c:v>5829</c:v>
                </c:pt>
                <c:pt idx="194">
                  <c:v>7117</c:v>
                </c:pt>
                <c:pt idx="195">
                  <c:v>8742</c:v>
                </c:pt>
                <c:pt idx="196">
                  <c:v>78414</c:v>
                </c:pt>
                <c:pt idx="197">
                  <c:v>39340</c:v>
                </c:pt>
                <c:pt idx="198">
                  <c:v>31923</c:v>
                </c:pt>
                <c:pt idx="199">
                  <c:v>26718</c:v>
                </c:pt>
                <c:pt idx="200">
                  <c:v>10523</c:v>
                </c:pt>
                <c:pt idx="201">
                  <c:v>23277</c:v>
                </c:pt>
                <c:pt idx="202">
                  <c:v>9269</c:v>
                </c:pt>
                <c:pt idx="203">
                  <c:v>3917</c:v>
                </c:pt>
                <c:pt idx="204">
                  <c:v>3666</c:v>
                </c:pt>
                <c:pt idx="205">
                  <c:v>2264</c:v>
                </c:pt>
                <c:pt idx="206">
                  <c:v>2018</c:v>
                </c:pt>
                <c:pt idx="207">
                  <c:v>9183</c:v>
                </c:pt>
                <c:pt idx="208">
                  <c:v>5392</c:v>
                </c:pt>
                <c:pt idx="209">
                  <c:v>8061</c:v>
                </c:pt>
                <c:pt idx="210">
                  <c:v>17152</c:v>
                </c:pt>
                <c:pt idx="211">
                  <c:v>24762</c:v>
                </c:pt>
                <c:pt idx="212">
                  <c:v>38476</c:v>
                </c:pt>
                <c:pt idx="213">
                  <c:v>20949</c:v>
                </c:pt>
                <c:pt idx="214">
                  <c:v>11357</c:v>
                </c:pt>
                <c:pt idx="215">
                  <c:v>11934</c:v>
                </c:pt>
                <c:pt idx="216">
                  <c:v>21034</c:v>
                </c:pt>
                <c:pt idx="217">
                  <c:v>31483</c:v>
                </c:pt>
                <c:pt idx="218">
                  <c:v>8057</c:v>
                </c:pt>
                <c:pt idx="219">
                  <c:v>3341</c:v>
                </c:pt>
                <c:pt idx="220">
                  <c:v>3234</c:v>
                </c:pt>
                <c:pt idx="221">
                  <c:v>4317</c:v>
                </c:pt>
                <c:pt idx="222">
                  <c:v>4338</c:v>
                </c:pt>
                <c:pt idx="223">
                  <c:v>9028</c:v>
                </c:pt>
                <c:pt idx="224">
                  <c:v>12577</c:v>
                </c:pt>
                <c:pt idx="225">
                  <c:v>7808</c:v>
                </c:pt>
                <c:pt idx="226">
                  <c:v>9712</c:v>
                </c:pt>
                <c:pt idx="227">
                  <c:v>3341</c:v>
                </c:pt>
                <c:pt idx="228">
                  <c:v>6215</c:v>
                </c:pt>
                <c:pt idx="229">
                  <c:v>7046</c:v>
                </c:pt>
                <c:pt idx="230">
                  <c:v>64094</c:v>
                </c:pt>
                <c:pt idx="231">
                  <c:v>12939</c:v>
                </c:pt>
                <c:pt idx="232">
                  <c:v>37229</c:v>
                </c:pt>
                <c:pt idx="233">
                  <c:v>13305</c:v>
                </c:pt>
                <c:pt idx="234">
                  <c:v>3140</c:v>
                </c:pt>
                <c:pt idx="235">
                  <c:v>2845</c:v>
                </c:pt>
                <c:pt idx="236">
                  <c:v>6211</c:v>
                </c:pt>
                <c:pt idx="237">
                  <c:v>4844</c:v>
                </c:pt>
                <c:pt idx="238">
                  <c:v>5215</c:v>
                </c:pt>
                <c:pt idx="239">
                  <c:v>4649</c:v>
                </c:pt>
                <c:pt idx="240">
                  <c:v>40127</c:v>
                </c:pt>
                <c:pt idx="241">
                  <c:v>13037</c:v>
                </c:pt>
                <c:pt idx="242">
                  <c:v>3090</c:v>
                </c:pt>
                <c:pt idx="243">
                  <c:v>1867</c:v>
                </c:pt>
                <c:pt idx="244">
                  <c:v>5210</c:v>
                </c:pt>
                <c:pt idx="245">
                  <c:v>2440</c:v>
                </c:pt>
                <c:pt idx="246">
                  <c:v>2870</c:v>
                </c:pt>
                <c:pt idx="247">
                  <c:v>11423</c:v>
                </c:pt>
                <c:pt idx="248">
                  <c:v>5865</c:v>
                </c:pt>
                <c:pt idx="249">
                  <c:v>20581</c:v>
                </c:pt>
                <c:pt idx="250">
                  <c:v>89363</c:v>
                </c:pt>
                <c:pt idx="251">
                  <c:v>13172</c:v>
                </c:pt>
                <c:pt idx="252">
                  <c:v>8364</c:v>
                </c:pt>
                <c:pt idx="253">
                  <c:v>4450</c:v>
                </c:pt>
                <c:pt idx="254">
                  <c:v>2844</c:v>
                </c:pt>
                <c:pt idx="255">
                  <c:v>3220</c:v>
                </c:pt>
                <c:pt idx="256">
                  <c:v>4319</c:v>
                </c:pt>
                <c:pt idx="257">
                  <c:v>6194</c:v>
                </c:pt>
                <c:pt idx="258">
                  <c:v>8419</c:v>
                </c:pt>
                <c:pt idx="259">
                  <c:v>9745</c:v>
                </c:pt>
                <c:pt idx="260">
                  <c:v>5314</c:v>
                </c:pt>
                <c:pt idx="261">
                  <c:v>12185</c:v>
                </c:pt>
                <c:pt idx="262">
                  <c:v>62083</c:v>
                </c:pt>
                <c:pt idx="263">
                  <c:v>23814</c:v>
                </c:pt>
                <c:pt idx="264">
                  <c:v>9390</c:v>
                </c:pt>
                <c:pt idx="265">
                  <c:v>14832</c:v>
                </c:pt>
                <c:pt idx="266">
                  <c:v>16314</c:v>
                </c:pt>
                <c:pt idx="267">
                  <c:v>20174</c:v>
                </c:pt>
                <c:pt idx="268">
                  <c:v>20004</c:v>
                </c:pt>
                <c:pt idx="269">
                  <c:v>13920</c:v>
                </c:pt>
                <c:pt idx="270">
                  <c:v>141940</c:v>
                </c:pt>
                <c:pt idx="271">
                  <c:v>58514</c:v>
                </c:pt>
                <c:pt idx="272">
                  <c:v>30843</c:v>
                </c:pt>
                <c:pt idx="273">
                  <c:v>29990</c:v>
                </c:pt>
                <c:pt idx="274">
                  <c:v>26513</c:v>
                </c:pt>
                <c:pt idx="275">
                  <c:v>15243</c:v>
                </c:pt>
                <c:pt idx="276">
                  <c:v>11375</c:v>
                </c:pt>
                <c:pt idx="277">
                  <c:v>9423</c:v>
                </c:pt>
                <c:pt idx="278">
                  <c:v>6494</c:v>
                </c:pt>
                <c:pt idx="279">
                  <c:v>57090</c:v>
                </c:pt>
                <c:pt idx="280">
                  <c:v>15675</c:v>
                </c:pt>
                <c:pt idx="281">
                  <c:v>13374</c:v>
                </c:pt>
                <c:pt idx="282">
                  <c:v>25457</c:v>
                </c:pt>
                <c:pt idx="283">
                  <c:v>6250</c:v>
                </c:pt>
                <c:pt idx="284">
                  <c:v>17623</c:v>
                </c:pt>
                <c:pt idx="285">
                  <c:v>56956</c:v>
                </c:pt>
                <c:pt idx="286">
                  <c:v>39804</c:v>
                </c:pt>
                <c:pt idx="287">
                  <c:v>7679</c:v>
                </c:pt>
                <c:pt idx="288">
                  <c:v>10412</c:v>
                </c:pt>
                <c:pt idx="289">
                  <c:v>4489</c:v>
                </c:pt>
                <c:pt idx="290">
                  <c:v>1818</c:v>
                </c:pt>
                <c:pt idx="291">
                  <c:v>5584</c:v>
                </c:pt>
                <c:pt idx="292">
                  <c:v>9792</c:v>
                </c:pt>
                <c:pt idx="293">
                  <c:v>16832</c:v>
                </c:pt>
                <c:pt idx="294">
                  <c:v>15498</c:v>
                </c:pt>
                <c:pt idx="295">
                  <c:v>4941</c:v>
                </c:pt>
                <c:pt idx="296">
                  <c:v>6688</c:v>
                </c:pt>
                <c:pt idx="297">
                  <c:v>4031</c:v>
                </c:pt>
                <c:pt idx="298">
                  <c:v>3243</c:v>
                </c:pt>
                <c:pt idx="299">
                  <c:v>3487</c:v>
                </c:pt>
                <c:pt idx="300">
                  <c:v>2265</c:v>
                </c:pt>
                <c:pt idx="301">
                  <c:v>112684</c:v>
                </c:pt>
                <c:pt idx="302">
                  <c:v>41863</c:v>
                </c:pt>
                <c:pt idx="303">
                  <c:v>10388</c:v>
                </c:pt>
                <c:pt idx="304">
                  <c:v>6846</c:v>
                </c:pt>
                <c:pt idx="305">
                  <c:v>8197</c:v>
                </c:pt>
                <c:pt idx="306">
                  <c:v>7192</c:v>
                </c:pt>
                <c:pt idx="307">
                  <c:v>4505</c:v>
                </c:pt>
                <c:pt idx="308">
                  <c:v>4557</c:v>
                </c:pt>
                <c:pt idx="309">
                  <c:v>31195</c:v>
                </c:pt>
                <c:pt idx="310">
                  <c:v>141832</c:v>
                </c:pt>
                <c:pt idx="311">
                  <c:v>38871</c:v>
                </c:pt>
                <c:pt idx="312">
                  <c:v>12655</c:v>
                </c:pt>
                <c:pt idx="313">
                  <c:v>6192</c:v>
                </c:pt>
                <c:pt idx="314">
                  <c:v>10913</c:v>
                </c:pt>
                <c:pt idx="315">
                  <c:v>16496</c:v>
                </c:pt>
                <c:pt idx="316">
                  <c:v>6608</c:v>
                </c:pt>
                <c:pt idx="317">
                  <c:v>4590</c:v>
                </c:pt>
                <c:pt idx="318">
                  <c:v>3471</c:v>
                </c:pt>
                <c:pt idx="319">
                  <c:v>13201</c:v>
                </c:pt>
                <c:pt idx="320">
                  <c:v>4265</c:v>
                </c:pt>
                <c:pt idx="321">
                  <c:v>2089</c:v>
                </c:pt>
                <c:pt idx="322">
                  <c:v>6576</c:v>
                </c:pt>
                <c:pt idx="323">
                  <c:v>4409</c:v>
                </c:pt>
                <c:pt idx="324">
                  <c:v>12814</c:v>
                </c:pt>
                <c:pt idx="325">
                  <c:v>13486</c:v>
                </c:pt>
                <c:pt idx="326">
                  <c:v>5255</c:v>
                </c:pt>
                <c:pt idx="327">
                  <c:v>2439</c:v>
                </c:pt>
                <c:pt idx="328">
                  <c:v>1413</c:v>
                </c:pt>
                <c:pt idx="329">
                  <c:v>965</c:v>
                </c:pt>
                <c:pt idx="330">
                  <c:v>1590</c:v>
                </c:pt>
                <c:pt idx="331">
                  <c:v>23081</c:v>
                </c:pt>
                <c:pt idx="332">
                  <c:v>37288</c:v>
                </c:pt>
                <c:pt idx="333">
                  <c:v>9355</c:v>
                </c:pt>
                <c:pt idx="334">
                  <c:v>5593</c:v>
                </c:pt>
                <c:pt idx="335">
                  <c:v>5344</c:v>
                </c:pt>
                <c:pt idx="336">
                  <c:v>5203</c:v>
                </c:pt>
                <c:pt idx="337">
                  <c:v>6316</c:v>
                </c:pt>
                <c:pt idx="338">
                  <c:v>3993</c:v>
                </c:pt>
                <c:pt idx="339">
                  <c:v>10132</c:v>
                </c:pt>
                <c:pt idx="340">
                  <c:v>9434</c:v>
                </c:pt>
                <c:pt idx="341">
                  <c:v>4080</c:v>
                </c:pt>
                <c:pt idx="342">
                  <c:v>5327</c:v>
                </c:pt>
                <c:pt idx="343">
                  <c:v>7020</c:v>
                </c:pt>
                <c:pt idx="344">
                  <c:v>9405</c:v>
                </c:pt>
                <c:pt idx="345">
                  <c:v>15506</c:v>
                </c:pt>
                <c:pt idx="346">
                  <c:v>10916</c:v>
                </c:pt>
                <c:pt idx="347">
                  <c:v>6834</c:v>
                </c:pt>
                <c:pt idx="348">
                  <c:v>3602</c:v>
                </c:pt>
                <c:pt idx="349">
                  <c:v>1884</c:v>
                </c:pt>
                <c:pt idx="350">
                  <c:v>766</c:v>
                </c:pt>
                <c:pt idx="351">
                  <c:v>1635</c:v>
                </c:pt>
                <c:pt idx="352">
                  <c:v>1861</c:v>
                </c:pt>
                <c:pt idx="353">
                  <c:v>4983</c:v>
                </c:pt>
                <c:pt idx="354">
                  <c:v>8053</c:v>
                </c:pt>
                <c:pt idx="355">
                  <c:v>2045</c:v>
                </c:pt>
                <c:pt idx="356">
                  <c:v>8770</c:v>
                </c:pt>
                <c:pt idx="357">
                  <c:v>15620</c:v>
                </c:pt>
                <c:pt idx="358">
                  <c:v>17885</c:v>
                </c:pt>
                <c:pt idx="359">
                  <c:v>4855</c:v>
                </c:pt>
                <c:pt idx="360">
                  <c:v>4678</c:v>
                </c:pt>
                <c:pt idx="361">
                  <c:v>2483</c:v>
                </c:pt>
                <c:pt idx="362">
                  <c:v>3749</c:v>
                </c:pt>
                <c:pt idx="363">
                  <c:v>10856</c:v>
                </c:pt>
                <c:pt idx="364">
                  <c:v>25810</c:v>
                </c:pt>
                <c:pt idx="365">
                  <c:v>34283</c:v>
                </c:pt>
                <c:pt idx="366">
                  <c:v>17289</c:v>
                </c:pt>
                <c:pt idx="367">
                  <c:v>12014</c:v>
                </c:pt>
                <c:pt idx="368">
                  <c:v>7563</c:v>
                </c:pt>
                <c:pt idx="369">
                  <c:v>34386</c:v>
                </c:pt>
                <c:pt idx="370">
                  <c:v>62777</c:v>
                </c:pt>
                <c:pt idx="371">
                  <c:v>58796</c:v>
                </c:pt>
                <c:pt idx="372">
                  <c:v>21527</c:v>
                </c:pt>
                <c:pt idx="373">
                  <c:v>50656</c:v>
                </c:pt>
                <c:pt idx="374">
                  <c:v>3929</c:v>
                </c:pt>
                <c:pt idx="375">
                  <c:v>4671</c:v>
                </c:pt>
                <c:pt idx="376">
                  <c:v>1428</c:v>
                </c:pt>
                <c:pt idx="377">
                  <c:v>2062</c:v>
                </c:pt>
                <c:pt idx="378">
                  <c:v>21560</c:v>
                </c:pt>
                <c:pt idx="379">
                  <c:v>71428</c:v>
                </c:pt>
                <c:pt idx="380">
                  <c:v>114014</c:v>
                </c:pt>
                <c:pt idx="381">
                  <c:v>63645</c:v>
                </c:pt>
                <c:pt idx="382">
                  <c:v>22749</c:v>
                </c:pt>
                <c:pt idx="383">
                  <c:v>13617</c:v>
                </c:pt>
                <c:pt idx="384">
                  <c:v>8935</c:v>
                </c:pt>
                <c:pt idx="385">
                  <c:v>5297</c:v>
                </c:pt>
                <c:pt idx="386">
                  <c:v>3783</c:v>
                </c:pt>
                <c:pt idx="387">
                  <c:v>11311</c:v>
                </c:pt>
                <c:pt idx="388">
                  <c:v>10375</c:v>
                </c:pt>
                <c:pt idx="389">
                  <c:v>6582</c:v>
                </c:pt>
                <c:pt idx="390">
                  <c:v>5416</c:v>
                </c:pt>
                <c:pt idx="391">
                  <c:v>5580</c:v>
                </c:pt>
                <c:pt idx="392">
                  <c:v>5194</c:v>
                </c:pt>
                <c:pt idx="393">
                  <c:v>6492</c:v>
                </c:pt>
                <c:pt idx="394">
                  <c:v>13677</c:v>
                </c:pt>
                <c:pt idx="395">
                  <c:v>14291</c:v>
                </c:pt>
                <c:pt idx="396">
                  <c:v>8017</c:v>
                </c:pt>
                <c:pt idx="397">
                  <c:v>4109</c:v>
                </c:pt>
                <c:pt idx="398">
                  <c:v>14544</c:v>
                </c:pt>
                <c:pt idx="399">
                  <c:v>4631</c:v>
                </c:pt>
                <c:pt idx="400">
                  <c:v>1871</c:v>
                </c:pt>
                <c:pt idx="401">
                  <c:v>1370</c:v>
                </c:pt>
                <c:pt idx="402">
                  <c:v>1218</c:v>
                </c:pt>
                <c:pt idx="403">
                  <c:v>7961</c:v>
                </c:pt>
                <c:pt idx="404">
                  <c:v>6167</c:v>
                </c:pt>
                <c:pt idx="405">
                  <c:v>9554</c:v>
                </c:pt>
                <c:pt idx="406">
                  <c:v>12960</c:v>
                </c:pt>
                <c:pt idx="407">
                  <c:v>13339</c:v>
                </c:pt>
                <c:pt idx="408">
                  <c:v>9897</c:v>
                </c:pt>
                <c:pt idx="409">
                  <c:v>11263</c:v>
                </c:pt>
                <c:pt idx="410">
                  <c:v>6271</c:v>
                </c:pt>
                <c:pt idx="411">
                  <c:v>3858</c:v>
                </c:pt>
                <c:pt idx="412">
                  <c:v>379</c:v>
                </c:pt>
                <c:pt idx="413">
                  <c:v>1257</c:v>
                </c:pt>
                <c:pt idx="414">
                  <c:v>1464</c:v>
                </c:pt>
                <c:pt idx="415">
                  <c:v>1067</c:v>
                </c:pt>
                <c:pt idx="416">
                  <c:v>993</c:v>
                </c:pt>
                <c:pt idx="417">
                  <c:v>1816</c:v>
                </c:pt>
                <c:pt idx="418">
                  <c:v>4204</c:v>
                </c:pt>
                <c:pt idx="419">
                  <c:v>35015</c:v>
                </c:pt>
                <c:pt idx="420">
                  <c:v>22458</c:v>
                </c:pt>
                <c:pt idx="421">
                  <c:v>17955</c:v>
                </c:pt>
                <c:pt idx="422">
                  <c:v>21608</c:v>
                </c:pt>
                <c:pt idx="423">
                  <c:v>15382</c:v>
                </c:pt>
                <c:pt idx="424">
                  <c:v>11340</c:v>
                </c:pt>
                <c:pt idx="425">
                  <c:v>7396</c:v>
                </c:pt>
                <c:pt idx="426">
                  <c:v>5813</c:v>
                </c:pt>
                <c:pt idx="427">
                  <c:v>11731</c:v>
                </c:pt>
                <c:pt idx="428">
                  <c:v>12907</c:v>
                </c:pt>
                <c:pt idx="429">
                  <c:v>6439</c:v>
                </c:pt>
                <c:pt idx="430">
                  <c:v>4909</c:v>
                </c:pt>
                <c:pt idx="431">
                  <c:v>3819</c:v>
                </c:pt>
                <c:pt idx="432">
                  <c:v>3298</c:v>
                </c:pt>
                <c:pt idx="433">
                  <c:v>1720</c:v>
                </c:pt>
                <c:pt idx="434">
                  <c:v>1460</c:v>
                </c:pt>
                <c:pt idx="435">
                  <c:v>1259</c:v>
                </c:pt>
                <c:pt idx="436">
                  <c:v>3547</c:v>
                </c:pt>
                <c:pt idx="437">
                  <c:v>5108</c:v>
                </c:pt>
                <c:pt idx="438">
                  <c:v>4928</c:v>
                </c:pt>
                <c:pt idx="439">
                  <c:v>9201</c:v>
                </c:pt>
                <c:pt idx="440">
                  <c:v>5937</c:v>
                </c:pt>
                <c:pt idx="441">
                  <c:v>2682</c:v>
                </c:pt>
                <c:pt idx="442">
                  <c:v>1753</c:v>
                </c:pt>
                <c:pt idx="443">
                  <c:v>15467</c:v>
                </c:pt>
                <c:pt idx="444">
                  <c:v>38384</c:v>
                </c:pt>
                <c:pt idx="445">
                  <c:v>23498</c:v>
                </c:pt>
                <c:pt idx="446">
                  <c:v>10964</c:v>
                </c:pt>
                <c:pt idx="447">
                  <c:v>13038</c:v>
                </c:pt>
                <c:pt idx="448">
                  <c:v>5919</c:v>
                </c:pt>
                <c:pt idx="449">
                  <c:v>4038</c:v>
                </c:pt>
                <c:pt idx="450">
                  <c:v>5689</c:v>
                </c:pt>
                <c:pt idx="451">
                  <c:v>4412</c:v>
                </c:pt>
                <c:pt idx="452">
                  <c:v>1704</c:v>
                </c:pt>
                <c:pt idx="453">
                  <c:v>414545</c:v>
                </c:pt>
                <c:pt idx="454">
                  <c:v>153827</c:v>
                </c:pt>
                <c:pt idx="455">
                  <c:v>54257</c:v>
                </c:pt>
                <c:pt idx="456">
                  <c:v>43973</c:v>
                </c:pt>
                <c:pt idx="457">
                  <c:v>17571</c:v>
                </c:pt>
                <c:pt idx="458">
                  <c:v>11630</c:v>
                </c:pt>
                <c:pt idx="459">
                  <c:v>6077</c:v>
                </c:pt>
                <c:pt idx="460">
                  <c:v>2192</c:v>
                </c:pt>
                <c:pt idx="461">
                  <c:v>1983</c:v>
                </c:pt>
                <c:pt idx="462">
                  <c:v>1659</c:v>
                </c:pt>
                <c:pt idx="463">
                  <c:v>954</c:v>
                </c:pt>
                <c:pt idx="464">
                  <c:v>4327</c:v>
                </c:pt>
                <c:pt idx="465">
                  <c:v>7427</c:v>
                </c:pt>
                <c:pt idx="466">
                  <c:v>2251</c:v>
                </c:pt>
                <c:pt idx="467">
                  <c:v>1250</c:v>
                </c:pt>
                <c:pt idx="468">
                  <c:v>1402</c:v>
                </c:pt>
                <c:pt idx="469">
                  <c:v>732</c:v>
                </c:pt>
                <c:pt idx="470">
                  <c:v>1707</c:v>
                </c:pt>
                <c:pt idx="471">
                  <c:v>2346</c:v>
                </c:pt>
                <c:pt idx="472">
                  <c:v>2795</c:v>
                </c:pt>
                <c:pt idx="473">
                  <c:v>7364</c:v>
                </c:pt>
                <c:pt idx="474">
                  <c:v>8167</c:v>
                </c:pt>
                <c:pt idx="475">
                  <c:v>6132</c:v>
                </c:pt>
                <c:pt idx="476">
                  <c:v>6206</c:v>
                </c:pt>
                <c:pt idx="477">
                  <c:v>3579</c:v>
                </c:pt>
                <c:pt idx="478">
                  <c:v>2589</c:v>
                </c:pt>
                <c:pt idx="479">
                  <c:v>1616</c:v>
                </c:pt>
                <c:pt idx="480">
                  <c:v>6554</c:v>
                </c:pt>
                <c:pt idx="481">
                  <c:v>2120</c:v>
                </c:pt>
                <c:pt idx="482">
                  <c:v>2286</c:v>
                </c:pt>
                <c:pt idx="483">
                  <c:v>3420</c:v>
                </c:pt>
                <c:pt idx="484">
                  <c:v>1839</c:v>
                </c:pt>
                <c:pt idx="485">
                  <c:v>2142</c:v>
                </c:pt>
                <c:pt idx="486">
                  <c:v>3706</c:v>
                </c:pt>
                <c:pt idx="487">
                  <c:v>2140</c:v>
                </c:pt>
                <c:pt idx="488">
                  <c:v>2520</c:v>
                </c:pt>
                <c:pt idx="489">
                  <c:v>3635</c:v>
                </c:pt>
                <c:pt idx="490">
                  <c:v>4981</c:v>
                </c:pt>
                <c:pt idx="491">
                  <c:v>2531</c:v>
                </c:pt>
                <c:pt idx="492">
                  <c:v>6297</c:v>
                </c:pt>
                <c:pt idx="493">
                  <c:v>3572</c:v>
                </c:pt>
                <c:pt idx="494">
                  <c:v>1294</c:v>
                </c:pt>
                <c:pt idx="495">
                  <c:v>2626</c:v>
                </c:pt>
                <c:pt idx="496">
                  <c:v>3091</c:v>
                </c:pt>
                <c:pt idx="497">
                  <c:v>1572</c:v>
                </c:pt>
                <c:pt idx="498">
                  <c:v>2372</c:v>
                </c:pt>
                <c:pt idx="499">
                  <c:v>1530</c:v>
                </c:pt>
                <c:pt idx="500">
                  <c:v>876</c:v>
                </c:pt>
                <c:pt idx="501">
                  <c:v>605</c:v>
                </c:pt>
                <c:pt idx="502">
                  <c:v>252</c:v>
                </c:pt>
                <c:pt idx="503">
                  <c:v>2169</c:v>
                </c:pt>
                <c:pt idx="504">
                  <c:v>3322</c:v>
                </c:pt>
                <c:pt idx="505">
                  <c:v>2703</c:v>
                </c:pt>
                <c:pt idx="506">
                  <c:v>1282</c:v>
                </c:pt>
                <c:pt idx="507">
                  <c:v>2816</c:v>
                </c:pt>
                <c:pt idx="508">
                  <c:v>1700</c:v>
                </c:pt>
                <c:pt idx="509">
                  <c:v>2551</c:v>
                </c:pt>
                <c:pt idx="510">
                  <c:v>1725</c:v>
                </c:pt>
                <c:pt idx="511">
                  <c:v>55285</c:v>
                </c:pt>
                <c:pt idx="512">
                  <c:v>10465</c:v>
                </c:pt>
                <c:pt idx="513">
                  <c:v>5206</c:v>
                </c:pt>
                <c:pt idx="514">
                  <c:v>4193</c:v>
                </c:pt>
                <c:pt idx="515">
                  <c:v>4507</c:v>
                </c:pt>
                <c:pt idx="516">
                  <c:v>3593</c:v>
                </c:pt>
                <c:pt idx="517">
                  <c:v>3181</c:v>
                </c:pt>
                <c:pt idx="518">
                  <c:v>2751</c:v>
                </c:pt>
                <c:pt idx="519">
                  <c:v>2537</c:v>
                </c:pt>
                <c:pt idx="520">
                  <c:v>2601</c:v>
                </c:pt>
                <c:pt idx="521">
                  <c:v>2802</c:v>
                </c:pt>
                <c:pt idx="522">
                  <c:v>2340</c:v>
                </c:pt>
                <c:pt idx="523">
                  <c:v>6347</c:v>
                </c:pt>
                <c:pt idx="524">
                  <c:v>2430</c:v>
                </c:pt>
                <c:pt idx="525">
                  <c:v>2212</c:v>
                </c:pt>
                <c:pt idx="526">
                  <c:v>2586</c:v>
                </c:pt>
                <c:pt idx="527">
                  <c:v>1573</c:v>
                </c:pt>
                <c:pt idx="528">
                  <c:v>726</c:v>
                </c:pt>
                <c:pt idx="529">
                  <c:v>42791</c:v>
                </c:pt>
                <c:pt idx="530">
                  <c:v>17712</c:v>
                </c:pt>
                <c:pt idx="531">
                  <c:v>4543</c:v>
                </c:pt>
                <c:pt idx="532">
                  <c:v>4411</c:v>
                </c:pt>
                <c:pt idx="533">
                  <c:v>7275</c:v>
                </c:pt>
                <c:pt idx="534">
                  <c:v>3683</c:v>
                </c:pt>
                <c:pt idx="535">
                  <c:v>1515</c:v>
                </c:pt>
                <c:pt idx="536">
                  <c:v>1853</c:v>
                </c:pt>
                <c:pt idx="537">
                  <c:v>1980</c:v>
                </c:pt>
                <c:pt idx="538">
                  <c:v>1753</c:v>
                </c:pt>
                <c:pt idx="539">
                  <c:v>1499</c:v>
                </c:pt>
                <c:pt idx="540">
                  <c:v>1935</c:v>
                </c:pt>
                <c:pt idx="541">
                  <c:v>4527</c:v>
                </c:pt>
                <c:pt idx="542">
                  <c:v>3263</c:v>
                </c:pt>
                <c:pt idx="543">
                  <c:v>1194</c:v>
                </c:pt>
                <c:pt idx="544">
                  <c:v>3432</c:v>
                </c:pt>
                <c:pt idx="545">
                  <c:v>2503</c:v>
                </c:pt>
                <c:pt idx="546">
                  <c:v>2050</c:v>
                </c:pt>
                <c:pt idx="547">
                  <c:v>4939</c:v>
                </c:pt>
                <c:pt idx="548">
                  <c:v>4547</c:v>
                </c:pt>
                <c:pt idx="549">
                  <c:v>3609</c:v>
                </c:pt>
                <c:pt idx="550">
                  <c:v>1724</c:v>
                </c:pt>
                <c:pt idx="551">
                  <c:v>3630</c:v>
                </c:pt>
                <c:pt idx="552">
                  <c:v>3806</c:v>
                </c:pt>
                <c:pt idx="553">
                  <c:v>1554</c:v>
                </c:pt>
                <c:pt idx="554">
                  <c:v>827</c:v>
                </c:pt>
                <c:pt idx="555">
                  <c:v>475</c:v>
                </c:pt>
                <c:pt idx="556">
                  <c:v>240</c:v>
                </c:pt>
                <c:pt idx="557">
                  <c:v>756</c:v>
                </c:pt>
                <c:pt idx="558">
                  <c:v>984</c:v>
                </c:pt>
                <c:pt idx="559">
                  <c:v>503</c:v>
                </c:pt>
                <c:pt idx="560">
                  <c:v>35529</c:v>
                </c:pt>
                <c:pt idx="561">
                  <c:v>11553</c:v>
                </c:pt>
                <c:pt idx="562">
                  <c:v>3648</c:v>
                </c:pt>
                <c:pt idx="563">
                  <c:v>3093</c:v>
                </c:pt>
                <c:pt idx="564">
                  <c:v>703</c:v>
                </c:pt>
                <c:pt idx="565">
                  <c:v>2047</c:v>
                </c:pt>
                <c:pt idx="566">
                  <c:v>1692</c:v>
                </c:pt>
                <c:pt idx="567">
                  <c:v>1260</c:v>
                </c:pt>
                <c:pt idx="568">
                  <c:v>3529</c:v>
                </c:pt>
                <c:pt idx="569">
                  <c:v>2894</c:v>
                </c:pt>
                <c:pt idx="570">
                  <c:v>921</c:v>
                </c:pt>
                <c:pt idx="571">
                  <c:v>497</c:v>
                </c:pt>
                <c:pt idx="572">
                  <c:v>261</c:v>
                </c:pt>
                <c:pt idx="573">
                  <c:v>1302</c:v>
                </c:pt>
                <c:pt idx="574">
                  <c:v>2747</c:v>
                </c:pt>
                <c:pt idx="575">
                  <c:v>1271</c:v>
                </c:pt>
                <c:pt idx="576">
                  <c:v>1081</c:v>
                </c:pt>
                <c:pt idx="577">
                  <c:v>679</c:v>
                </c:pt>
                <c:pt idx="578">
                  <c:v>2688</c:v>
                </c:pt>
                <c:pt idx="579">
                  <c:v>2309</c:v>
                </c:pt>
                <c:pt idx="580">
                  <c:v>971</c:v>
                </c:pt>
                <c:pt idx="581">
                  <c:v>1426</c:v>
                </c:pt>
                <c:pt idx="582">
                  <c:v>1503</c:v>
                </c:pt>
                <c:pt idx="583">
                  <c:v>768</c:v>
                </c:pt>
                <c:pt idx="584">
                  <c:v>967</c:v>
                </c:pt>
                <c:pt idx="585">
                  <c:v>1303</c:v>
                </c:pt>
                <c:pt idx="586">
                  <c:v>1391</c:v>
                </c:pt>
                <c:pt idx="587">
                  <c:v>1622</c:v>
                </c:pt>
                <c:pt idx="588">
                  <c:v>3445</c:v>
                </c:pt>
                <c:pt idx="589">
                  <c:v>6027</c:v>
                </c:pt>
                <c:pt idx="590">
                  <c:v>3399</c:v>
                </c:pt>
                <c:pt idx="591">
                  <c:v>1627</c:v>
                </c:pt>
                <c:pt idx="592">
                  <c:v>4093</c:v>
                </c:pt>
                <c:pt idx="593">
                  <c:v>3104</c:v>
                </c:pt>
                <c:pt idx="594">
                  <c:v>3936</c:v>
                </c:pt>
                <c:pt idx="595">
                  <c:v>1993</c:v>
                </c:pt>
                <c:pt idx="596">
                  <c:v>1364</c:v>
                </c:pt>
                <c:pt idx="597">
                  <c:v>2052</c:v>
                </c:pt>
                <c:pt idx="598">
                  <c:v>3114</c:v>
                </c:pt>
                <c:pt idx="599">
                  <c:v>1511</c:v>
                </c:pt>
                <c:pt idx="600">
                  <c:v>5035</c:v>
                </c:pt>
                <c:pt idx="601">
                  <c:v>2880</c:v>
                </c:pt>
                <c:pt idx="602">
                  <c:v>1125</c:v>
                </c:pt>
                <c:pt idx="603">
                  <c:v>1860</c:v>
                </c:pt>
                <c:pt idx="604">
                  <c:v>940</c:v>
                </c:pt>
                <c:pt idx="605">
                  <c:v>1239</c:v>
                </c:pt>
                <c:pt idx="606">
                  <c:v>2313</c:v>
                </c:pt>
                <c:pt idx="607">
                  <c:v>688</c:v>
                </c:pt>
                <c:pt idx="608">
                  <c:v>1324</c:v>
                </c:pt>
                <c:pt idx="609">
                  <c:v>968</c:v>
                </c:pt>
                <c:pt idx="610">
                  <c:v>349</c:v>
                </c:pt>
                <c:pt idx="611">
                  <c:v>233</c:v>
                </c:pt>
                <c:pt idx="612">
                  <c:v>896</c:v>
                </c:pt>
                <c:pt idx="613">
                  <c:v>2041</c:v>
                </c:pt>
                <c:pt idx="614">
                  <c:v>3163</c:v>
                </c:pt>
                <c:pt idx="615">
                  <c:v>2403</c:v>
                </c:pt>
                <c:pt idx="616">
                  <c:v>3210</c:v>
                </c:pt>
                <c:pt idx="617">
                  <c:v>5891</c:v>
                </c:pt>
                <c:pt idx="618">
                  <c:v>5283</c:v>
                </c:pt>
                <c:pt idx="619">
                  <c:v>3753</c:v>
                </c:pt>
                <c:pt idx="620">
                  <c:v>2573</c:v>
                </c:pt>
                <c:pt idx="621">
                  <c:v>2240</c:v>
                </c:pt>
                <c:pt idx="622">
                  <c:v>2916</c:v>
                </c:pt>
                <c:pt idx="623">
                  <c:v>1024</c:v>
                </c:pt>
                <c:pt idx="624">
                  <c:v>529</c:v>
                </c:pt>
                <c:pt idx="625">
                  <c:v>586</c:v>
                </c:pt>
                <c:pt idx="626">
                  <c:v>521</c:v>
                </c:pt>
                <c:pt idx="627">
                  <c:v>1536</c:v>
                </c:pt>
                <c:pt idx="628">
                  <c:v>4511</c:v>
                </c:pt>
                <c:pt idx="629">
                  <c:v>2694</c:v>
                </c:pt>
                <c:pt idx="630">
                  <c:v>3382</c:v>
                </c:pt>
                <c:pt idx="631">
                  <c:v>2709</c:v>
                </c:pt>
                <c:pt idx="632">
                  <c:v>1627</c:v>
                </c:pt>
                <c:pt idx="633">
                  <c:v>3626</c:v>
                </c:pt>
                <c:pt idx="634">
                  <c:v>6587</c:v>
                </c:pt>
                <c:pt idx="635">
                  <c:v>8259</c:v>
                </c:pt>
                <c:pt idx="636">
                  <c:v>7000</c:v>
                </c:pt>
                <c:pt idx="637">
                  <c:v>3553</c:v>
                </c:pt>
                <c:pt idx="638">
                  <c:v>3292</c:v>
                </c:pt>
                <c:pt idx="639">
                  <c:v>1404</c:v>
                </c:pt>
                <c:pt idx="640">
                  <c:v>785</c:v>
                </c:pt>
                <c:pt idx="641">
                  <c:v>648</c:v>
                </c:pt>
                <c:pt idx="642">
                  <c:v>2170</c:v>
                </c:pt>
                <c:pt idx="643">
                  <c:v>4527</c:v>
                </c:pt>
                <c:pt idx="644">
                  <c:v>3017</c:v>
                </c:pt>
                <c:pt idx="645">
                  <c:v>5336</c:v>
                </c:pt>
                <c:pt idx="646">
                  <c:v>4184</c:v>
                </c:pt>
                <c:pt idx="647">
                  <c:v>8507</c:v>
                </c:pt>
                <c:pt idx="648">
                  <c:v>5636</c:v>
                </c:pt>
                <c:pt idx="649">
                  <c:v>5899</c:v>
                </c:pt>
                <c:pt idx="650">
                  <c:v>4406</c:v>
                </c:pt>
                <c:pt idx="651">
                  <c:v>2696</c:v>
                </c:pt>
                <c:pt idx="652">
                  <c:v>2110</c:v>
                </c:pt>
                <c:pt idx="653">
                  <c:v>2269</c:v>
                </c:pt>
                <c:pt idx="654">
                  <c:v>3797</c:v>
                </c:pt>
                <c:pt idx="655">
                  <c:v>3031</c:v>
                </c:pt>
                <c:pt idx="656">
                  <c:v>1475</c:v>
                </c:pt>
                <c:pt idx="657">
                  <c:v>2238</c:v>
                </c:pt>
                <c:pt idx="658">
                  <c:v>1914</c:v>
                </c:pt>
                <c:pt idx="659">
                  <c:v>1483</c:v>
                </c:pt>
                <c:pt idx="660">
                  <c:v>1219</c:v>
                </c:pt>
                <c:pt idx="661">
                  <c:v>2297</c:v>
                </c:pt>
                <c:pt idx="662">
                  <c:v>1160</c:v>
                </c:pt>
                <c:pt idx="663">
                  <c:v>2715</c:v>
                </c:pt>
                <c:pt idx="664">
                  <c:v>1143</c:v>
                </c:pt>
                <c:pt idx="665">
                  <c:v>928</c:v>
                </c:pt>
                <c:pt idx="666">
                  <c:v>2575</c:v>
                </c:pt>
                <c:pt idx="667">
                  <c:v>2161</c:v>
                </c:pt>
                <c:pt idx="668">
                  <c:v>2753</c:v>
                </c:pt>
                <c:pt idx="669">
                  <c:v>1778</c:v>
                </c:pt>
                <c:pt idx="670">
                  <c:v>1229</c:v>
                </c:pt>
                <c:pt idx="671">
                  <c:v>1722</c:v>
                </c:pt>
                <c:pt idx="672">
                  <c:v>1446</c:v>
                </c:pt>
                <c:pt idx="673">
                  <c:v>1777</c:v>
                </c:pt>
                <c:pt idx="674">
                  <c:v>1416</c:v>
                </c:pt>
                <c:pt idx="675">
                  <c:v>1523</c:v>
                </c:pt>
                <c:pt idx="676">
                  <c:v>2360</c:v>
                </c:pt>
                <c:pt idx="677">
                  <c:v>1089</c:v>
                </c:pt>
                <c:pt idx="678">
                  <c:v>1408</c:v>
                </c:pt>
                <c:pt idx="679">
                  <c:v>1532</c:v>
                </c:pt>
                <c:pt idx="680">
                  <c:v>686</c:v>
                </c:pt>
                <c:pt idx="681">
                  <c:v>338</c:v>
                </c:pt>
                <c:pt idx="682">
                  <c:v>3621</c:v>
                </c:pt>
                <c:pt idx="683">
                  <c:v>2321</c:v>
                </c:pt>
                <c:pt idx="684">
                  <c:v>1121</c:v>
                </c:pt>
                <c:pt idx="685">
                  <c:v>765</c:v>
                </c:pt>
                <c:pt idx="686">
                  <c:v>3541</c:v>
                </c:pt>
                <c:pt idx="687">
                  <c:v>2472</c:v>
                </c:pt>
                <c:pt idx="688">
                  <c:v>2965</c:v>
                </c:pt>
                <c:pt idx="689">
                  <c:v>1440</c:v>
                </c:pt>
                <c:pt idx="690">
                  <c:v>396</c:v>
                </c:pt>
                <c:pt idx="691">
                  <c:v>3617</c:v>
                </c:pt>
                <c:pt idx="692">
                  <c:v>2436</c:v>
                </c:pt>
                <c:pt idx="693">
                  <c:v>1318</c:v>
                </c:pt>
                <c:pt idx="694">
                  <c:v>840</c:v>
                </c:pt>
                <c:pt idx="695">
                  <c:v>1053</c:v>
                </c:pt>
                <c:pt idx="696">
                  <c:v>2914</c:v>
                </c:pt>
                <c:pt idx="697">
                  <c:v>1522</c:v>
                </c:pt>
                <c:pt idx="698">
                  <c:v>799</c:v>
                </c:pt>
                <c:pt idx="699">
                  <c:v>330</c:v>
                </c:pt>
                <c:pt idx="700">
                  <c:v>73623</c:v>
                </c:pt>
                <c:pt idx="701">
                  <c:v>36475</c:v>
                </c:pt>
                <c:pt idx="702">
                  <c:v>37398</c:v>
                </c:pt>
                <c:pt idx="703">
                  <c:v>15058</c:v>
                </c:pt>
                <c:pt idx="704">
                  <c:v>6110</c:v>
                </c:pt>
                <c:pt idx="705">
                  <c:v>2567</c:v>
                </c:pt>
                <c:pt idx="706">
                  <c:v>3169</c:v>
                </c:pt>
                <c:pt idx="707">
                  <c:v>3451</c:v>
                </c:pt>
                <c:pt idx="708">
                  <c:v>2209</c:v>
                </c:pt>
                <c:pt idx="709">
                  <c:v>912</c:v>
                </c:pt>
                <c:pt idx="710">
                  <c:v>598</c:v>
                </c:pt>
                <c:pt idx="711">
                  <c:v>263</c:v>
                </c:pt>
                <c:pt idx="712">
                  <c:v>682</c:v>
                </c:pt>
                <c:pt idx="713">
                  <c:v>747</c:v>
                </c:pt>
                <c:pt idx="714">
                  <c:v>955</c:v>
                </c:pt>
                <c:pt idx="715">
                  <c:v>1314</c:v>
                </c:pt>
                <c:pt idx="716">
                  <c:v>490</c:v>
                </c:pt>
                <c:pt idx="717">
                  <c:v>352</c:v>
                </c:pt>
                <c:pt idx="718">
                  <c:v>165</c:v>
                </c:pt>
                <c:pt idx="719">
                  <c:v>94</c:v>
                </c:pt>
                <c:pt idx="720">
                  <c:v>1697</c:v>
                </c:pt>
                <c:pt idx="721">
                  <c:v>1566</c:v>
                </c:pt>
                <c:pt idx="722">
                  <c:v>2105</c:v>
                </c:pt>
                <c:pt idx="723">
                  <c:v>1864</c:v>
                </c:pt>
                <c:pt idx="724">
                  <c:v>3112</c:v>
                </c:pt>
                <c:pt idx="725">
                  <c:v>2195</c:v>
                </c:pt>
                <c:pt idx="726">
                  <c:v>445</c:v>
                </c:pt>
                <c:pt idx="727">
                  <c:v>367</c:v>
                </c:pt>
                <c:pt idx="728">
                  <c:v>1646</c:v>
                </c:pt>
                <c:pt idx="729">
                  <c:v>403</c:v>
                </c:pt>
                <c:pt idx="730">
                  <c:v>655</c:v>
                </c:pt>
                <c:pt idx="731">
                  <c:v>460</c:v>
                </c:pt>
                <c:pt idx="732">
                  <c:v>1013</c:v>
                </c:pt>
                <c:pt idx="733">
                  <c:v>1004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F8-4D5F-B6F8-85336EEED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38720"/>
        <c:axId val="308374888"/>
      </c:lineChart>
      <c:catAx>
        <c:axId val="24553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4888"/>
        <c:crosses val="autoZero"/>
        <c:auto val="1"/>
        <c:lblAlgn val="ctr"/>
        <c:lblOffset val="100"/>
        <c:noMultiLvlLbl val="0"/>
      </c:catAx>
      <c:valAx>
        <c:axId val="30837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A5D98-C983-407F-98FE-05705D37D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5AC2D8-F0FC-4341-8172-BDE773284E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073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54D5B-931B-41BB-A5F0-9E0A0CC6C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351A-19AA-4439-9080-CDE34B32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27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Video-Starts ab 10 Sek.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Video-Starts ab 10 Sek.</dc:title>
  <dc:creator>Administrator</dc:creator>
  <cp:lastModifiedBy>Administrator</cp:lastModifiedBy>
  <cp:revision>1</cp:revision>
  <dcterms:created xsi:type="dcterms:W3CDTF">2018-04-16T11:53:59Z</dcterms:created>
  <dcterms:modified xsi:type="dcterms:W3CDTF">2018-04-16T11:54:04Z</dcterms:modified>
</cp:coreProperties>
</file>