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Sheet1!$A$2:$A$735</c:f>
              <c:strCache>
                <c:ptCount val="734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  <c:pt idx="269">
                  <c:v>01.01.2017</c:v>
                </c:pt>
                <c:pt idx="270">
                  <c:v>02.01.2017</c:v>
                </c:pt>
                <c:pt idx="271">
                  <c:v>03.01.2017</c:v>
                </c:pt>
                <c:pt idx="272">
                  <c:v>04.01.2017</c:v>
                </c:pt>
                <c:pt idx="273">
                  <c:v>05.01.2017</c:v>
                </c:pt>
                <c:pt idx="274">
                  <c:v>06.01.2017</c:v>
                </c:pt>
                <c:pt idx="275">
                  <c:v>07.01.2017</c:v>
                </c:pt>
                <c:pt idx="276">
                  <c:v>08.01.2017</c:v>
                </c:pt>
                <c:pt idx="277">
                  <c:v>09.01.2017</c:v>
                </c:pt>
                <c:pt idx="278">
                  <c:v>10.01.2017</c:v>
                </c:pt>
                <c:pt idx="279">
                  <c:v>11.01.2017</c:v>
                </c:pt>
                <c:pt idx="280">
                  <c:v>12.01.2017</c:v>
                </c:pt>
                <c:pt idx="281">
                  <c:v>13.01.2017</c:v>
                </c:pt>
                <c:pt idx="282">
                  <c:v>14.01.2017</c:v>
                </c:pt>
                <c:pt idx="283">
                  <c:v>15.01.2017</c:v>
                </c:pt>
                <c:pt idx="284">
                  <c:v>16.01.2017</c:v>
                </c:pt>
                <c:pt idx="285">
                  <c:v>17.01.2017</c:v>
                </c:pt>
                <c:pt idx="286">
                  <c:v>18.01.2017</c:v>
                </c:pt>
                <c:pt idx="287">
                  <c:v>19.01.2017</c:v>
                </c:pt>
                <c:pt idx="288">
                  <c:v>20.01.2017</c:v>
                </c:pt>
                <c:pt idx="289">
                  <c:v>21.01.2017</c:v>
                </c:pt>
                <c:pt idx="290">
                  <c:v>22.01.2017</c:v>
                </c:pt>
                <c:pt idx="291">
                  <c:v>23.01.2017</c:v>
                </c:pt>
                <c:pt idx="292">
                  <c:v>24.01.2017</c:v>
                </c:pt>
                <c:pt idx="293">
                  <c:v>25.01.2017</c:v>
                </c:pt>
                <c:pt idx="294">
                  <c:v>26.01.2017</c:v>
                </c:pt>
                <c:pt idx="295">
                  <c:v>27.01.2017</c:v>
                </c:pt>
                <c:pt idx="296">
                  <c:v>28.01.2017</c:v>
                </c:pt>
                <c:pt idx="297">
                  <c:v>29.01.2017</c:v>
                </c:pt>
                <c:pt idx="298">
                  <c:v>30.01.2017</c:v>
                </c:pt>
                <c:pt idx="299">
                  <c:v>31.01.2017</c:v>
                </c:pt>
                <c:pt idx="300">
                  <c:v>01.02.2017</c:v>
                </c:pt>
                <c:pt idx="301">
                  <c:v>02.02.2017</c:v>
                </c:pt>
                <c:pt idx="302">
                  <c:v>03.02.2017</c:v>
                </c:pt>
                <c:pt idx="303">
                  <c:v>04.02.2017</c:v>
                </c:pt>
                <c:pt idx="304">
                  <c:v>05.02.2017</c:v>
                </c:pt>
                <c:pt idx="305">
                  <c:v>06.02.2017</c:v>
                </c:pt>
                <c:pt idx="306">
                  <c:v>07.02.2017</c:v>
                </c:pt>
                <c:pt idx="307">
                  <c:v>08.02.2017</c:v>
                </c:pt>
                <c:pt idx="308">
                  <c:v>09.02.2017</c:v>
                </c:pt>
                <c:pt idx="309">
                  <c:v>10.02.2017</c:v>
                </c:pt>
                <c:pt idx="310">
                  <c:v>11.02.2017</c:v>
                </c:pt>
                <c:pt idx="311">
                  <c:v>12.02.2017</c:v>
                </c:pt>
                <c:pt idx="312">
                  <c:v>13.02.2017</c:v>
                </c:pt>
                <c:pt idx="313">
                  <c:v>14.02.2017</c:v>
                </c:pt>
                <c:pt idx="314">
                  <c:v>15.02.2017</c:v>
                </c:pt>
                <c:pt idx="315">
                  <c:v>16.02.2017</c:v>
                </c:pt>
                <c:pt idx="316">
                  <c:v>17.02.2017</c:v>
                </c:pt>
                <c:pt idx="317">
                  <c:v>18.02.2017</c:v>
                </c:pt>
                <c:pt idx="318">
                  <c:v>19.02.2017</c:v>
                </c:pt>
                <c:pt idx="319">
                  <c:v>20.02.2017</c:v>
                </c:pt>
                <c:pt idx="320">
                  <c:v>21.02.2017</c:v>
                </c:pt>
                <c:pt idx="321">
                  <c:v>22.02.2017</c:v>
                </c:pt>
                <c:pt idx="322">
                  <c:v>23.02.2017</c:v>
                </c:pt>
                <c:pt idx="323">
                  <c:v>24.02.2017</c:v>
                </c:pt>
                <c:pt idx="324">
                  <c:v>25.02.2017</c:v>
                </c:pt>
                <c:pt idx="325">
                  <c:v>26.02.2017</c:v>
                </c:pt>
                <c:pt idx="326">
                  <c:v>27.02.2017</c:v>
                </c:pt>
                <c:pt idx="327">
                  <c:v>28.02.2017</c:v>
                </c:pt>
                <c:pt idx="328">
                  <c:v>01.03.2017</c:v>
                </c:pt>
                <c:pt idx="329">
                  <c:v>02.03.2017</c:v>
                </c:pt>
                <c:pt idx="330">
                  <c:v>03.03.2017</c:v>
                </c:pt>
                <c:pt idx="331">
                  <c:v>04.03.2017</c:v>
                </c:pt>
                <c:pt idx="332">
                  <c:v>05.03.2017</c:v>
                </c:pt>
                <c:pt idx="333">
                  <c:v>06.03.2017</c:v>
                </c:pt>
                <c:pt idx="334">
                  <c:v>07.03.2017</c:v>
                </c:pt>
                <c:pt idx="335">
                  <c:v>08.03.2017</c:v>
                </c:pt>
                <c:pt idx="336">
                  <c:v>09.03.2017</c:v>
                </c:pt>
                <c:pt idx="337">
                  <c:v>10.03.2017</c:v>
                </c:pt>
                <c:pt idx="338">
                  <c:v>11.03.2017</c:v>
                </c:pt>
                <c:pt idx="339">
                  <c:v>12.03.2017</c:v>
                </c:pt>
                <c:pt idx="340">
                  <c:v>13.03.2017</c:v>
                </c:pt>
                <c:pt idx="341">
                  <c:v>14.03.2017</c:v>
                </c:pt>
                <c:pt idx="342">
                  <c:v>15.03.2017</c:v>
                </c:pt>
                <c:pt idx="343">
                  <c:v>16.03.2017</c:v>
                </c:pt>
                <c:pt idx="344">
                  <c:v>17.03.2017</c:v>
                </c:pt>
                <c:pt idx="345">
                  <c:v>18.03.2017</c:v>
                </c:pt>
                <c:pt idx="346">
                  <c:v>19.03.2017</c:v>
                </c:pt>
                <c:pt idx="347">
                  <c:v>20.03.2017</c:v>
                </c:pt>
                <c:pt idx="348">
                  <c:v>21.03.2017</c:v>
                </c:pt>
                <c:pt idx="349">
                  <c:v>22.03.2017</c:v>
                </c:pt>
                <c:pt idx="350">
                  <c:v>23.03.2017</c:v>
                </c:pt>
                <c:pt idx="351">
                  <c:v>24.03.2017</c:v>
                </c:pt>
                <c:pt idx="352">
                  <c:v>25.03.2017</c:v>
                </c:pt>
                <c:pt idx="353">
                  <c:v>26.03.2017</c:v>
                </c:pt>
                <c:pt idx="354">
                  <c:v>27.03.2017</c:v>
                </c:pt>
                <c:pt idx="355">
                  <c:v>28.03.2017</c:v>
                </c:pt>
                <c:pt idx="356">
                  <c:v>29.03.2017</c:v>
                </c:pt>
                <c:pt idx="357">
                  <c:v>30.03.2017</c:v>
                </c:pt>
                <c:pt idx="358">
                  <c:v>31.03.2017</c:v>
                </c:pt>
                <c:pt idx="359">
                  <c:v>01.04.2017</c:v>
                </c:pt>
                <c:pt idx="360">
                  <c:v>02.04.2017</c:v>
                </c:pt>
                <c:pt idx="361">
                  <c:v>03.04.2017</c:v>
                </c:pt>
                <c:pt idx="362">
                  <c:v>04.04.2017</c:v>
                </c:pt>
                <c:pt idx="363">
                  <c:v>05.04.2017</c:v>
                </c:pt>
                <c:pt idx="364">
                  <c:v>06.04.2017</c:v>
                </c:pt>
                <c:pt idx="365">
                  <c:v>07.04.2017</c:v>
                </c:pt>
                <c:pt idx="366">
                  <c:v>08.04.2017</c:v>
                </c:pt>
                <c:pt idx="367">
                  <c:v>09.04.2017</c:v>
                </c:pt>
                <c:pt idx="368">
                  <c:v>10.04.2017</c:v>
                </c:pt>
                <c:pt idx="369">
                  <c:v>11.04.2017</c:v>
                </c:pt>
                <c:pt idx="370">
                  <c:v>12.04.2017</c:v>
                </c:pt>
                <c:pt idx="371">
                  <c:v>13.04.2017</c:v>
                </c:pt>
                <c:pt idx="372">
                  <c:v>14.04.2017</c:v>
                </c:pt>
                <c:pt idx="373">
                  <c:v>15.04.2017</c:v>
                </c:pt>
                <c:pt idx="374">
                  <c:v>16.04.2017</c:v>
                </c:pt>
                <c:pt idx="375">
                  <c:v>17.04.2017</c:v>
                </c:pt>
                <c:pt idx="376">
                  <c:v>18.04.2017</c:v>
                </c:pt>
                <c:pt idx="377">
                  <c:v>19.04.2017</c:v>
                </c:pt>
                <c:pt idx="378">
                  <c:v>20.04.2017</c:v>
                </c:pt>
                <c:pt idx="379">
                  <c:v>21.04.2017</c:v>
                </c:pt>
                <c:pt idx="380">
                  <c:v>22.04.2017</c:v>
                </c:pt>
                <c:pt idx="381">
                  <c:v>23.04.2017</c:v>
                </c:pt>
                <c:pt idx="382">
                  <c:v>24.04.2017</c:v>
                </c:pt>
                <c:pt idx="383">
                  <c:v>25.04.2017</c:v>
                </c:pt>
                <c:pt idx="384">
                  <c:v>26.04.2017</c:v>
                </c:pt>
                <c:pt idx="385">
                  <c:v>27.04.2017</c:v>
                </c:pt>
                <c:pt idx="386">
                  <c:v>28.04.2017</c:v>
                </c:pt>
                <c:pt idx="387">
                  <c:v>29.04.2017</c:v>
                </c:pt>
                <c:pt idx="388">
                  <c:v>30.04.2017</c:v>
                </c:pt>
                <c:pt idx="389">
                  <c:v>01.05.2017</c:v>
                </c:pt>
                <c:pt idx="390">
                  <c:v>02.05.2017</c:v>
                </c:pt>
                <c:pt idx="391">
                  <c:v>03.05.2017</c:v>
                </c:pt>
                <c:pt idx="392">
                  <c:v>04.05.2017</c:v>
                </c:pt>
                <c:pt idx="393">
                  <c:v>05.05.2017</c:v>
                </c:pt>
                <c:pt idx="394">
                  <c:v>06.05.2017</c:v>
                </c:pt>
                <c:pt idx="395">
                  <c:v>07.05.2017</c:v>
                </c:pt>
                <c:pt idx="396">
                  <c:v>08.05.2017</c:v>
                </c:pt>
                <c:pt idx="397">
                  <c:v>09.05.2017</c:v>
                </c:pt>
                <c:pt idx="398">
                  <c:v>10.05.2017</c:v>
                </c:pt>
                <c:pt idx="399">
                  <c:v>11.05.2017</c:v>
                </c:pt>
                <c:pt idx="400">
                  <c:v>12.05.2017</c:v>
                </c:pt>
                <c:pt idx="401">
                  <c:v>13.05.2017</c:v>
                </c:pt>
                <c:pt idx="402">
                  <c:v>14.05.2017</c:v>
                </c:pt>
                <c:pt idx="403">
                  <c:v>15.05.2017</c:v>
                </c:pt>
                <c:pt idx="404">
                  <c:v>16.05.2017</c:v>
                </c:pt>
                <c:pt idx="405">
                  <c:v>17.05.2017</c:v>
                </c:pt>
                <c:pt idx="406">
                  <c:v>18.05.2017</c:v>
                </c:pt>
                <c:pt idx="407">
                  <c:v>19.05.2017</c:v>
                </c:pt>
                <c:pt idx="408">
                  <c:v>20.05.2017</c:v>
                </c:pt>
                <c:pt idx="409">
                  <c:v>21.05.2017</c:v>
                </c:pt>
                <c:pt idx="410">
                  <c:v>22.05.2017</c:v>
                </c:pt>
                <c:pt idx="411">
                  <c:v>23.05.2017</c:v>
                </c:pt>
                <c:pt idx="412">
                  <c:v>24.05.2017</c:v>
                </c:pt>
                <c:pt idx="413">
                  <c:v>25.05.2017</c:v>
                </c:pt>
                <c:pt idx="414">
                  <c:v>26.05.2017</c:v>
                </c:pt>
                <c:pt idx="415">
                  <c:v>27.05.2017</c:v>
                </c:pt>
                <c:pt idx="416">
                  <c:v>28.05.2017</c:v>
                </c:pt>
                <c:pt idx="417">
                  <c:v>29.05.2017</c:v>
                </c:pt>
                <c:pt idx="418">
                  <c:v>30.05.2017</c:v>
                </c:pt>
                <c:pt idx="419">
                  <c:v>31.05.2017</c:v>
                </c:pt>
                <c:pt idx="420">
                  <c:v>01.06.2017</c:v>
                </c:pt>
                <c:pt idx="421">
                  <c:v>02.06.2017</c:v>
                </c:pt>
                <c:pt idx="422">
                  <c:v>03.06.2017</c:v>
                </c:pt>
                <c:pt idx="423">
                  <c:v>04.06.2017</c:v>
                </c:pt>
                <c:pt idx="424">
                  <c:v>05.06.2017</c:v>
                </c:pt>
                <c:pt idx="425">
                  <c:v>06.06.2017</c:v>
                </c:pt>
                <c:pt idx="426">
                  <c:v>07.06.2017</c:v>
                </c:pt>
                <c:pt idx="427">
                  <c:v>08.06.2017</c:v>
                </c:pt>
                <c:pt idx="428">
                  <c:v>09.06.2017</c:v>
                </c:pt>
                <c:pt idx="429">
                  <c:v>10.06.2017</c:v>
                </c:pt>
                <c:pt idx="430">
                  <c:v>11.06.2017</c:v>
                </c:pt>
                <c:pt idx="431">
                  <c:v>12.06.2017</c:v>
                </c:pt>
                <c:pt idx="432">
                  <c:v>13.06.2017</c:v>
                </c:pt>
                <c:pt idx="433">
                  <c:v>14.06.2017</c:v>
                </c:pt>
                <c:pt idx="434">
                  <c:v>15.06.2017</c:v>
                </c:pt>
                <c:pt idx="435">
                  <c:v>16.06.2017</c:v>
                </c:pt>
                <c:pt idx="436">
                  <c:v>17.06.2017</c:v>
                </c:pt>
                <c:pt idx="437">
                  <c:v>18.06.2017</c:v>
                </c:pt>
                <c:pt idx="438">
                  <c:v>19.06.2017</c:v>
                </c:pt>
                <c:pt idx="439">
                  <c:v>20.06.2017</c:v>
                </c:pt>
                <c:pt idx="440">
                  <c:v>21.06.2017</c:v>
                </c:pt>
                <c:pt idx="441">
                  <c:v>22.06.2017</c:v>
                </c:pt>
                <c:pt idx="442">
                  <c:v>23.06.2017</c:v>
                </c:pt>
                <c:pt idx="443">
                  <c:v>24.06.2017</c:v>
                </c:pt>
                <c:pt idx="444">
                  <c:v>25.06.2017</c:v>
                </c:pt>
                <c:pt idx="445">
                  <c:v>26.06.2017</c:v>
                </c:pt>
                <c:pt idx="446">
                  <c:v>27.06.2017</c:v>
                </c:pt>
                <c:pt idx="447">
                  <c:v>28.06.2017</c:v>
                </c:pt>
                <c:pt idx="448">
                  <c:v>29.06.2017</c:v>
                </c:pt>
                <c:pt idx="449">
                  <c:v>30.06.2017</c:v>
                </c:pt>
                <c:pt idx="450">
                  <c:v>01.07.2017</c:v>
                </c:pt>
                <c:pt idx="451">
                  <c:v>02.07.2017</c:v>
                </c:pt>
                <c:pt idx="452">
                  <c:v>03.07.2017</c:v>
                </c:pt>
                <c:pt idx="453">
                  <c:v>04.07.2017</c:v>
                </c:pt>
                <c:pt idx="454">
                  <c:v>05.07.2017</c:v>
                </c:pt>
                <c:pt idx="455">
                  <c:v>06.07.2017</c:v>
                </c:pt>
                <c:pt idx="456">
                  <c:v>07.07.2017</c:v>
                </c:pt>
                <c:pt idx="457">
                  <c:v>08.07.2017</c:v>
                </c:pt>
                <c:pt idx="458">
                  <c:v>09.07.2017</c:v>
                </c:pt>
                <c:pt idx="459">
                  <c:v>10.07.2017</c:v>
                </c:pt>
                <c:pt idx="460">
                  <c:v>11.07.2017</c:v>
                </c:pt>
                <c:pt idx="461">
                  <c:v>12.07.2017</c:v>
                </c:pt>
                <c:pt idx="462">
                  <c:v>13.07.2017</c:v>
                </c:pt>
                <c:pt idx="463">
                  <c:v>14.07.2017</c:v>
                </c:pt>
                <c:pt idx="464">
                  <c:v>15.07.2017</c:v>
                </c:pt>
                <c:pt idx="465">
                  <c:v>16.07.2017</c:v>
                </c:pt>
                <c:pt idx="466">
                  <c:v>17.07.2017</c:v>
                </c:pt>
                <c:pt idx="467">
                  <c:v>18.07.2017</c:v>
                </c:pt>
                <c:pt idx="468">
                  <c:v>19.07.2017</c:v>
                </c:pt>
                <c:pt idx="469">
                  <c:v>20.07.2017</c:v>
                </c:pt>
                <c:pt idx="470">
                  <c:v>21.07.2017</c:v>
                </c:pt>
                <c:pt idx="471">
                  <c:v>22.07.2017</c:v>
                </c:pt>
                <c:pt idx="472">
                  <c:v>23.07.2017</c:v>
                </c:pt>
                <c:pt idx="473">
                  <c:v>24.07.2017</c:v>
                </c:pt>
                <c:pt idx="474">
                  <c:v>25.07.2017</c:v>
                </c:pt>
                <c:pt idx="475">
                  <c:v>26.07.2017</c:v>
                </c:pt>
                <c:pt idx="476">
                  <c:v>27.07.2017</c:v>
                </c:pt>
                <c:pt idx="477">
                  <c:v>28.07.2017</c:v>
                </c:pt>
                <c:pt idx="478">
                  <c:v>29.07.2017</c:v>
                </c:pt>
                <c:pt idx="479">
                  <c:v>30.07.2017</c:v>
                </c:pt>
                <c:pt idx="480">
                  <c:v>31.07.2017</c:v>
                </c:pt>
                <c:pt idx="481">
                  <c:v>01.08.2017</c:v>
                </c:pt>
                <c:pt idx="482">
                  <c:v>02.08.2017</c:v>
                </c:pt>
                <c:pt idx="483">
                  <c:v>03.08.2017</c:v>
                </c:pt>
                <c:pt idx="484">
                  <c:v>04.08.2017</c:v>
                </c:pt>
                <c:pt idx="485">
                  <c:v>05.08.2017</c:v>
                </c:pt>
                <c:pt idx="486">
                  <c:v>06.08.2017</c:v>
                </c:pt>
                <c:pt idx="487">
                  <c:v>07.08.2017</c:v>
                </c:pt>
                <c:pt idx="488">
                  <c:v>08.08.2017</c:v>
                </c:pt>
                <c:pt idx="489">
                  <c:v>09.08.2017</c:v>
                </c:pt>
                <c:pt idx="490">
                  <c:v>10.08.2017</c:v>
                </c:pt>
                <c:pt idx="491">
                  <c:v>11.08.2017</c:v>
                </c:pt>
                <c:pt idx="492">
                  <c:v>12.08.2017</c:v>
                </c:pt>
                <c:pt idx="493">
                  <c:v>13.08.2017</c:v>
                </c:pt>
                <c:pt idx="494">
                  <c:v>14.08.2017</c:v>
                </c:pt>
                <c:pt idx="495">
                  <c:v>15.08.2017</c:v>
                </c:pt>
                <c:pt idx="496">
                  <c:v>16.08.2017</c:v>
                </c:pt>
                <c:pt idx="497">
                  <c:v>17.08.2017</c:v>
                </c:pt>
                <c:pt idx="498">
                  <c:v>18.08.2017</c:v>
                </c:pt>
                <c:pt idx="499">
                  <c:v>19.08.2017</c:v>
                </c:pt>
                <c:pt idx="500">
                  <c:v>20.08.2017</c:v>
                </c:pt>
                <c:pt idx="501">
                  <c:v>21.08.2017</c:v>
                </c:pt>
                <c:pt idx="502">
                  <c:v>22.08.2017</c:v>
                </c:pt>
                <c:pt idx="503">
                  <c:v>23.08.2017</c:v>
                </c:pt>
                <c:pt idx="504">
                  <c:v>24.08.2017</c:v>
                </c:pt>
                <c:pt idx="505">
                  <c:v>25.08.2017</c:v>
                </c:pt>
                <c:pt idx="506">
                  <c:v>26.08.2017</c:v>
                </c:pt>
                <c:pt idx="507">
                  <c:v>27.08.2017</c:v>
                </c:pt>
                <c:pt idx="508">
                  <c:v>28.08.2017</c:v>
                </c:pt>
                <c:pt idx="509">
                  <c:v>29.08.2017</c:v>
                </c:pt>
                <c:pt idx="510">
                  <c:v>30.08.2017</c:v>
                </c:pt>
                <c:pt idx="511">
                  <c:v>31.08.2017</c:v>
                </c:pt>
                <c:pt idx="512">
                  <c:v>01.09.2017</c:v>
                </c:pt>
                <c:pt idx="513">
                  <c:v>02.09.2017</c:v>
                </c:pt>
                <c:pt idx="514">
                  <c:v>03.09.2017</c:v>
                </c:pt>
                <c:pt idx="515">
                  <c:v>04.09.2017</c:v>
                </c:pt>
                <c:pt idx="516">
                  <c:v>05.09.2017</c:v>
                </c:pt>
                <c:pt idx="517">
                  <c:v>06.09.2017</c:v>
                </c:pt>
                <c:pt idx="518">
                  <c:v>07.09.2017</c:v>
                </c:pt>
                <c:pt idx="519">
                  <c:v>08.09.2017</c:v>
                </c:pt>
                <c:pt idx="520">
                  <c:v>09.09.2017</c:v>
                </c:pt>
                <c:pt idx="521">
                  <c:v>10.09.2017</c:v>
                </c:pt>
                <c:pt idx="522">
                  <c:v>11.09.2017</c:v>
                </c:pt>
                <c:pt idx="523">
                  <c:v>12.09.2017</c:v>
                </c:pt>
                <c:pt idx="524">
                  <c:v>13.09.2017</c:v>
                </c:pt>
                <c:pt idx="525">
                  <c:v>14.09.2017</c:v>
                </c:pt>
                <c:pt idx="526">
                  <c:v>15.09.2017</c:v>
                </c:pt>
                <c:pt idx="527">
                  <c:v>16.09.2017</c:v>
                </c:pt>
                <c:pt idx="528">
                  <c:v>17.09.2017</c:v>
                </c:pt>
                <c:pt idx="529">
                  <c:v>18.09.2017</c:v>
                </c:pt>
                <c:pt idx="530">
                  <c:v>19.09.2017</c:v>
                </c:pt>
                <c:pt idx="531">
                  <c:v>20.09.2017</c:v>
                </c:pt>
                <c:pt idx="532">
                  <c:v>21.09.2017</c:v>
                </c:pt>
                <c:pt idx="533">
                  <c:v>22.09.2017</c:v>
                </c:pt>
                <c:pt idx="534">
                  <c:v>23.09.2017</c:v>
                </c:pt>
                <c:pt idx="535">
                  <c:v>24.09.2017</c:v>
                </c:pt>
                <c:pt idx="536">
                  <c:v>25.09.2017</c:v>
                </c:pt>
                <c:pt idx="537">
                  <c:v>26.09.2017</c:v>
                </c:pt>
                <c:pt idx="538">
                  <c:v>27.09.2017</c:v>
                </c:pt>
                <c:pt idx="539">
                  <c:v>28.09.2017</c:v>
                </c:pt>
                <c:pt idx="540">
                  <c:v>29.09.2017</c:v>
                </c:pt>
                <c:pt idx="541">
                  <c:v>30.09.2017</c:v>
                </c:pt>
                <c:pt idx="542">
                  <c:v>01.10.2017</c:v>
                </c:pt>
                <c:pt idx="543">
                  <c:v>02.10.2017</c:v>
                </c:pt>
                <c:pt idx="544">
                  <c:v>03.10.2017</c:v>
                </c:pt>
                <c:pt idx="545">
                  <c:v>04.10.2017</c:v>
                </c:pt>
                <c:pt idx="546">
                  <c:v>05.10.2017</c:v>
                </c:pt>
                <c:pt idx="547">
                  <c:v>06.10.2017</c:v>
                </c:pt>
                <c:pt idx="548">
                  <c:v>07.10.2017</c:v>
                </c:pt>
                <c:pt idx="549">
                  <c:v>08.10.2017</c:v>
                </c:pt>
                <c:pt idx="550">
                  <c:v>09.10.2017</c:v>
                </c:pt>
                <c:pt idx="551">
                  <c:v>10.10.2017</c:v>
                </c:pt>
                <c:pt idx="552">
                  <c:v>11.10.2017</c:v>
                </c:pt>
                <c:pt idx="553">
                  <c:v>12.10.2017</c:v>
                </c:pt>
                <c:pt idx="554">
                  <c:v>13.10.2017</c:v>
                </c:pt>
                <c:pt idx="555">
                  <c:v>14.10.2017</c:v>
                </c:pt>
                <c:pt idx="556">
                  <c:v>15.10.2017</c:v>
                </c:pt>
                <c:pt idx="557">
                  <c:v>16.10.2017</c:v>
                </c:pt>
                <c:pt idx="558">
                  <c:v>17.10.2017</c:v>
                </c:pt>
                <c:pt idx="559">
                  <c:v>18.10.2017</c:v>
                </c:pt>
                <c:pt idx="560">
                  <c:v>19.10.2017</c:v>
                </c:pt>
                <c:pt idx="561">
                  <c:v>20.10.2017</c:v>
                </c:pt>
                <c:pt idx="562">
                  <c:v>21.10.2017</c:v>
                </c:pt>
                <c:pt idx="563">
                  <c:v>22.10.2017</c:v>
                </c:pt>
                <c:pt idx="564">
                  <c:v>23.10.2017</c:v>
                </c:pt>
                <c:pt idx="565">
                  <c:v>24.10.2017</c:v>
                </c:pt>
                <c:pt idx="566">
                  <c:v>25.10.2017</c:v>
                </c:pt>
                <c:pt idx="567">
                  <c:v>26.10.2017</c:v>
                </c:pt>
                <c:pt idx="568">
                  <c:v>27.10.2017</c:v>
                </c:pt>
                <c:pt idx="569">
                  <c:v>28.10.2017</c:v>
                </c:pt>
                <c:pt idx="570">
                  <c:v>29.10.2017</c:v>
                </c:pt>
                <c:pt idx="571">
                  <c:v>30.10.2017</c:v>
                </c:pt>
                <c:pt idx="572">
                  <c:v>31.10.2017</c:v>
                </c:pt>
                <c:pt idx="573">
                  <c:v>01.11.2017</c:v>
                </c:pt>
                <c:pt idx="574">
                  <c:v>02.11.2017</c:v>
                </c:pt>
                <c:pt idx="575">
                  <c:v>03.11.2017</c:v>
                </c:pt>
                <c:pt idx="576">
                  <c:v>04.11.2017</c:v>
                </c:pt>
                <c:pt idx="577">
                  <c:v>05.11.2017</c:v>
                </c:pt>
                <c:pt idx="578">
                  <c:v>06.11.2017</c:v>
                </c:pt>
                <c:pt idx="579">
                  <c:v>07.11.2017</c:v>
                </c:pt>
                <c:pt idx="580">
                  <c:v>08.11.2017</c:v>
                </c:pt>
                <c:pt idx="581">
                  <c:v>09.11.2017</c:v>
                </c:pt>
                <c:pt idx="582">
                  <c:v>10.11.2017</c:v>
                </c:pt>
                <c:pt idx="583">
                  <c:v>11.11.2017</c:v>
                </c:pt>
                <c:pt idx="584">
                  <c:v>12.11.2017</c:v>
                </c:pt>
                <c:pt idx="585">
                  <c:v>13.11.2017</c:v>
                </c:pt>
                <c:pt idx="586">
                  <c:v>14.11.2017</c:v>
                </c:pt>
                <c:pt idx="587">
                  <c:v>15.11.2017</c:v>
                </c:pt>
                <c:pt idx="588">
                  <c:v>16.11.2017</c:v>
                </c:pt>
                <c:pt idx="589">
                  <c:v>17.11.2017</c:v>
                </c:pt>
                <c:pt idx="590">
                  <c:v>18.11.2017</c:v>
                </c:pt>
                <c:pt idx="591">
                  <c:v>19.11.2017</c:v>
                </c:pt>
                <c:pt idx="592">
                  <c:v>20.11.2017</c:v>
                </c:pt>
                <c:pt idx="593">
                  <c:v>21.11.2017</c:v>
                </c:pt>
                <c:pt idx="594">
                  <c:v>22.11.2017</c:v>
                </c:pt>
                <c:pt idx="595">
                  <c:v>23.11.2017</c:v>
                </c:pt>
                <c:pt idx="596">
                  <c:v>24.11.2017</c:v>
                </c:pt>
                <c:pt idx="597">
                  <c:v>25.11.2017</c:v>
                </c:pt>
                <c:pt idx="598">
                  <c:v>26.11.2017</c:v>
                </c:pt>
                <c:pt idx="599">
                  <c:v>27.11.2017</c:v>
                </c:pt>
                <c:pt idx="600">
                  <c:v>28.11.2017</c:v>
                </c:pt>
                <c:pt idx="601">
                  <c:v>29.11.2017</c:v>
                </c:pt>
                <c:pt idx="602">
                  <c:v>30.11.2017</c:v>
                </c:pt>
                <c:pt idx="603">
                  <c:v>01.12.2017</c:v>
                </c:pt>
                <c:pt idx="604">
                  <c:v>02.12.2017</c:v>
                </c:pt>
                <c:pt idx="605">
                  <c:v>03.12.2017</c:v>
                </c:pt>
                <c:pt idx="606">
                  <c:v>04.12.2017</c:v>
                </c:pt>
                <c:pt idx="607">
                  <c:v>05.12.2017</c:v>
                </c:pt>
                <c:pt idx="608">
                  <c:v>06.12.2017</c:v>
                </c:pt>
                <c:pt idx="609">
                  <c:v>07.12.2017</c:v>
                </c:pt>
                <c:pt idx="610">
                  <c:v>08.12.2017</c:v>
                </c:pt>
                <c:pt idx="611">
                  <c:v>09.12.2017</c:v>
                </c:pt>
                <c:pt idx="612">
                  <c:v>10.12.2017</c:v>
                </c:pt>
                <c:pt idx="613">
                  <c:v>11.12.2017</c:v>
                </c:pt>
                <c:pt idx="614">
                  <c:v>12.12.2017</c:v>
                </c:pt>
                <c:pt idx="615">
                  <c:v>13.12.2017</c:v>
                </c:pt>
                <c:pt idx="616">
                  <c:v>14.12.2017</c:v>
                </c:pt>
                <c:pt idx="617">
                  <c:v>15.12.2017</c:v>
                </c:pt>
                <c:pt idx="618">
                  <c:v>16.12.2017</c:v>
                </c:pt>
                <c:pt idx="619">
                  <c:v>17.12.2017</c:v>
                </c:pt>
                <c:pt idx="620">
                  <c:v>18.12.2017</c:v>
                </c:pt>
                <c:pt idx="621">
                  <c:v>19.12.2017</c:v>
                </c:pt>
                <c:pt idx="622">
                  <c:v>20.12.2017</c:v>
                </c:pt>
                <c:pt idx="623">
                  <c:v>21.12.2017</c:v>
                </c:pt>
                <c:pt idx="624">
                  <c:v>22.12.2017</c:v>
                </c:pt>
                <c:pt idx="625">
                  <c:v>23.12.2017</c:v>
                </c:pt>
                <c:pt idx="626">
                  <c:v>24.12.2017</c:v>
                </c:pt>
                <c:pt idx="627">
                  <c:v>25.12.2017</c:v>
                </c:pt>
                <c:pt idx="628">
                  <c:v>26.12.2017</c:v>
                </c:pt>
                <c:pt idx="629">
                  <c:v>27.12.2017</c:v>
                </c:pt>
                <c:pt idx="630">
                  <c:v>28.12.2017</c:v>
                </c:pt>
                <c:pt idx="631">
                  <c:v>29.12.2017</c:v>
                </c:pt>
                <c:pt idx="632">
                  <c:v>30.12.2017</c:v>
                </c:pt>
                <c:pt idx="633">
                  <c:v>31.12.2017</c:v>
                </c:pt>
                <c:pt idx="634">
                  <c:v>01.01.2018</c:v>
                </c:pt>
                <c:pt idx="635">
                  <c:v>02.01.2018</c:v>
                </c:pt>
                <c:pt idx="636">
                  <c:v>03.01.2018</c:v>
                </c:pt>
                <c:pt idx="637">
                  <c:v>04.01.2018</c:v>
                </c:pt>
                <c:pt idx="638">
                  <c:v>05.01.2018</c:v>
                </c:pt>
                <c:pt idx="639">
                  <c:v>06.01.2018</c:v>
                </c:pt>
                <c:pt idx="640">
                  <c:v>07.01.2018</c:v>
                </c:pt>
                <c:pt idx="641">
                  <c:v>08.01.2018</c:v>
                </c:pt>
                <c:pt idx="642">
                  <c:v>09.01.2018</c:v>
                </c:pt>
                <c:pt idx="643">
                  <c:v>10.01.2018</c:v>
                </c:pt>
                <c:pt idx="644">
                  <c:v>11.01.2018</c:v>
                </c:pt>
                <c:pt idx="645">
                  <c:v>12.01.2018</c:v>
                </c:pt>
                <c:pt idx="646">
                  <c:v>13.01.2018</c:v>
                </c:pt>
                <c:pt idx="647">
                  <c:v>14.01.2018</c:v>
                </c:pt>
                <c:pt idx="648">
                  <c:v>15.01.2018</c:v>
                </c:pt>
                <c:pt idx="649">
                  <c:v>16.01.2018</c:v>
                </c:pt>
                <c:pt idx="650">
                  <c:v>17.01.2018</c:v>
                </c:pt>
                <c:pt idx="651">
                  <c:v>18.01.2018</c:v>
                </c:pt>
                <c:pt idx="652">
                  <c:v>19.01.2018</c:v>
                </c:pt>
                <c:pt idx="653">
                  <c:v>20.01.2018</c:v>
                </c:pt>
                <c:pt idx="654">
                  <c:v>21.01.2018</c:v>
                </c:pt>
                <c:pt idx="655">
                  <c:v>22.01.2018</c:v>
                </c:pt>
                <c:pt idx="656">
                  <c:v>23.01.2018</c:v>
                </c:pt>
                <c:pt idx="657">
                  <c:v>24.01.2018</c:v>
                </c:pt>
                <c:pt idx="658">
                  <c:v>25.01.2018</c:v>
                </c:pt>
                <c:pt idx="659">
                  <c:v>26.01.2018</c:v>
                </c:pt>
                <c:pt idx="660">
                  <c:v>27.01.2018</c:v>
                </c:pt>
                <c:pt idx="661">
                  <c:v>28.01.2018</c:v>
                </c:pt>
                <c:pt idx="662">
                  <c:v>29.01.2018</c:v>
                </c:pt>
                <c:pt idx="663">
                  <c:v>30.01.2018</c:v>
                </c:pt>
                <c:pt idx="664">
                  <c:v>31.01.2018</c:v>
                </c:pt>
                <c:pt idx="665">
                  <c:v>01.02.2018</c:v>
                </c:pt>
                <c:pt idx="666">
                  <c:v>02.02.2018</c:v>
                </c:pt>
                <c:pt idx="667">
                  <c:v>03.02.2018</c:v>
                </c:pt>
                <c:pt idx="668">
                  <c:v>04.02.2018</c:v>
                </c:pt>
                <c:pt idx="669">
                  <c:v>05.02.2018</c:v>
                </c:pt>
                <c:pt idx="670">
                  <c:v>06.02.2018</c:v>
                </c:pt>
                <c:pt idx="671">
                  <c:v>07.02.2018</c:v>
                </c:pt>
                <c:pt idx="672">
                  <c:v>08.02.2018</c:v>
                </c:pt>
                <c:pt idx="673">
                  <c:v>09.02.2018</c:v>
                </c:pt>
                <c:pt idx="674">
                  <c:v>10.02.2018</c:v>
                </c:pt>
                <c:pt idx="675">
                  <c:v>11.02.2018</c:v>
                </c:pt>
                <c:pt idx="676">
                  <c:v>12.02.2018</c:v>
                </c:pt>
                <c:pt idx="677">
                  <c:v>13.02.2018</c:v>
                </c:pt>
                <c:pt idx="678">
                  <c:v>14.02.2018</c:v>
                </c:pt>
                <c:pt idx="679">
                  <c:v>15.02.2018</c:v>
                </c:pt>
                <c:pt idx="680">
                  <c:v>16.02.2018</c:v>
                </c:pt>
                <c:pt idx="681">
                  <c:v>17.02.2018</c:v>
                </c:pt>
                <c:pt idx="682">
                  <c:v>18.02.2018</c:v>
                </c:pt>
                <c:pt idx="683">
                  <c:v>19.02.2018</c:v>
                </c:pt>
                <c:pt idx="684">
                  <c:v>20.02.2018</c:v>
                </c:pt>
                <c:pt idx="685">
                  <c:v>21.02.2018</c:v>
                </c:pt>
                <c:pt idx="686">
                  <c:v>22.02.2018</c:v>
                </c:pt>
                <c:pt idx="687">
                  <c:v>23.02.2018</c:v>
                </c:pt>
                <c:pt idx="688">
                  <c:v>24.02.2018</c:v>
                </c:pt>
                <c:pt idx="689">
                  <c:v>25.02.2018</c:v>
                </c:pt>
                <c:pt idx="690">
                  <c:v>26.02.2018</c:v>
                </c:pt>
                <c:pt idx="691">
                  <c:v>27.02.2018</c:v>
                </c:pt>
                <c:pt idx="692">
                  <c:v>28.02.2018</c:v>
                </c:pt>
                <c:pt idx="693">
                  <c:v>01.03.2018</c:v>
                </c:pt>
                <c:pt idx="694">
                  <c:v>02.03.2018</c:v>
                </c:pt>
                <c:pt idx="695">
                  <c:v>03.03.2018</c:v>
                </c:pt>
                <c:pt idx="696">
                  <c:v>04.03.2018</c:v>
                </c:pt>
                <c:pt idx="697">
                  <c:v>05.03.2018</c:v>
                </c:pt>
                <c:pt idx="698">
                  <c:v>06.03.2018</c:v>
                </c:pt>
                <c:pt idx="699">
                  <c:v>07.03.2018</c:v>
                </c:pt>
                <c:pt idx="700">
                  <c:v>08.03.2018</c:v>
                </c:pt>
                <c:pt idx="701">
                  <c:v>09.03.2018</c:v>
                </c:pt>
                <c:pt idx="702">
                  <c:v>10.03.2018</c:v>
                </c:pt>
                <c:pt idx="703">
                  <c:v>11.03.2018</c:v>
                </c:pt>
                <c:pt idx="704">
                  <c:v>12.03.2018</c:v>
                </c:pt>
                <c:pt idx="705">
                  <c:v>13.03.2018</c:v>
                </c:pt>
                <c:pt idx="706">
                  <c:v>14.03.2018</c:v>
                </c:pt>
                <c:pt idx="707">
                  <c:v>15.03.2018</c:v>
                </c:pt>
                <c:pt idx="708">
                  <c:v>16.03.2018</c:v>
                </c:pt>
                <c:pt idx="709">
                  <c:v>17.03.2018</c:v>
                </c:pt>
                <c:pt idx="710">
                  <c:v>18.03.2018</c:v>
                </c:pt>
                <c:pt idx="711">
                  <c:v>19.03.2018</c:v>
                </c:pt>
                <c:pt idx="712">
                  <c:v>20.03.2018</c:v>
                </c:pt>
                <c:pt idx="713">
                  <c:v>21.03.2018</c:v>
                </c:pt>
                <c:pt idx="714">
                  <c:v>22.03.2018</c:v>
                </c:pt>
                <c:pt idx="715">
                  <c:v>23.03.2018</c:v>
                </c:pt>
                <c:pt idx="716">
                  <c:v>24.03.2018</c:v>
                </c:pt>
                <c:pt idx="717">
                  <c:v>25.03.2018</c:v>
                </c:pt>
                <c:pt idx="718">
                  <c:v>26.03.2018</c:v>
                </c:pt>
                <c:pt idx="719">
                  <c:v>27.03.2018</c:v>
                </c:pt>
                <c:pt idx="720">
                  <c:v>28.03.2018</c:v>
                </c:pt>
                <c:pt idx="721">
                  <c:v>29.03.2018</c:v>
                </c:pt>
                <c:pt idx="722">
                  <c:v>30.03.2018</c:v>
                </c:pt>
                <c:pt idx="723">
                  <c:v>31.03.2018</c:v>
                </c:pt>
                <c:pt idx="724">
                  <c:v>01.04.2018</c:v>
                </c:pt>
                <c:pt idx="725">
                  <c:v>02.04.2018</c:v>
                </c:pt>
                <c:pt idx="726">
                  <c:v>03.04.2018</c:v>
                </c:pt>
                <c:pt idx="727">
                  <c:v>04.04.2018</c:v>
                </c:pt>
                <c:pt idx="728">
                  <c:v>05.04.2018</c:v>
                </c:pt>
                <c:pt idx="729">
                  <c:v>06.04.2018</c:v>
                </c:pt>
                <c:pt idx="730">
                  <c:v>07.04.2018</c:v>
                </c:pt>
                <c:pt idx="731">
                  <c:v>08.04.2018</c:v>
                </c:pt>
                <c:pt idx="732">
                  <c:v>09.04.2018</c:v>
                </c:pt>
                <c:pt idx="733">
                  <c:v>10.04.2018</c:v>
                </c:pt>
              </c:strCache>
            </c:strRef>
          </c:cat>
          <c:val>
            <c:numRef>
              <c:f>Sheet1!$B$2:$B$735</c:f>
              <c:numCache>
                <c:formatCode>General</c:formatCode>
                <c:ptCount val="7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207</c:v>
                </c:pt>
                <c:pt idx="8">
                  <c:v>955</c:v>
                </c:pt>
                <c:pt idx="9">
                  <c:v>502</c:v>
                </c:pt>
                <c:pt idx="10">
                  <c:v>185</c:v>
                </c:pt>
                <c:pt idx="11">
                  <c:v>1967</c:v>
                </c:pt>
                <c:pt idx="12">
                  <c:v>681</c:v>
                </c:pt>
                <c:pt idx="13">
                  <c:v>1728</c:v>
                </c:pt>
                <c:pt idx="14">
                  <c:v>890</c:v>
                </c:pt>
                <c:pt idx="15">
                  <c:v>150</c:v>
                </c:pt>
                <c:pt idx="16">
                  <c:v>97</c:v>
                </c:pt>
                <c:pt idx="17">
                  <c:v>72</c:v>
                </c:pt>
                <c:pt idx="18">
                  <c:v>89</c:v>
                </c:pt>
                <c:pt idx="19">
                  <c:v>158</c:v>
                </c:pt>
                <c:pt idx="20">
                  <c:v>535</c:v>
                </c:pt>
                <c:pt idx="21">
                  <c:v>158</c:v>
                </c:pt>
                <c:pt idx="22">
                  <c:v>1292</c:v>
                </c:pt>
                <c:pt idx="23">
                  <c:v>456</c:v>
                </c:pt>
                <c:pt idx="24">
                  <c:v>66</c:v>
                </c:pt>
                <c:pt idx="25">
                  <c:v>841</c:v>
                </c:pt>
                <c:pt idx="26">
                  <c:v>449</c:v>
                </c:pt>
                <c:pt idx="27">
                  <c:v>162</c:v>
                </c:pt>
                <c:pt idx="28">
                  <c:v>71</c:v>
                </c:pt>
                <c:pt idx="29">
                  <c:v>852</c:v>
                </c:pt>
                <c:pt idx="30">
                  <c:v>389</c:v>
                </c:pt>
                <c:pt idx="31">
                  <c:v>69</c:v>
                </c:pt>
                <c:pt idx="32">
                  <c:v>26</c:v>
                </c:pt>
                <c:pt idx="33">
                  <c:v>264</c:v>
                </c:pt>
                <c:pt idx="34">
                  <c:v>1394</c:v>
                </c:pt>
                <c:pt idx="35">
                  <c:v>1468</c:v>
                </c:pt>
                <c:pt idx="36">
                  <c:v>674</c:v>
                </c:pt>
                <c:pt idx="37">
                  <c:v>143</c:v>
                </c:pt>
                <c:pt idx="38">
                  <c:v>131</c:v>
                </c:pt>
                <c:pt idx="39">
                  <c:v>112</c:v>
                </c:pt>
                <c:pt idx="40">
                  <c:v>150</c:v>
                </c:pt>
                <c:pt idx="41">
                  <c:v>50</c:v>
                </c:pt>
                <c:pt idx="42">
                  <c:v>206</c:v>
                </c:pt>
                <c:pt idx="43">
                  <c:v>229</c:v>
                </c:pt>
                <c:pt idx="44">
                  <c:v>2623</c:v>
                </c:pt>
                <c:pt idx="45">
                  <c:v>3499</c:v>
                </c:pt>
                <c:pt idx="46">
                  <c:v>1953</c:v>
                </c:pt>
                <c:pt idx="47">
                  <c:v>296</c:v>
                </c:pt>
                <c:pt idx="48">
                  <c:v>51507</c:v>
                </c:pt>
                <c:pt idx="49">
                  <c:v>56028</c:v>
                </c:pt>
                <c:pt idx="50">
                  <c:v>28304</c:v>
                </c:pt>
                <c:pt idx="51">
                  <c:v>10248</c:v>
                </c:pt>
                <c:pt idx="52">
                  <c:v>6265</c:v>
                </c:pt>
                <c:pt idx="53">
                  <c:v>12067</c:v>
                </c:pt>
                <c:pt idx="54">
                  <c:v>52463</c:v>
                </c:pt>
                <c:pt idx="55">
                  <c:v>31951</c:v>
                </c:pt>
                <c:pt idx="56">
                  <c:v>18298</c:v>
                </c:pt>
                <c:pt idx="57">
                  <c:v>13811</c:v>
                </c:pt>
                <c:pt idx="58">
                  <c:v>6736</c:v>
                </c:pt>
                <c:pt idx="59">
                  <c:v>3770</c:v>
                </c:pt>
                <c:pt idx="60">
                  <c:v>2149</c:v>
                </c:pt>
                <c:pt idx="61">
                  <c:v>1196</c:v>
                </c:pt>
                <c:pt idx="62">
                  <c:v>832</c:v>
                </c:pt>
                <c:pt idx="63">
                  <c:v>571</c:v>
                </c:pt>
                <c:pt idx="64">
                  <c:v>2038</c:v>
                </c:pt>
                <c:pt idx="65">
                  <c:v>1406</c:v>
                </c:pt>
                <c:pt idx="66">
                  <c:v>714</c:v>
                </c:pt>
                <c:pt idx="67">
                  <c:v>5262</c:v>
                </c:pt>
                <c:pt idx="68">
                  <c:v>11907</c:v>
                </c:pt>
                <c:pt idx="69">
                  <c:v>2341</c:v>
                </c:pt>
                <c:pt idx="70">
                  <c:v>395</c:v>
                </c:pt>
                <c:pt idx="71">
                  <c:v>2288</c:v>
                </c:pt>
                <c:pt idx="72">
                  <c:v>1068</c:v>
                </c:pt>
                <c:pt idx="73">
                  <c:v>445</c:v>
                </c:pt>
                <c:pt idx="74">
                  <c:v>377</c:v>
                </c:pt>
                <c:pt idx="75">
                  <c:v>531</c:v>
                </c:pt>
                <c:pt idx="76">
                  <c:v>461</c:v>
                </c:pt>
                <c:pt idx="77">
                  <c:v>5560</c:v>
                </c:pt>
                <c:pt idx="78">
                  <c:v>3289</c:v>
                </c:pt>
                <c:pt idx="79">
                  <c:v>593</c:v>
                </c:pt>
                <c:pt idx="80">
                  <c:v>126</c:v>
                </c:pt>
                <c:pt idx="81">
                  <c:v>203</c:v>
                </c:pt>
                <c:pt idx="82">
                  <c:v>2946</c:v>
                </c:pt>
                <c:pt idx="83">
                  <c:v>8114</c:v>
                </c:pt>
                <c:pt idx="84">
                  <c:v>3173</c:v>
                </c:pt>
                <c:pt idx="85">
                  <c:v>661</c:v>
                </c:pt>
                <c:pt idx="86">
                  <c:v>341</c:v>
                </c:pt>
                <c:pt idx="87">
                  <c:v>740</c:v>
                </c:pt>
                <c:pt idx="88">
                  <c:v>721</c:v>
                </c:pt>
                <c:pt idx="89">
                  <c:v>926</c:v>
                </c:pt>
                <c:pt idx="90">
                  <c:v>723</c:v>
                </c:pt>
                <c:pt idx="91">
                  <c:v>2904</c:v>
                </c:pt>
                <c:pt idx="92">
                  <c:v>5710</c:v>
                </c:pt>
                <c:pt idx="93">
                  <c:v>3019</c:v>
                </c:pt>
                <c:pt idx="94">
                  <c:v>342</c:v>
                </c:pt>
                <c:pt idx="95">
                  <c:v>762</c:v>
                </c:pt>
                <c:pt idx="96">
                  <c:v>509</c:v>
                </c:pt>
                <c:pt idx="97">
                  <c:v>1704</c:v>
                </c:pt>
                <c:pt idx="98">
                  <c:v>616</c:v>
                </c:pt>
                <c:pt idx="99">
                  <c:v>156</c:v>
                </c:pt>
                <c:pt idx="100">
                  <c:v>187</c:v>
                </c:pt>
                <c:pt idx="101">
                  <c:v>506</c:v>
                </c:pt>
                <c:pt idx="102">
                  <c:v>714</c:v>
                </c:pt>
                <c:pt idx="103">
                  <c:v>631</c:v>
                </c:pt>
                <c:pt idx="104">
                  <c:v>481</c:v>
                </c:pt>
                <c:pt idx="105">
                  <c:v>470</c:v>
                </c:pt>
                <c:pt idx="106">
                  <c:v>10435</c:v>
                </c:pt>
                <c:pt idx="107">
                  <c:v>2310</c:v>
                </c:pt>
                <c:pt idx="108">
                  <c:v>837</c:v>
                </c:pt>
                <c:pt idx="109">
                  <c:v>504</c:v>
                </c:pt>
                <c:pt idx="110">
                  <c:v>25699</c:v>
                </c:pt>
                <c:pt idx="111">
                  <c:v>3764</c:v>
                </c:pt>
                <c:pt idx="112">
                  <c:v>945</c:v>
                </c:pt>
                <c:pt idx="113">
                  <c:v>2518</c:v>
                </c:pt>
                <c:pt idx="114">
                  <c:v>556</c:v>
                </c:pt>
                <c:pt idx="115">
                  <c:v>123</c:v>
                </c:pt>
                <c:pt idx="116">
                  <c:v>103</c:v>
                </c:pt>
                <c:pt idx="117">
                  <c:v>116</c:v>
                </c:pt>
                <c:pt idx="118">
                  <c:v>2980</c:v>
                </c:pt>
                <c:pt idx="119">
                  <c:v>3873</c:v>
                </c:pt>
                <c:pt idx="120">
                  <c:v>1732</c:v>
                </c:pt>
                <c:pt idx="121">
                  <c:v>529</c:v>
                </c:pt>
                <c:pt idx="122">
                  <c:v>443</c:v>
                </c:pt>
                <c:pt idx="123">
                  <c:v>5633</c:v>
                </c:pt>
                <c:pt idx="124">
                  <c:v>1273</c:v>
                </c:pt>
                <c:pt idx="125">
                  <c:v>8512</c:v>
                </c:pt>
                <c:pt idx="126">
                  <c:v>13401</c:v>
                </c:pt>
                <c:pt idx="127">
                  <c:v>4082</c:v>
                </c:pt>
                <c:pt idx="128">
                  <c:v>1005</c:v>
                </c:pt>
                <c:pt idx="129">
                  <c:v>492</c:v>
                </c:pt>
                <c:pt idx="130">
                  <c:v>854</c:v>
                </c:pt>
                <c:pt idx="131">
                  <c:v>559</c:v>
                </c:pt>
                <c:pt idx="132">
                  <c:v>544</c:v>
                </c:pt>
                <c:pt idx="133">
                  <c:v>2161</c:v>
                </c:pt>
                <c:pt idx="134">
                  <c:v>21380</c:v>
                </c:pt>
                <c:pt idx="135">
                  <c:v>4173</c:v>
                </c:pt>
                <c:pt idx="136">
                  <c:v>1117</c:v>
                </c:pt>
                <c:pt idx="137">
                  <c:v>849</c:v>
                </c:pt>
                <c:pt idx="138">
                  <c:v>3808</c:v>
                </c:pt>
                <c:pt idx="139">
                  <c:v>3982</c:v>
                </c:pt>
                <c:pt idx="140">
                  <c:v>29374</c:v>
                </c:pt>
                <c:pt idx="141">
                  <c:v>9667</c:v>
                </c:pt>
                <c:pt idx="142">
                  <c:v>1018</c:v>
                </c:pt>
                <c:pt idx="143">
                  <c:v>278</c:v>
                </c:pt>
                <c:pt idx="144">
                  <c:v>7524</c:v>
                </c:pt>
                <c:pt idx="145">
                  <c:v>12012</c:v>
                </c:pt>
                <c:pt idx="146">
                  <c:v>2800</c:v>
                </c:pt>
                <c:pt idx="147">
                  <c:v>2052</c:v>
                </c:pt>
                <c:pt idx="148">
                  <c:v>20766</c:v>
                </c:pt>
                <c:pt idx="149">
                  <c:v>7316</c:v>
                </c:pt>
                <c:pt idx="150">
                  <c:v>658</c:v>
                </c:pt>
                <c:pt idx="151">
                  <c:v>4382</c:v>
                </c:pt>
                <c:pt idx="152">
                  <c:v>2749</c:v>
                </c:pt>
                <c:pt idx="153">
                  <c:v>9675</c:v>
                </c:pt>
                <c:pt idx="154">
                  <c:v>7241</c:v>
                </c:pt>
                <c:pt idx="155">
                  <c:v>42608</c:v>
                </c:pt>
                <c:pt idx="156">
                  <c:v>17554</c:v>
                </c:pt>
                <c:pt idx="157">
                  <c:v>2514</c:v>
                </c:pt>
                <c:pt idx="158">
                  <c:v>4291</c:v>
                </c:pt>
                <c:pt idx="159">
                  <c:v>1857</c:v>
                </c:pt>
                <c:pt idx="160">
                  <c:v>2875</c:v>
                </c:pt>
                <c:pt idx="161">
                  <c:v>2831</c:v>
                </c:pt>
                <c:pt idx="162">
                  <c:v>1599</c:v>
                </c:pt>
                <c:pt idx="163">
                  <c:v>294</c:v>
                </c:pt>
                <c:pt idx="164">
                  <c:v>539</c:v>
                </c:pt>
                <c:pt idx="165">
                  <c:v>1684</c:v>
                </c:pt>
                <c:pt idx="166">
                  <c:v>2408</c:v>
                </c:pt>
                <c:pt idx="167">
                  <c:v>2741</c:v>
                </c:pt>
                <c:pt idx="168">
                  <c:v>3178</c:v>
                </c:pt>
                <c:pt idx="169">
                  <c:v>837</c:v>
                </c:pt>
                <c:pt idx="170">
                  <c:v>1604</c:v>
                </c:pt>
                <c:pt idx="171">
                  <c:v>849</c:v>
                </c:pt>
                <c:pt idx="172">
                  <c:v>2144</c:v>
                </c:pt>
                <c:pt idx="173">
                  <c:v>746</c:v>
                </c:pt>
                <c:pt idx="174">
                  <c:v>7176</c:v>
                </c:pt>
                <c:pt idx="175">
                  <c:v>2487</c:v>
                </c:pt>
                <c:pt idx="176">
                  <c:v>3795</c:v>
                </c:pt>
                <c:pt idx="177">
                  <c:v>1495</c:v>
                </c:pt>
                <c:pt idx="178">
                  <c:v>3150</c:v>
                </c:pt>
                <c:pt idx="179">
                  <c:v>1723</c:v>
                </c:pt>
                <c:pt idx="180">
                  <c:v>1867</c:v>
                </c:pt>
                <c:pt idx="181">
                  <c:v>2389</c:v>
                </c:pt>
                <c:pt idx="182">
                  <c:v>5512</c:v>
                </c:pt>
                <c:pt idx="183">
                  <c:v>1887</c:v>
                </c:pt>
                <c:pt idx="184">
                  <c:v>826</c:v>
                </c:pt>
                <c:pt idx="185">
                  <c:v>753</c:v>
                </c:pt>
                <c:pt idx="186">
                  <c:v>507</c:v>
                </c:pt>
                <c:pt idx="187">
                  <c:v>3543</c:v>
                </c:pt>
                <c:pt idx="188">
                  <c:v>29949</c:v>
                </c:pt>
                <c:pt idx="189">
                  <c:v>12511</c:v>
                </c:pt>
                <c:pt idx="190">
                  <c:v>2424</c:v>
                </c:pt>
                <c:pt idx="191">
                  <c:v>798</c:v>
                </c:pt>
                <c:pt idx="192">
                  <c:v>794</c:v>
                </c:pt>
                <c:pt idx="193">
                  <c:v>1539</c:v>
                </c:pt>
                <c:pt idx="194">
                  <c:v>2598</c:v>
                </c:pt>
                <c:pt idx="195">
                  <c:v>2685</c:v>
                </c:pt>
                <c:pt idx="196">
                  <c:v>26187</c:v>
                </c:pt>
                <c:pt idx="197">
                  <c:v>13113</c:v>
                </c:pt>
                <c:pt idx="198">
                  <c:v>8616</c:v>
                </c:pt>
                <c:pt idx="199">
                  <c:v>7682</c:v>
                </c:pt>
                <c:pt idx="200">
                  <c:v>3499</c:v>
                </c:pt>
                <c:pt idx="201">
                  <c:v>8709</c:v>
                </c:pt>
                <c:pt idx="202">
                  <c:v>3334</c:v>
                </c:pt>
                <c:pt idx="203">
                  <c:v>1362</c:v>
                </c:pt>
                <c:pt idx="204">
                  <c:v>1189</c:v>
                </c:pt>
                <c:pt idx="205">
                  <c:v>737</c:v>
                </c:pt>
                <c:pt idx="206">
                  <c:v>672</c:v>
                </c:pt>
                <c:pt idx="207">
                  <c:v>3402</c:v>
                </c:pt>
                <c:pt idx="208">
                  <c:v>1953</c:v>
                </c:pt>
                <c:pt idx="209">
                  <c:v>2937</c:v>
                </c:pt>
                <c:pt idx="210">
                  <c:v>6593</c:v>
                </c:pt>
                <c:pt idx="211">
                  <c:v>10889</c:v>
                </c:pt>
                <c:pt idx="212">
                  <c:v>14540</c:v>
                </c:pt>
                <c:pt idx="213">
                  <c:v>7466</c:v>
                </c:pt>
                <c:pt idx="214">
                  <c:v>3975</c:v>
                </c:pt>
                <c:pt idx="215">
                  <c:v>3745</c:v>
                </c:pt>
                <c:pt idx="216">
                  <c:v>4913</c:v>
                </c:pt>
                <c:pt idx="217">
                  <c:v>6968</c:v>
                </c:pt>
                <c:pt idx="218">
                  <c:v>2110</c:v>
                </c:pt>
                <c:pt idx="219">
                  <c:v>1122</c:v>
                </c:pt>
                <c:pt idx="220">
                  <c:v>1231</c:v>
                </c:pt>
                <c:pt idx="221">
                  <c:v>1355</c:v>
                </c:pt>
                <c:pt idx="222">
                  <c:v>1556</c:v>
                </c:pt>
                <c:pt idx="223">
                  <c:v>2670</c:v>
                </c:pt>
                <c:pt idx="224">
                  <c:v>4097</c:v>
                </c:pt>
                <c:pt idx="225">
                  <c:v>2354</c:v>
                </c:pt>
                <c:pt idx="226">
                  <c:v>3245</c:v>
                </c:pt>
                <c:pt idx="227">
                  <c:v>980</c:v>
                </c:pt>
                <c:pt idx="228">
                  <c:v>1811</c:v>
                </c:pt>
                <c:pt idx="229">
                  <c:v>2052</c:v>
                </c:pt>
                <c:pt idx="230">
                  <c:v>27065</c:v>
                </c:pt>
                <c:pt idx="231">
                  <c:v>5375</c:v>
                </c:pt>
                <c:pt idx="232">
                  <c:v>14133</c:v>
                </c:pt>
                <c:pt idx="233">
                  <c:v>5467</c:v>
                </c:pt>
                <c:pt idx="234">
                  <c:v>1033</c:v>
                </c:pt>
                <c:pt idx="235">
                  <c:v>751</c:v>
                </c:pt>
                <c:pt idx="236">
                  <c:v>1756</c:v>
                </c:pt>
                <c:pt idx="237">
                  <c:v>1820</c:v>
                </c:pt>
                <c:pt idx="238">
                  <c:v>1732</c:v>
                </c:pt>
                <c:pt idx="239">
                  <c:v>1292</c:v>
                </c:pt>
                <c:pt idx="240">
                  <c:v>17770</c:v>
                </c:pt>
                <c:pt idx="241">
                  <c:v>5633</c:v>
                </c:pt>
                <c:pt idx="242">
                  <c:v>1018</c:v>
                </c:pt>
                <c:pt idx="243">
                  <c:v>693</c:v>
                </c:pt>
                <c:pt idx="244">
                  <c:v>1330</c:v>
                </c:pt>
                <c:pt idx="245">
                  <c:v>837</c:v>
                </c:pt>
                <c:pt idx="246">
                  <c:v>1039</c:v>
                </c:pt>
                <c:pt idx="247">
                  <c:v>1882</c:v>
                </c:pt>
                <c:pt idx="248">
                  <c:v>1051</c:v>
                </c:pt>
                <c:pt idx="249">
                  <c:v>7078</c:v>
                </c:pt>
                <c:pt idx="250">
                  <c:v>33724</c:v>
                </c:pt>
                <c:pt idx="251">
                  <c:v>3589</c:v>
                </c:pt>
                <c:pt idx="252">
                  <c:v>2559</c:v>
                </c:pt>
                <c:pt idx="253">
                  <c:v>1799</c:v>
                </c:pt>
                <c:pt idx="254">
                  <c:v>1073</c:v>
                </c:pt>
                <c:pt idx="255">
                  <c:v>1584</c:v>
                </c:pt>
                <c:pt idx="256">
                  <c:v>1578</c:v>
                </c:pt>
                <c:pt idx="257">
                  <c:v>2038</c:v>
                </c:pt>
                <c:pt idx="258">
                  <c:v>3122</c:v>
                </c:pt>
                <c:pt idx="259">
                  <c:v>2780</c:v>
                </c:pt>
                <c:pt idx="260">
                  <c:v>1578</c:v>
                </c:pt>
                <c:pt idx="261">
                  <c:v>3834</c:v>
                </c:pt>
                <c:pt idx="262">
                  <c:v>19605</c:v>
                </c:pt>
                <c:pt idx="263">
                  <c:v>6195</c:v>
                </c:pt>
                <c:pt idx="264">
                  <c:v>2674</c:v>
                </c:pt>
                <c:pt idx="265">
                  <c:v>5823</c:v>
                </c:pt>
                <c:pt idx="266">
                  <c:v>5245</c:v>
                </c:pt>
                <c:pt idx="267">
                  <c:v>7743</c:v>
                </c:pt>
                <c:pt idx="268">
                  <c:v>7249</c:v>
                </c:pt>
                <c:pt idx="269">
                  <c:v>5520</c:v>
                </c:pt>
                <c:pt idx="270">
                  <c:v>46468</c:v>
                </c:pt>
                <c:pt idx="271">
                  <c:v>20678</c:v>
                </c:pt>
                <c:pt idx="272">
                  <c:v>11569</c:v>
                </c:pt>
                <c:pt idx="273">
                  <c:v>12336</c:v>
                </c:pt>
                <c:pt idx="274">
                  <c:v>11060</c:v>
                </c:pt>
                <c:pt idx="275">
                  <c:v>6333</c:v>
                </c:pt>
                <c:pt idx="276">
                  <c:v>4460</c:v>
                </c:pt>
                <c:pt idx="277">
                  <c:v>3289</c:v>
                </c:pt>
                <c:pt idx="278">
                  <c:v>2504</c:v>
                </c:pt>
                <c:pt idx="279">
                  <c:v>18287</c:v>
                </c:pt>
                <c:pt idx="280">
                  <c:v>5014</c:v>
                </c:pt>
                <c:pt idx="281">
                  <c:v>4075</c:v>
                </c:pt>
                <c:pt idx="282">
                  <c:v>10937</c:v>
                </c:pt>
                <c:pt idx="283">
                  <c:v>2447</c:v>
                </c:pt>
                <c:pt idx="284">
                  <c:v>7445</c:v>
                </c:pt>
                <c:pt idx="285">
                  <c:v>28931</c:v>
                </c:pt>
                <c:pt idx="286">
                  <c:v>17386</c:v>
                </c:pt>
                <c:pt idx="287">
                  <c:v>2645</c:v>
                </c:pt>
                <c:pt idx="288">
                  <c:v>3450</c:v>
                </c:pt>
                <c:pt idx="289">
                  <c:v>1621</c:v>
                </c:pt>
                <c:pt idx="290">
                  <c:v>520</c:v>
                </c:pt>
                <c:pt idx="291">
                  <c:v>1601</c:v>
                </c:pt>
                <c:pt idx="292">
                  <c:v>3920</c:v>
                </c:pt>
                <c:pt idx="293">
                  <c:v>4267</c:v>
                </c:pt>
                <c:pt idx="294">
                  <c:v>3455</c:v>
                </c:pt>
                <c:pt idx="295">
                  <c:v>1468</c:v>
                </c:pt>
                <c:pt idx="296">
                  <c:v>1977</c:v>
                </c:pt>
                <c:pt idx="297">
                  <c:v>1314</c:v>
                </c:pt>
                <c:pt idx="298">
                  <c:v>756</c:v>
                </c:pt>
                <c:pt idx="299">
                  <c:v>1171</c:v>
                </c:pt>
                <c:pt idx="300">
                  <c:v>704</c:v>
                </c:pt>
                <c:pt idx="301">
                  <c:v>34261</c:v>
                </c:pt>
                <c:pt idx="302">
                  <c:v>13010</c:v>
                </c:pt>
                <c:pt idx="303">
                  <c:v>3041</c:v>
                </c:pt>
                <c:pt idx="304">
                  <c:v>1933</c:v>
                </c:pt>
                <c:pt idx="305">
                  <c:v>2068</c:v>
                </c:pt>
                <c:pt idx="306">
                  <c:v>1571</c:v>
                </c:pt>
                <c:pt idx="307">
                  <c:v>1141</c:v>
                </c:pt>
                <c:pt idx="308">
                  <c:v>1487</c:v>
                </c:pt>
                <c:pt idx="309">
                  <c:v>13063</c:v>
                </c:pt>
                <c:pt idx="310">
                  <c:v>47773</c:v>
                </c:pt>
                <c:pt idx="311">
                  <c:v>11175</c:v>
                </c:pt>
                <c:pt idx="312">
                  <c:v>3648</c:v>
                </c:pt>
                <c:pt idx="313">
                  <c:v>1744</c:v>
                </c:pt>
                <c:pt idx="314">
                  <c:v>4569</c:v>
                </c:pt>
                <c:pt idx="315">
                  <c:v>6576</c:v>
                </c:pt>
                <c:pt idx="316">
                  <c:v>2038</c:v>
                </c:pt>
                <c:pt idx="317">
                  <c:v>1422</c:v>
                </c:pt>
                <c:pt idx="318">
                  <c:v>967</c:v>
                </c:pt>
                <c:pt idx="319">
                  <c:v>3418</c:v>
                </c:pt>
                <c:pt idx="320">
                  <c:v>1209</c:v>
                </c:pt>
                <c:pt idx="321">
                  <c:v>596</c:v>
                </c:pt>
                <c:pt idx="322">
                  <c:v>1464</c:v>
                </c:pt>
                <c:pt idx="323">
                  <c:v>1079</c:v>
                </c:pt>
                <c:pt idx="324">
                  <c:v>3412</c:v>
                </c:pt>
                <c:pt idx="325">
                  <c:v>4616</c:v>
                </c:pt>
                <c:pt idx="326">
                  <c:v>1495</c:v>
                </c:pt>
                <c:pt idx="327">
                  <c:v>1180</c:v>
                </c:pt>
                <c:pt idx="328">
                  <c:v>624</c:v>
                </c:pt>
                <c:pt idx="329">
                  <c:v>262</c:v>
                </c:pt>
                <c:pt idx="330">
                  <c:v>407</c:v>
                </c:pt>
                <c:pt idx="331">
                  <c:v>7343</c:v>
                </c:pt>
                <c:pt idx="332">
                  <c:v>11737</c:v>
                </c:pt>
                <c:pt idx="333">
                  <c:v>2637</c:v>
                </c:pt>
                <c:pt idx="334">
                  <c:v>1444</c:v>
                </c:pt>
                <c:pt idx="335">
                  <c:v>1382</c:v>
                </c:pt>
                <c:pt idx="336">
                  <c:v>1271</c:v>
                </c:pt>
                <c:pt idx="337">
                  <c:v>1813</c:v>
                </c:pt>
                <c:pt idx="338">
                  <c:v>850</c:v>
                </c:pt>
                <c:pt idx="339">
                  <c:v>1905</c:v>
                </c:pt>
                <c:pt idx="340">
                  <c:v>1806</c:v>
                </c:pt>
                <c:pt idx="341">
                  <c:v>932</c:v>
                </c:pt>
                <c:pt idx="342">
                  <c:v>1349</c:v>
                </c:pt>
                <c:pt idx="343">
                  <c:v>1641</c:v>
                </c:pt>
                <c:pt idx="344">
                  <c:v>2405</c:v>
                </c:pt>
                <c:pt idx="345">
                  <c:v>3989</c:v>
                </c:pt>
                <c:pt idx="346">
                  <c:v>3136</c:v>
                </c:pt>
                <c:pt idx="347">
                  <c:v>2124</c:v>
                </c:pt>
                <c:pt idx="348">
                  <c:v>1026</c:v>
                </c:pt>
                <c:pt idx="349">
                  <c:v>515</c:v>
                </c:pt>
                <c:pt idx="350">
                  <c:v>210</c:v>
                </c:pt>
                <c:pt idx="351">
                  <c:v>524</c:v>
                </c:pt>
                <c:pt idx="352">
                  <c:v>513</c:v>
                </c:pt>
                <c:pt idx="353">
                  <c:v>1184</c:v>
                </c:pt>
                <c:pt idx="354">
                  <c:v>1711</c:v>
                </c:pt>
                <c:pt idx="355">
                  <c:v>488</c:v>
                </c:pt>
                <c:pt idx="356">
                  <c:v>3122</c:v>
                </c:pt>
                <c:pt idx="357">
                  <c:v>4795</c:v>
                </c:pt>
                <c:pt idx="358">
                  <c:v>6421</c:v>
                </c:pt>
                <c:pt idx="359">
                  <c:v>1902</c:v>
                </c:pt>
                <c:pt idx="360">
                  <c:v>1489</c:v>
                </c:pt>
                <c:pt idx="361">
                  <c:v>961</c:v>
                </c:pt>
                <c:pt idx="362">
                  <c:v>1312</c:v>
                </c:pt>
                <c:pt idx="363">
                  <c:v>1458</c:v>
                </c:pt>
                <c:pt idx="364">
                  <c:v>6540</c:v>
                </c:pt>
                <c:pt idx="365">
                  <c:v>8878</c:v>
                </c:pt>
                <c:pt idx="366">
                  <c:v>4816</c:v>
                </c:pt>
                <c:pt idx="367">
                  <c:v>3340</c:v>
                </c:pt>
                <c:pt idx="368">
                  <c:v>1935</c:v>
                </c:pt>
                <c:pt idx="369">
                  <c:v>11203</c:v>
                </c:pt>
                <c:pt idx="370">
                  <c:v>18618</c:v>
                </c:pt>
                <c:pt idx="371">
                  <c:v>12726</c:v>
                </c:pt>
                <c:pt idx="372">
                  <c:v>4324</c:v>
                </c:pt>
                <c:pt idx="373">
                  <c:v>16293</c:v>
                </c:pt>
                <c:pt idx="374">
                  <c:v>2044</c:v>
                </c:pt>
                <c:pt idx="375">
                  <c:v>1416</c:v>
                </c:pt>
                <c:pt idx="376">
                  <c:v>572</c:v>
                </c:pt>
                <c:pt idx="377">
                  <c:v>611</c:v>
                </c:pt>
                <c:pt idx="378">
                  <c:v>7442</c:v>
                </c:pt>
                <c:pt idx="379">
                  <c:v>28811</c:v>
                </c:pt>
                <c:pt idx="380">
                  <c:v>46004</c:v>
                </c:pt>
                <c:pt idx="381">
                  <c:v>24475</c:v>
                </c:pt>
                <c:pt idx="382">
                  <c:v>8597</c:v>
                </c:pt>
                <c:pt idx="383">
                  <c:v>4935</c:v>
                </c:pt>
                <c:pt idx="384">
                  <c:v>3240</c:v>
                </c:pt>
                <c:pt idx="385">
                  <c:v>1756</c:v>
                </c:pt>
                <c:pt idx="386">
                  <c:v>1207</c:v>
                </c:pt>
                <c:pt idx="387">
                  <c:v>5269</c:v>
                </c:pt>
                <c:pt idx="388">
                  <c:v>4365</c:v>
                </c:pt>
                <c:pt idx="389">
                  <c:v>2484</c:v>
                </c:pt>
                <c:pt idx="390">
                  <c:v>1933</c:v>
                </c:pt>
                <c:pt idx="391">
                  <c:v>1659</c:v>
                </c:pt>
                <c:pt idx="392">
                  <c:v>1682</c:v>
                </c:pt>
                <c:pt idx="393">
                  <c:v>3948</c:v>
                </c:pt>
                <c:pt idx="394">
                  <c:v>5506</c:v>
                </c:pt>
                <c:pt idx="395">
                  <c:v>4626</c:v>
                </c:pt>
                <c:pt idx="396">
                  <c:v>2663</c:v>
                </c:pt>
                <c:pt idx="397">
                  <c:v>1316</c:v>
                </c:pt>
                <c:pt idx="398">
                  <c:v>3732</c:v>
                </c:pt>
                <c:pt idx="399">
                  <c:v>1078</c:v>
                </c:pt>
                <c:pt idx="400">
                  <c:v>449</c:v>
                </c:pt>
                <c:pt idx="401">
                  <c:v>425</c:v>
                </c:pt>
                <c:pt idx="402">
                  <c:v>368</c:v>
                </c:pt>
                <c:pt idx="403">
                  <c:v>3178</c:v>
                </c:pt>
                <c:pt idx="404">
                  <c:v>2219</c:v>
                </c:pt>
                <c:pt idx="405">
                  <c:v>2803</c:v>
                </c:pt>
                <c:pt idx="406">
                  <c:v>3927</c:v>
                </c:pt>
                <c:pt idx="407">
                  <c:v>4090</c:v>
                </c:pt>
                <c:pt idx="408">
                  <c:v>3154</c:v>
                </c:pt>
                <c:pt idx="409">
                  <c:v>3595</c:v>
                </c:pt>
                <c:pt idx="410">
                  <c:v>1895</c:v>
                </c:pt>
                <c:pt idx="411">
                  <c:v>1339</c:v>
                </c:pt>
                <c:pt idx="412">
                  <c:v>163</c:v>
                </c:pt>
                <c:pt idx="413">
                  <c:v>365</c:v>
                </c:pt>
                <c:pt idx="414">
                  <c:v>461</c:v>
                </c:pt>
                <c:pt idx="415">
                  <c:v>322</c:v>
                </c:pt>
                <c:pt idx="416">
                  <c:v>242</c:v>
                </c:pt>
                <c:pt idx="417">
                  <c:v>548</c:v>
                </c:pt>
                <c:pt idx="418">
                  <c:v>1294</c:v>
                </c:pt>
                <c:pt idx="419">
                  <c:v>9886</c:v>
                </c:pt>
                <c:pt idx="420">
                  <c:v>7348</c:v>
                </c:pt>
                <c:pt idx="421">
                  <c:v>6012</c:v>
                </c:pt>
                <c:pt idx="422">
                  <c:v>7052</c:v>
                </c:pt>
                <c:pt idx="423">
                  <c:v>4880</c:v>
                </c:pt>
                <c:pt idx="424">
                  <c:v>3726</c:v>
                </c:pt>
                <c:pt idx="425">
                  <c:v>2514</c:v>
                </c:pt>
                <c:pt idx="426">
                  <c:v>2240</c:v>
                </c:pt>
                <c:pt idx="427">
                  <c:v>4460</c:v>
                </c:pt>
                <c:pt idx="428">
                  <c:v>4724</c:v>
                </c:pt>
                <c:pt idx="429">
                  <c:v>2170</c:v>
                </c:pt>
                <c:pt idx="430">
                  <c:v>1742</c:v>
                </c:pt>
                <c:pt idx="431">
                  <c:v>1440</c:v>
                </c:pt>
                <c:pt idx="432">
                  <c:v>1260</c:v>
                </c:pt>
                <c:pt idx="433">
                  <c:v>753</c:v>
                </c:pt>
                <c:pt idx="434">
                  <c:v>596</c:v>
                </c:pt>
                <c:pt idx="435">
                  <c:v>290</c:v>
                </c:pt>
                <c:pt idx="436">
                  <c:v>814</c:v>
                </c:pt>
                <c:pt idx="437">
                  <c:v>1044</c:v>
                </c:pt>
                <c:pt idx="438">
                  <c:v>975</c:v>
                </c:pt>
                <c:pt idx="439">
                  <c:v>2457</c:v>
                </c:pt>
                <c:pt idx="440">
                  <c:v>3732</c:v>
                </c:pt>
                <c:pt idx="441">
                  <c:v>1095</c:v>
                </c:pt>
                <c:pt idx="442">
                  <c:v>717</c:v>
                </c:pt>
                <c:pt idx="443">
                  <c:v>6624</c:v>
                </c:pt>
                <c:pt idx="444">
                  <c:v>16674</c:v>
                </c:pt>
                <c:pt idx="445">
                  <c:v>8775</c:v>
                </c:pt>
                <c:pt idx="446">
                  <c:v>4219</c:v>
                </c:pt>
                <c:pt idx="447">
                  <c:v>5860</c:v>
                </c:pt>
                <c:pt idx="448">
                  <c:v>2474</c:v>
                </c:pt>
                <c:pt idx="449">
                  <c:v>1424</c:v>
                </c:pt>
                <c:pt idx="450">
                  <c:v>1803</c:v>
                </c:pt>
                <c:pt idx="451">
                  <c:v>1528</c:v>
                </c:pt>
                <c:pt idx="452">
                  <c:v>511</c:v>
                </c:pt>
                <c:pt idx="453">
                  <c:v>113606</c:v>
                </c:pt>
                <c:pt idx="454">
                  <c:v>37750</c:v>
                </c:pt>
                <c:pt idx="455">
                  <c:v>12493</c:v>
                </c:pt>
                <c:pt idx="456">
                  <c:v>10617</c:v>
                </c:pt>
                <c:pt idx="457">
                  <c:v>4332</c:v>
                </c:pt>
                <c:pt idx="458">
                  <c:v>3058</c:v>
                </c:pt>
                <c:pt idx="459">
                  <c:v>1565</c:v>
                </c:pt>
                <c:pt idx="460">
                  <c:v>609</c:v>
                </c:pt>
                <c:pt idx="461">
                  <c:v>557</c:v>
                </c:pt>
                <c:pt idx="462">
                  <c:v>475</c:v>
                </c:pt>
                <c:pt idx="463">
                  <c:v>248</c:v>
                </c:pt>
                <c:pt idx="464">
                  <c:v>1789</c:v>
                </c:pt>
                <c:pt idx="465">
                  <c:v>2819</c:v>
                </c:pt>
                <c:pt idx="466">
                  <c:v>751</c:v>
                </c:pt>
                <c:pt idx="467">
                  <c:v>387</c:v>
                </c:pt>
                <c:pt idx="468">
                  <c:v>443</c:v>
                </c:pt>
                <c:pt idx="469">
                  <c:v>212</c:v>
                </c:pt>
                <c:pt idx="470">
                  <c:v>596</c:v>
                </c:pt>
                <c:pt idx="471">
                  <c:v>770</c:v>
                </c:pt>
                <c:pt idx="472">
                  <c:v>903</c:v>
                </c:pt>
                <c:pt idx="473">
                  <c:v>2908</c:v>
                </c:pt>
                <c:pt idx="474">
                  <c:v>3197</c:v>
                </c:pt>
                <c:pt idx="475">
                  <c:v>2328</c:v>
                </c:pt>
                <c:pt idx="476">
                  <c:v>1857</c:v>
                </c:pt>
                <c:pt idx="477">
                  <c:v>1086</c:v>
                </c:pt>
                <c:pt idx="478">
                  <c:v>719</c:v>
                </c:pt>
                <c:pt idx="479">
                  <c:v>459</c:v>
                </c:pt>
                <c:pt idx="480">
                  <c:v>1917</c:v>
                </c:pt>
                <c:pt idx="481">
                  <c:v>572</c:v>
                </c:pt>
                <c:pt idx="482">
                  <c:v>509</c:v>
                </c:pt>
                <c:pt idx="483">
                  <c:v>1001</c:v>
                </c:pt>
                <c:pt idx="484">
                  <c:v>529</c:v>
                </c:pt>
                <c:pt idx="485">
                  <c:v>423</c:v>
                </c:pt>
                <c:pt idx="486">
                  <c:v>703</c:v>
                </c:pt>
                <c:pt idx="487">
                  <c:v>639</c:v>
                </c:pt>
                <c:pt idx="488">
                  <c:v>678</c:v>
                </c:pt>
                <c:pt idx="489">
                  <c:v>983</c:v>
                </c:pt>
                <c:pt idx="490">
                  <c:v>1124</c:v>
                </c:pt>
                <c:pt idx="491">
                  <c:v>480</c:v>
                </c:pt>
                <c:pt idx="492">
                  <c:v>1803</c:v>
                </c:pt>
                <c:pt idx="493">
                  <c:v>814</c:v>
                </c:pt>
                <c:pt idx="494">
                  <c:v>299</c:v>
                </c:pt>
                <c:pt idx="495">
                  <c:v>855</c:v>
                </c:pt>
                <c:pt idx="496">
                  <c:v>797</c:v>
                </c:pt>
                <c:pt idx="497">
                  <c:v>488</c:v>
                </c:pt>
                <c:pt idx="498">
                  <c:v>595</c:v>
                </c:pt>
                <c:pt idx="499">
                  <c:v>369</c:v>
                </c:pt>
                <c:pt idx="500">
                  <c:v>207</c:v>
                </c:pt>
                <c:pt idx="501">
                  <c:v>228</c:v>
                </c:pt>
                <c:pt idx="502">
                  <c:v>114</c:v>
                </c:pt>
                <c:pt idx="503">
                  <c:v>727</c:v>
                </c:pt>
                <c:pt idx="504">
                  <c:v>1180</c:v>
                </c:pt>
                <c:pt idx="505">
                  <c:v>801</c:v>
                </c:pt>
                <c:pt idx="506">
                  <c:v>337</c:v>
                </c:pt>
                <c:pt idx="507">
                  <c:v>686</c:v>
                </c:pt>
                <c:pt idx="508">
                  <c:v>540</c:v>
                </c:pt>
                <c:pt idx="509">
                  <c:v>661</c:v>
                </c:pt>
                <c:pt idx="510">
                  <c:v>445</c:v>
                </c:pt>
                <c:pt idx="511">
                  <c:v>19882</c:v>
                </c:pt>
                <c:pt idx="512">
                  <c:v>3014</c:v>
                </c:pt>
                <c:pt idx="513">
                  <c:v>1491</c:v>
                </c:pt>
                <c:pt idx="514">
                  <c:v>1021</c:v>
                </c:pt>
                <c:pt idx="515">
                  <c:v>1018</c:v>
                </c:pt>
                <c:pt idx="516">
                  <c:v>723</c:v>
                </c:pt>
                <c:pt idx="517">
                  <c:v>737</c:v>
                </c:pt>
                <c:pt idx="518">
                  <c:v>572</c:v>
                </c:pt>
                <c:pt idx="519">
                  <c:v>661</c:v>
                </c:pt>
                <c:pt idx="520">
                  <c:v>1440</c:v>
                </c:pt>
                <c:pt idx="521">
                  <c:v>1112</c:v>
                </c:pt>
                <c:pt idx="522">
                  <c:v>769</c:v>
                </c:pt>
                <c:pt idx="523">
                  <c:v>1728</c:v>
                </c:pt>
                <c:pt idx="524">
                  <c:v>572</c:v>
                </c:pt>
                <c:pt idx="525">
                  <c:v>500</c:v>
                </c:pt>
                <c:pt idx="526">
                  <c:v>616</c:v>
                </c:pt>
                <c:pt idx="527">
                  <c:v>425</c:v>
                </c:pt>
                <c:pt idx="528">
                  <c:v>184</c:v>
                </c:pt>
                <c:pt idx="529">
                  <c:v>11562</c:v>
                </c:pt>
                <c:pt idx="530">
                  <c:v>4607</c:v>
                </c:pt>
                <c:pt idx="531">
                  <c:v>1033</c:v>
                </c:pt>
                <c:pt idx="532">
                  <c:v>929</c:v>
                </c:pt>
                <c:pt idx="533">
                  <c:v>1920</c:v>
                </c:pt>
                <c:pt idx="534">
                  <c:v>1011</c:v>
                </c:pt>
                <c:pt idx="535">
                  <c:v>379</c:v>
                </c:pt>
                <c:pt idx="536">
                  <c:v>353</c:v>
                </c:pt>
                <c:pt idx="537">
                  <c:v>522</c:v>
                </c:pt>
                <c:pt idx="538">
                  <c:v>579</c:v>
                </c:pt>
                <c:pt idx="539">
                  <c:v>422</c:v>
                </c:pt>
                <c:pt idx="540">
                  <c:v>518</c:v>
                </c:pt>
                <c:pt idx="541">
                  <c:v>1370</c:v>
                </c:pt>
                <c:pt idx="542">
                  <c:v>801</c:v>
                </c:pt>
                <c:pt idx="543">
                  <c:v>368</c:v>
                </c:pt>
                <c:pt idx="544">
                  <c:v>753</c:v>
                </c:pt>
                <c:pt idx="545">
                  <c:v>682</c:v>
                </c:pt>
                <c:pt idx="546">
                  <c:v>526</c:v>
                </c:pt>
                <c:pt idx="547">
                  <c:v>1078</c:v>
                </c:pt>
                <c:pt idx="548">
                  <c:v>925</c:v>
                </c:pt>
                <c:pt idx="549">
                  <c:v>713</c:v>
                </c:pt>
                <c:pt idx="550">
                  <c:v>368</c:v>
                </c:pt>
                <c:pt idx="551">
                  <c:v>907</c:v>
                </c:pt>
                <c:pt idx="552">
                  <c:v>917</c:v>
                </c:pt>
                <c:pt idx="553">
                  <c:v>453</c:v>
                </c:pt>
                <c:pt idx="554">
                  <c:v>230</c:v>
                </c:pt>
                <c:pt idx="555">
                  <c:v>147</c:v>
                </c:pt>
                <c:pt idx="556">
                  <c:v>86</c:v>
                </c:pt>
                <c:pt idx="557">
                  <c:v>135</c:v>
                </c:pt>
                <c:pt idx="558">
                  <c:v>233</c:v>
                </c:pt>
                <c:pt idx="559">
                  <c:v>132</c:v>
                </c:pt>
                <c:pt idx="560">
                  <c:v>10617</c:v>
                </c:pt>
                <c:pt idx="561">
                  <c:v>3145</c:v>
                </c:pt>
                <c:pt idx="562">
                  <c:v>966</c:v>
                </c:pt>
                <c:pt idx="563">
                  <c:v>778</c:v>
                </c:pt>
                <c:pt idx="564">
                  <c:v>357</c:v>
                </c:pt>
                <c:pt idx="565">
                  <c:v>493</c:v>
                </c:pt>
                <c:pt idx="566">
                  <c:v>290</c:v>
                </c:pt>
                <c:pt idx="567">
                  <c:v>251</c:v>
                </c:pt>
                <c:pt idx="568">
                  <c:v>820</c:v>
                </c:pt>
                <c:pt idx="569">
                  <c:v>979</c:v>
                </c:pt>
                <c:pt idx="570">
                  <c:v>322</c:v>
                </c:pt>
                <c:pt idx="571">
                  <c:v>124</c:v>
                </c:pt>
                <c:pt idx="572">
                  <c:v>76</c:v>
                </c:pt>
                <c:pt idx="573">
                  <c:v>251</c:v>
                </c:pt>
                <c:pt idx="574">
                  <c:v>628</c:v>
                </c:pt>
                <c:pt idx="575">
                  <c:v>272</c:v>
                </c:pt>
                <c:pt idx="576">
                  <c:v>216</c:v>
                </c:pt>
                <c:pt idx="577">
                  <c:v>168</c:v>
                </c:pt>
                <c:pt idx="578">
                  <c:v>476</c:v>
                </c:pt>
                <c:pt idx="579">
                  <c:v>511</c:v>
                </c:pt>
                <c:pt idx="580">
                  <c:v>314</c:v>
                </c:pt>
                <c:pt idx="581">
                  <c:v>356</c:v>
                </c:pt>
                <c:pt idx="582">
                  <c:v>384</c:v>
                </c:pt>
                <c:pt idx="583">
                  <c:v>179</c:v>
                </c:pt>
                <c:pt idx="584">
                  <c:v>277</c:v>
                </c:pt>
                <c:pt idx="585">
                  <c:v>329</c:v>
                </c:pt>
                <c:pt idx="586">
                  <c:v>546</c:v>
                </c:pt>
                <c:pt idx="587">
                  <c:v>475</c:v>
                </c:pt>
                <c:pt idx="588">
                  <c:v>810</c:v>
                </c:pt>
                <c:pt idx="589">
                  <c:v>1200</c:v>
                </c:pt>
                <c:pt idx="590">
                  <c:v>737</c:v>
                </c:pt>
                <c:pt idx="591">
                  <c:v>361</c:v>
                </c:pt>
                <c:pt idx="592">
                  <c:v>843</c:v>
                </c:pt>
                <c:pt idx="593">
                  <c:v>900</c:v>
                </c:pt>
                <c:pt idx="594">
                  <c:v>1212</c:v>
                </c:pt>
                <c:pt idx="595">
                  <c:v>520</c:v>
                </c:pt>
                <c:pt idx="596">
                  <c:v>267</c:v>
                </c:pt>
                <c:pt idx="597">
                  <c:v>466</c:v>
                </c:pt>
                <c:pt idx="598">
                  <c:v>651</c:v>
                </c:pt>
                <c:pt idx="599">
                  <c:v>375</c:v>
                </c:pt>
                <c:pt idx="600">
                  <c:v>1370</c:v>
                </c:pt>
                <c:pt idx="601">
                  <c:v>909</c:v>
                </c:pt>
                <c:pt idx="602">
                  <c:v>293</c:v>
                </c:pt>
                <c:pt idx="603">
                  <c:v>463</c:v>
                </c:pt>
                <c:pt idx="604">
                  <c:v>219</c:v>
                </c:pt>
                <c:pt idx="605">
                  <c:v>315</c:v>
                </c:pt>
                <c:pt idx="606">
                  <c:v>495</c:v>
                </c:pt>
                <c:pt idx="607">
                  <c:v>199</c:v>
                </c:pt>
                <c:pt idx="608">
                  <c:v>456</c:v>
                </c:pt>
                <c:pt idx="609">
                  <c:v>371</c:v>
                </c:pt>
                <c:pt idx="610">
                  <c:v>116</c:v>
                </c:pt>
                <c:pt idx="611">
                  <c:v>82</c:v>
                </c:pt>
                <c:pt idx="612">
                  <c:v>206</c:v>
                </c:pt>
                <c:pt idx="613">
                  <c:v>535</c:v>
                </c:pt>
                <c:pt idx="614">
                  <c:v>1068</c:v>
                </c:pt>
                <c:pt idx="615">
                  <c:v>697</c:v>
                </c:pt>
                <c:pt idx="616">
                  <c:v>844</c:v>
                </c:pt>
                <c:pt idx="617">
                  <c:v>1967</c:v>
                </c:pt>
                <c:pt idx="618">
                  <c:v>1664</c:v>
                </c:pt>
                <c:pt idx="619">
                  <c:v>1124</c:v>
                </c:pt>
                <c:pt idx="620">
                  <c:v>601</c:v>
                </c:pt>
                <c:pt idx="621">
                  <c:v>609</c:v>
                </c:pt>
                <c:pt idx="622">
                  <c:v>1166</c:v>
                </c:pt>
                <c:pt idx="623">
                  <c:v>346</c:v>
                </c:pt>
                <c:pt idx="624">
                  <c:v>153</c:v>
                </c:pt>
                <c:pt idx="625">
                  <c:v>148</c:v>
                </c:pt>
                <c:pt idx="626">
                  <c:v>122</c:v>
                </c:pt>
                <c:pt idx="627">
                  <c:v>413</c:v>
                </c:pt>
                <c:pt idx="628">
                  <c:v>1164</c:v>
                </c:pt>
                <c:pt idx="629">
                  <c:v>506</c:v>
                </c:pt>
                <c:pt idx="630">
                  <c:v>759</c:v>
                </c:pt>
                <c:pt idx="631">
                  <c:v>743</c:v>
                </c:pt>
                <c:pt idx="632">
                  <c:v>377</c:v>
                </c:pt>
                <c:pt idx="633">
                  <c:v>788</c:v>
                </c:pt>
                <c:pt idx="634">
                  <c:v>1718</c:v>
                </c:pt>
                <c:pt idx="635">
                  <c:v>2398</c:v>
                </c:pt>
                <c:pt idx="636">
                  <c:v>2294</c:v>
                </c:pt>
                <c:pt idx="637">
                  <c:v>1166</c:v>
                </c:pt>
                <c:pt idx="638">
                  <c:v>843</c:v>
                </c:pt>
                <c:pt idx="639">
                  <c:v>449</c:v>
                </c:pt>
                <c:pt idx="640">
                  <c:v>262</c:v>
                </c:pt>
                <c:pt idx="641">
                  <c:v>222</c:v>
                </c:pt>
                <c:pt idx="642">
                  <c:v>550</c:v>
                </c:pt>
                <c:pt idx="643">
                  <c:v>1840</c:v>
                </c:pt>
                <c:pt idx="644">
                  <c:v>987</c:v>
                </c:pt>
                <c:pt idx="645">
                  <c:v>4157</c:v>
                </c:pt>
                <c:pt idx="646">
                  <c:v>2884</c:v>
                </c:pt>
                <c:pt idx="647">
                  <c:v>3434</c:v>
                </c:pt>
                <c:pt idx="648">
                  <c:v>2477</c:v>
                </c:pt>
                <c:pt idx="649">
                  <c:v>3989</c:v>
                </c:pt>
                <c:pt idx="650">
                  <c:v>1444</c:v>
                </c:pt>
                <c:pt idx="651">
                  <c:v>1011</c:v>
                </c:pt>
                <c:pt idx="652">
                  <c:v>678</c:v>
                </c:pt>
                <c:pt idx="653">
                  <c:v>556</c:v>
                </c:pt>
                <c:pt idx="654">
                  <c:v>977</c:v>
                </c:pt>
                <c:pt idx="655">
                  <c:v>778</c:v>
                </c:pt>
                <c:pt idx="656">
                  <c:v>546</c:v>
                </c:pt>
                <c:pt idx="657">
                  <c:v>713</c:v>
                </c:pt>
                <c:pt idx="658">
                  <c:v>620</c:v>
                </c:pt>
                <c:pt idx="659">
                  <c:v>436</c:v>
                </c:pt>
                <c:pt idx="660">
                  <c:v>310</c:v>
                </c:pt>
                <c:pt idx="661">
                  <c:v>513</c:v>
                </c:pt>
                <c:pt idx="662">
                  <c:v>248</c:v>
                </c:pt>
                <c:pt idx="663">
                  <c:v>1115</c:v>
                </c:pt>
                <c:pt idx="664">
                  <c:v>445</c:v>
                </c:pt>
                <c:pt idx="665">
                  <c:v>299</c:v>
                </c:pt>
                <c:pt idx="666">
                  <c:v>588</c:v>
                </c:pt>
                <c:pt idx="667">
                  <c:v>555</c:v>
                </c:pt>
                <c:pt idx="668">
                  <c:v>727</c:v>
                </c:pt>
                <c:pt idx="669">
                  <c:v>425</c:v>
                </c:pt>
                <c:pt idx="670">
                  <c:v>269</c:v>
                </c:pt>
                <c:pt idx="671">
                  <c:v>516</c:v>
                </c:pt>
                <c:pt idx="672">
                  <c:v>323</c:v>
                </c:pt>
                <c:pt idx="673">
                  <c:v>353</c:v>
                </c:pt>
                <c:pt idx="674">
                  <c:v>314</c:v>
                </c:pt>
                <c:pt idx="675">
                  <c:v>518</c:v>
                </c:pt>
                <c:pt idx="676">
                  <c:v>770</c:v>
                </c:pt>
                <c:pt idx="677">
                  <c:v>411</c:v>
                </c:pt>
                <c:pt idx="678">
                  <c:v>412</c:v>
                </c:pt>
                <c:pt idx="679">
                  <c:v>479</c:v>
                </c:pt>
                <c:pt idx="680">
                  <c:v>236</c:v>
                </c:pt>
                <c:pt idx="681">
                  <c:v>105</c:v>
                </c:pt>
                <c:pt idx="682">
                  <c:v>762</c:v>
                </c:pt>
                <c:pt idx="683">
                  <c:v>575</c:v>
                </c:pt>
                <c:pt idx="684">
                  <c:v>333</c:v>
                </c:pt>
                <c:pt idx="685">
                  <c:v>196</c:v>
                </c:pt>
                <c:pt idx="686">
                  <c:v>656</c:v>
                </c:pt>
                <c:pt idx="687">
                  <c:v>512</c:v>
                </c:pt>
                <c:pt idx="688">
                  <c:v>704</c:v>
                </c:pt>
                <c:pt idx="689">
                  <c:v>372</c:v>
                </c:pt>
                <c:pt idx="690">
                  <c:v>111</c:v>
                </c:pt>
                <c:pt idx="691">
                  <c:v>772</c:v>
                </c:pt>
                <c:pt idx="692">
                  <c:v>551</c:v>
                </c:pt>
                <c:pt idx="693">
                  <c:v>283</c:v>
                </c:pt>
                <c:pt idx="694">
                  <c:v>150</c:v>
                </c:pt>
                <c:pt idx="695">
                  <c:v>228</c:v>
                </c:pt>
                <c:pt idx="696">
                  <c:v>2118</c:v>
                </c:pt>
                <c:pt idx="697">
                  <c:v>980</c:v>
                </c:pt>
                <c:pt idx="698">
                  <c:v>291</c:v>
                </c:pt>
                <c:pt idx="699">
                  <c:v>143</c:v>
                </c:pt>
                <c:pt idx="700">
                  <c:v>23832</c:v>
                </c:pt>
                <c:pt idx="701">
                  <c:v>12276</c:v>
                </c:pt>
                <c:pt idx="702">
                  <c:v>12130</c:v>
                </c:pt>
                <c:pt idx="703">
                  <c:v>4243</c:v>
                </c:pt>
                <c:pt idx="704">
                  <c:v>1784</c:v>
                </c:pt>
                <c:pt idx="705">
                  <c:v>736</c:v>
                </c:pt>
                <c:pt idx="706">
                  <c:v>1143</c:v>
                </c:pt>
                <c:pt idx="707">
                  <c:v>1444</c:v>
                </c:pt>
                <c:pt idx="708">
                  <c:v>731</c:v>
                </c:pt>
                <c:pt idx="709">
                  <c:v>292</c:v>
                </c:pt>
                <c:pt idx="710">
                  <c:v>273</c:v>
                </c:pt>
                <c:pt idx="711">
                  <c:v>105</c:v>
                </c:pt>
                <c:pt idx="712">
                  <c:v>172</c:v>
                </c:pt>
                <c:pt idx="713">
                  <c:v>199</c:v>
                </c:pt>
                <c:pt idx="714">
                  <c:v>269</c:v>
                </c:pt>
                <c:pt idx="715">
                  <c:v>328</c:v>
                </c:pt>
                <c:pt idx="716">
                  <c:v>136</c:v>
                </c:pt>
                <c:pt idx="717">
                  <c:v>88</c:v>
                </c:pt>
                <c:pt idx="718">
                  <c:v>164</c:v>
                </c:pt>
                <c:pt idx="719">
                  <c:v>41</c:v>
                </c:pt>
                <c:pt idx="720">
                  <c:v>397</c:v>
                </c:pt>
                <c:pt idx="721">
                  <c:v>422</c:v>
                </c:pt>
                <c:pt idx="722">
                  <c:v>490</c:v>
                </c:pt>
                <c:pt idx="723">
                  <c:v>412</c:v>
                </c:pt>
                <c:pt idx="724">
                  <c:v>702</c:v>
                </c:pt>
                <c:pt idx="725">
                  <c:v>627</c:v>
                </c:pt>
                <c:pt idx="726">
                  <c:v>110</c:v>
                </c:pt>
                <c:pt idx="727">
                  <c:v>130</c:v>
                </c:pt>
                <c:pt idx="728">
                  <c:v>507</c:v>
                </c:pt>
                <c:pt idx="729">
                  <c:v>135</c:v>
                </c:pt>
                <c:pt idx="730">
                  <c:v>236</c:v>
                </c:pt>
                <c:pt idx="731">
                  <c:v>481</c:v>
                </c:pt>
                <c:pt idx="732">
                  <c:v>317</c:v>
                </c:pt>
                <c:pt idx="733">
                  <c:v>264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A2-4F94-A66D-6B7DB028D3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648200"/>
        <c:axId val="146224696"/>
      </c:lineChart>
      <c:catAx>
        <c:axId val="243648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224696"/>
        <c:crosses val="autoZero"/>
        <c:auto val="1"/>
        <c:lblAlgn val="ctr"/>
        <c:lblOffset val="100"/>
        <c:noMultiLvlLbl val="0"/>
      </c:catAx>
      <c:valAx>
        <c:axId val="146224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4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F4D2F-A050-4889-950F-5972FDC96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B1E5AA-1479-4FFE-9DB6-B30792A030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130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9BA388-9D05-4899-BD53-978E0228F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BE0C6-5DF1-45D2-BB5D-945B6BAF7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5380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Aktive Nutzer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Aktive Nutzer</dc:title>
  <dc:creator>Administrator</dc:creator>
  <cp:lastModifiedBy>Administrator</cp:lastModifiedBy>
  <cp:revision>1</cp:revision>
  <dcterms:created xsi:type="dcterms:W3CDTF">2018-04-16T11:54:07Z</dcterms:created>
  <dcterms:modified xsi:type="dcterms:W3CDTF">2018-04-16T11:54:11Z</dcterms:modified>
</cp:coreProperties>
</file>