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Sheet1!$B$2:$B$735</c:f>
              <c:numCache>
                <c:formatCode>General</c:formatCode>
                <c:ptCount val="7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6564</c:v>
                </c:pt>
                <c:pt idx="8">
                  <c:v>27985</c:v>
                </c:pt>
                <c:pt idx="9">
                  <c:v>12241</c:v>
                </c:pt>
                <c:pt idx="10">
                  <c:v>3684</c:v>
                </c:pt>
                <c:pt idx="11">
                  <c:v>63321</c:v>
                </c:pt>
                <c:pt idx="12">
                  <c:v>43759</c:v>
                </c:pt>
                <c:pt idx="13">
                  <c:v>30946</c:v>
                </c:pt>
                <c:pt idx="14">
                  <c:v>17319</c:v>
                </c:pt>
                <c:pt idx="15">
                  <c:v>4061</c:v>
                </c:pt>
                <c:pt idx="16">
                  <c:v>2715</c:v>
                </c:pt>
                <c:pt idx="17">
                  <c:v>2772</c:v>
                </c:pt>
                <c:pt idx="18">
                  <c:v>2319</c:v>
                </c:pt>
                <c:pt idx="19">
                  <c:v>3834</c:v>
                </c:pt>
                <c:pt idx="20">
                  <c:v>27806</c:v>
                </c:pt>
                <c:pt idx="21">
                  <c:v>9482</c:v>
                </c:pt>
                <c:pt idx="22">
                  <c:v>35518</c:v>
                </c:pt>
                <c:pt idx="23">
                  <c:v>21968</c:v>
                </c:pt>
                <c:pt idx="24">
                  <c:v>4340</c:v>
                </c:pt>
                <c:pt idx="25">
                  <c:v>24198</c:v>
                </c:pt>
                <c:pt idx="26">
                  <c:v>13743</c:v>
                </c:pt>
                <c:pt idx="27">
                  <c:v>6916</c:v>
                </c:pt>
                <c:pt idx="28">
                  <c:v>3122</c:v>
                </c:pt>
                <c:pt idx="29">
                  <c:v>24254</c:v>
                </c:pt>
                <c:pt idx="30">
                  <c:v>13072</c:v>
                </c:pt>
                <c:pt idx="31">
                  <c:v>2884</c:v>
                </c:pt>
                <c:pt idx="32">
                  <c:v>1619</c:v>
                </c:pt>
                <c:pt idx="33">
                  <c:v>11376</c:v>
                </c:pt>
                <c:pt idx="34">
                  <c:v>35534</c:v>
                </c:pt>
                <c:pt idx="35">
                  <c:v>33066</c:v>
                </c:pt>
                <c:pt idx="36">
                  <c:v>17582</c:v>
                </c:pt>
                <c:pt idx="37">
                  <c:v>5097</c:v>
                </c:pt>
                <c:pt idx="38">
                  <c:v>3140</c:v>
                </c:pt>
                <c:pt idx="39">
                  <c:v>5284</c:v>
                </c:pt>
                <c:pt idx="40">
                  <c:v>5422</c:v>
                </c:pt>
                <c:pt idx="41">
                  <c:v>2827</c:v>
                </c:pt>
                <c:pt idx="42">
                  <c:v>9988</c:v>
                </c:pt>
                <c:pt idx="43">
                  <c:v>12971</c:v>
                </c:pt>
                <c:pt idx="44">
                  <c:v>35005</c:v>
                </c:pt>
                <c:pt idx="45">
                  <c:v>44701</c:v>
                </c:pt>
                <c:pt idx="46">
                  <c:v>30005</c:v>
                </c:pt>
                <c:pt idx="47">
                  <c:v>6419</c:v>
                </c:pt>
                <c:pt idx="48">
                  <c:v>858700</c:v>
                </c:pt>
                <c:pt idx="49">
                  <c:v>1045688</c:v>
                </c:pt>
                <c:pt idx="50">
                  <c:v>565896</c:v>
                </c:pt>
                <c:pt idx="51">
                  <c:v>206114</c:v>
                </c:pt>
                <c:pt idx="52">
                  <c:v>117231</c:v>
                </c:pt>
                <c:pt idx="53">
                  <c:v>197876</c:v>
                </c:pt>
                <c:pt idx="54">
                  <c:v>585420</c:v>
                </c:pt>
                <c:pt idx="55">
                  <c:v>318747</c:v>
                </c:pt>
                <c:pt idx="56">
                  <c:v>167583</c:v>
                </c:pt>
                <c:pt idx="57">
                  <c:v>123608</c:v>
                </c:pt>
                <c:pt idx="58">
                  <c:v>66108</c:v>
                </c:pt>
                <c:pt idx="59">
                  <c:v>48301</c:v>
                </c:pt>
                <c:pt idx="60">
                  <c:v>29620</c:v>
                </c:pt>
                <c:pt idx="61">
                  <c:v>18267</c:v>
                </c:pt>
                <c:pt idx="62">
                  <c:v>10022</c:v>
                </c:pt>
                <c:pt idx="63">
                  <c:v>8258</c:v>
                </c:pt>
                <c:pt idx="64">
                  <c:v>49428</c:v>
                </c:pt>
                <c:pt idx="65">
                  <c:v>27038</c:v>
                </c:pt>
                <c:pt idx="66">
                  <c:v>11157</c:v>
                </c:pt>
                <c:pt idx="67">
                  <c:v>150124</c:v>
                </c:pt>
                <c:pt idx="68">
                  <c:v>259789</c:v>
                </c:pt>
                <c:pt idx="69">
                  <c:v>52569</c:v>
                </c:pt>
                <c:pt idx="70">
                  <c:v>8635</c:v>
                </c:pt>
                <c:pt idx="71">
                  <c:v>48130</c:v>
                </c:pt>
                <c:pt idx="72">
                  <c:v>22925</c:v>
                </c:pt>
                <c:pt idx="73">
                  <c:v>8151</c:v>
                </c:pt>
                <c:pt idx="74">
                  <c:v>6298</c:v>
                </c:pt>
                <c:pt idx="75">
                  <c:v>8191</c:v>
                </c:pt>
                <c:pt idx="76">
                  <c:v>7461</c:v>
                </c:pt>
                <c:pt idx="77">
                  <c:v>121895</c:v>
                </c:pt>
                <c:pt idx="78">
                  <c:v>74087</c:v>
                </c:pt>
                <c:pt idx="79">
                  <c:v>12861</c:v>
                </c:pt>
                <c:pt idx="80">
                  <c:v>3549</c:v>
                </c:pt>
                <c:pt idx="81">
                  <c:v>3211</c:v>
                </c:pt>
                <c:pt idx="82">
                  <c:v>49069</c:v>
                </c:pt>
                <c:pt idx="83">
                  <c:v>180998</c:v>
                </c:pt>
                <c:pt idx="84">
                  <c:v>69311</c:v>
                </c:pt>
                <c:pt idx="85">
                  <c:v>12810</c:v>
                </c:pt>
                <c:pt idx="86">
                  <c:v>7919</c:v>
                </c:pt>
                <c:pt idx="87">
                  <c:v>9734</c:v>
                </c:pt>
                <c:pt idx="88">
                  <c:v>9396</c:v>
                </c:pt>
                <c:pt idx="89">
                  <c:v>9600</c:v>
                </c:pt>
                <c:pt idx="90">
                  <c:v>12138</c:v>
                </c:pt>
                <c:pt idx="91">
                  <c:v>46861</c:v>
                </c:pt>
                <c:pt idx="92">
                  <c:v>113878</c:v>
                </c:pt>
                <c:pt idx="93">
                  <c:v>71257</c:v>
                </c:pt>
                <c:pt idx="94">
                  <c:v>12835</c:v>
                </c:pt>
                <c:pt idx="95">
                  <c:v>12317</c:v>
                </c:pt>
                <c:pt idx="96">
                  <c:v>10134</c:v>
                </c:pt>
                <c:pt idx="97">
                  <c:v>46182</c:v>
                </c:pt>
                <c:pt idx="98">
                  <c:v>16652</c:v>
                </c:pt>
                <c:pt idx="99">
                  <c:v>4469</c:v>
                </c:pt>
                <c:pt idx="100">
                  <c:v>3245</c:v>
                </c:pt>
                <c:pt idx="101">
                  <c:v>8606</c:v>
                </c:pt>
                <c:pt idx="102">
                  <c:v>16363</c:v>
                </c:pt>
                <c:pt idx="103">
                  <c:v>10432</c:v>
                </c:pt>
                <c:pt idx="104">
                  <c:v>6784</c:v>
                </c:pt>
                <c:pt idx="105">
                  <c:v>8584</c:v>
                </c:pt>
                <c:pt idx="106">
                  <c:v>106849</c:v>
                </c:pt>
                <c:pt idx="107">
                  <c:v>33911</c:v>
                </c:pt>
                <c:pt idx="108">
                  <c:v>13642</c:v>
                </c:pt>
                <c:pt idx="109">
                  <c:v>8192</c:v>
                </c:pt>
                <c:pt idx="110">
                  <c:v>236438</c:v>
                </c:pt>
                <c:pt idx="111">
                  <c:v>45080</c:v>
                </c:pt>
                <c:pt idx="112">
                  <c:v>12800</c:v>
                </c:pt>
                <c:pt idx="113">
                  <c:v>40883</c:v>
                </c:pt>
                <c:pt idx="114">
                  <c:v>10781</c:v>
                </c:pt>
                <c:pt idx="115">
                  <c:v>3783</c:v>
                </c:pt>
                <c:pt idx="116">
                  <c:v>2859</c:v>
                </c:pt>
                <c:pt idx="117">
                  <c:v>2819</c:v>
                </c:pt>
                <c:pt idx="118">
                  <c:v>82851</c:v>
                </c:pt>
                <c:pt idx="119">
                  <c:v>83728</c:v>
                </c:pt>
                <c:pt idx="120">
                  <c:v>40680</c:v>
                </c:pt>
                <c:pt idx="121">
                  <c:v>15051</c:v>
                </c:pt>
                <c:pt idx="122">
                  <c:v>13915</c:v>
                </c:pt>
                <c:pt idx="123">
                  <c:v>59682</c:v>
                </c:pt>
                <c:pt idx="124">
                  <c:v>24303</c:v>
                </c:pt>
                <c:pt idx="125">
                  <c:v>209926</c:v>
                </c:pt>
                <c:pt idx="126">
                  <c:v>341718</c:v>
                </c:pt>
                <c:pt idx="127">
                  <c:v>109333</c:v>
                </c:pt>
                <c:pt idx="128">
                  <c:v>25937</c:v>
                </c:pt>
                <c:pt idx="129">
                  <c:v>11139</c:v>
                </c:pt>
                <c:pt idx="130">
                  <c:v>12454</c:v>
                </c:pt>
                <c:pt idx="131">
                  <c:v>11182</c:v>
                </c:pt>
                <c:pt idx="132">
                  <c:v>24782</c:v>
                </c:pt>
                <c:pt idx="133">
                  <c:v>39185</c:v>
                </c:pt>
                <c:pt idx="134">
                  <c:v>315606</c:v>
                </c:pt>
                <c:pt idx="135">
                  <c:v>74892</c:v>
                </c:pt>
                <c:pt idx="136">
                  <c:v>17064</c:v>
                </c:pt>
                <c:pt idx="137">
                  <c:v>16493</c:v>
                </c:pt>
                <c:pt idx="138">
                  <c:v>53432</c:v>
                </c:pt>
                <c:pt idx="139">
                  <c:v>57266</c:v>
                </c:pt>
                <c:pt idx="140">
                  <c:v>393769</c:v>
                </c:pt>
                <c:pt idx="141">
                  <c:v>164799</c:v>
                </c:pt>
                <c:pt idx="142">
                  <c:v>26902</c:v>
                </c:pt>
                <c:pt idx="143">
                  <c:v>8951</c:v>
                </c:pt>
                <c:pt idx="144">
                  <c:v>104975</c:v>
                </c:pt>
                <c:pt idx="145">
                  <c:v>204433</c:v>
                </c:pt>
                <c:pt idx="146">
                  <c:v>65822</c:v>
                </c:pt>
                <c:pt idx="147">
                  <c:v>42987</c:v>
                </c:pt>
                <c:pt idx="148">
                  <c:v>296328</c:v>
                </c:pt>
                <c:pt idx="149">
                  <c:v>105400</c:v>
                </c:pt>
                <c:pt idx="150">
                  <c:v>15445</c:v>
                </c:pt>
                <c:pt idx="151">
                  <c:v>64209</c:v>
                </c:pt>
                <c:pt idx="152">
                  <c:v>49212</c:v>
                </c:pt>
                <c:pt idx="153">
                  <c:v>219037</c:v>
                </c:pt>
                <c:pt idx="154">
                  <c:v>164099</c:v>
                </c:pt>
                <c:pt idx="155">
                  <c:v>463548</c:v>
                </c:pt>
                <c:pt idx="156">
                  <c:v>219781</c:v>
                </c:pt>
                <c:pt idx="157">
                  <c:v>47487</c:v>
                </c:pt>
                <c:pt idx="158">
                  <c:v>66384</c:v>
                </c:pt>
                <c:pt idx="159">
                  <c:v>38043</c:v>
                </c:pt>
                <c:pt idx="160">
                  <c:v>66381</c:v>
                </c:pt>
                <c:pt idx="161">
                  <c:v>62546</c:v>
                </c:pt>
                <c:pt idx="162">
                  <c:v>41814</c:v>
                </c:pt>
                <c:pt idx="163">
                  <c:v>9050</c:v>
                </c:pt>
                <c:pt idx="164">
                  <c:v>12090</c:v>
                </c:pt>
                <c:pt idx="165">
                  <c:v>34629</c:v>
                </c:pt>
                <c:pt idx="166">
                  <c:v>39270</c:v>
                </c:pt>
                <c:pt idx="167">
                  <c:v>44309</c:v>
                </c:pt>
                <c:pt idx="168">
                  <c:v>57072</c:v>
                </c:pt>
                <c:pt idx="169">
                  <c:v>19754</c:v>
                </c:pt>
                <c:pt idx="170">
                  <c:v>33872</c:v>
                </c:pt>
                <c:pt idx="171">
                  <c:v>20422</c:v>
                </c:pt>
                <c:pt idx="172">
                  <c:v>47058</c:v>
                </c:pt>
                <c:pt idx="173">
                  <c:v>27035</c:v>
                </c:pt>
                <c:pt idx="174">
                  <c:v>166161</c:v>
                </c:pt>
                <c:pt idx="175">
                  <c:v>54264</c:v>
                </c:pt>
                <c:pt idx="176">
                  <c:v>69956</c:v>
                </c:pt>
                <c:pt idx="177">
                  <c:v>27590</c:v>
                </c:pt>
                <c:pt idx="178">
                  <c:v>58869</c:v>
                </c:pt>
                <c:pt idx="179">
                  <c:v>39348</c:v>
                </c:pt>
                <c:pt idx="180">
                  <c:v>43046</c:v>
                </c:pt>
                <c:pt idx="181">
                  <c:v>52804</c:v>
                </c:pt>
                <c:pt idx="182">
                  <c:v>96272</c:v>
                </c:pt>
                <c:pt idx="183">
                  <c:v>39739</c:v>
                </c:pt>
                <c:pt idx="184">
                  <c:v>17336</c:v>
                </c:pt>
                <c:pt idx="185">
                  <c:v>16472</c:v>
                </c:pt>
                <c:pt idx="186">
                  <c:v>14133</c:v>
                </c:pt>
                <c:pt idx="187">
                  <c:v>74139</c:v>
                </c:pt>
                <c:pt idx="188">
                  <c:v>451061</c:v>
                </c:pt>
                <c:pt idx="189">
                  <c:v>207805</c:v>
                </c:pt>
                <c:pt idx="190">
                  <c:v>49255</c:v>
                </c:pt>
                <c:pt idx="191">
                  <c:v>17641</c:v>
                </c:pt>
                <c:pt idx="192">
                  <c:v>14703</c:v>
                </c:pt>
                <c:pt idx="193">
                  <c:v>42103</c:v>
                </c:pt>
                <c:pt idx="194">
                  <c:v>32452</c:v>
                </c:pt>
                <c:pt idx="195">
                  <c:v>45693</c:v>
                </c:pt>
                <c:pt idx="196">
                  <c:v>456079</c:v>
                </c:pt>
                <c:pt idx="197">
                  <c:v>246485</c:v>
                </c:pt>
                <c:pt idx="198">
                  <c:v>212760</c:v>
                </c:pt>
                <c:pt idx="199">
                  <c:v>189979</c:v>
                </c:pt>
                <c:pt idx="200">
                  <c:v>63484</c:v>
                </c:pt>
                <c:pt idx="201">
                  <c:v>204897</c:v>
                </c:pt>
                <c:pt idx="202">
                  <c:v>84937</c:v>
                </c:pt>
                <c:pt idx="203">
                  <c:v>29690</c:v>
                </c:pt>
                <c:pt idx="204">
                  <c:v>30928</c:v>
                </c:pt>
                <c:pt idx="205">
                  <c:v>14652</c:v>
                </c:pt>
                <c:pt idx="206">
                  <c:v>11710</c:v>
                </c:pt>
                <c:pt idx="207">
                  <c:v>52305</c:v>
                </c:pt>
                <c:pt idx="208">
                  <c:v>39708</c:v>
                </c:pt>
                <c:pt idx="209">
                  <c:v>52291</c:v>
                </c:pt>
                <c:pt idx="210">
                  <c:v>76863</c:v>
                </c:pt>
                <c:pt idx="211">
                  <c:v>149427</c:v>
                </c:pt>
                <c:pt idx="212">
                  <c:v>228416</c:v>
                </c:pt>
                <c:pt idx="213">
                  <c:v>102784</c:v>
                </c:pt>
                <c:pt idx="214">
                  <c:v>55170</c:v>
                </c:pt>
                <c:pt idx="215">
                  <c:v>66126</c:v>
                </c:pt>
                <c:pt idx="216">
                  <c:v>58776</c:v>
                </c:pt>
                <c:pt idx="217">
                  <c:v>172475</c:v>
                </c:pt>
                <c:pt idx="218">
                  <c:v>62635</c:v>
                </c:pt>
                <c:pt idx="219">
                  <c:v>16413</c:v>
                </c:pt>
                <c:pt idx="220">
                  <c:v>15697</c:v>
                </c:pt>
                <c:pt idx="221">
                  <c:v>18661</c:v>
                </c:pt>
                <c:pt idx="222">
                  <c:v>33462</c:v>
                </c:pt>
                <c:pt idx="223">
                  <c:v>72843</c:v>
                </c:pt>
                <c:pt idx="224">
                  <c:v>67175</c:v>
                </c:pt>
                <c:pt idx="225">
                  <c:v>43298</c:v>
                </c:pt>
                <c:pt idx="226">
                  <c:v>58781</c:v>
                </c:pt>
                <c:pt idx="227">
                  <c:v>23772</c:v>
                </c:pt>
                <c:pt idx="228">
                  <c:v>38320</c:v>
                </c:pt>
                <c:pt idx="229">
                  <c:v>47605</c:v>
                </c:pt>
                <c:pt idx="230">
                  <c:v>424298</c:v>
                </c:pt>
                <c:pt idx="231">
                  <c:v>100765</c:v>
                </c:pt>
                <c:pt idx="232">
                  <c:v>273734</c:v>
                </c:pt>
                <c:pt idx="233">
                  <c:v>111453</c:v>
                </c:pt>
                <c:pt idx="234">
                  <c:v>24805</c:v>
                </c:pt>
                <c:pt idx="235">
                  <c:v>12986</c:v>
                </c:pt>
                <c:pt idx="236">
                  <c:v>46224</c:v>
                </c:pt>
                <c:pt idx="237">
                  <c:v>45949</c:v>
                </c:pt>
                <c:pt idx="238">
                  <c:v>37365</c:v>
                </c:pt>
                <c:pt idx="239">
                  <c:v>29179</c:v>
                </c:pt>
                <c:pt idx="240">
                  <c:v>359064</c:v>
                </c:pt>
                <c:pt idx="241">
                  <c:v>127117</c:v>
                </c:pt>
                <c:pt idx="242">
                  <c:v>33406</c:v>
                </c:pt>
                <c:pt idx="243">
                  <c:v>12919</c:v>
                </c:pt>
                <c:pt idx="244">
                  <c:v>41252</c:v>
                </c:pt>
                <c:pt idx="245">
                  <c:v>21470</c:v>
                </c:pt>
                <c:pt idx="246">
                  <c:v>31113</c:v>
                </c:pt>
                <c:pt idx="247">
                  <c:v>30200</c:v>
                </c:pt>
                <c:pt idx="248">
                  <c:v>16976</c:v>
                </c:pt>
                <c:pt idx="249">
                  <c:v>74974</c:v>
                </c:pt>
                <c:pt idx="250">
                  <c:v>420986</c:v>
                </c:pt>
                <c:pt idx="251">
                  <c:v>69519</c:v>
                </c:pt>
                <c:pt idx="252">
                  <c:v>54435</c:v>
                </c:pt>
                <c:pt idx="253">
                  <c:v>24984</c:v>
                </c:pt>
                <c:pt idx="254">
                  <c:v>14903</c:v>
                </c:pt>
                <c:pt idx="255">
                  <c:v>14579</c:v>
                </c:pt>
                <c:pt idx="256">
                  <c:v>43104</c:v>
                </c:pt>
                <c:pt idx="257">
                  <c:v>25649</c:v>
                </c:pt>
                <c:pt idx="258">
                  <c:v>32464</c:v>
                </c:pt>
                <c:pt idx="259">
                  <c:v>56069</c:v>
                </c:pt>
                <c:pt idx="260">
                  <c:v>34020</c:v>
                </c:pt>
                <c:pt idx="261">
                  <c:v>86838</c:v>
                </c:pt>
                <c:pt idx="262">
                  <c:v>423563</c:v>
                </c:pt>
                <c:pt idx="263">
                  <c:v>119676</c:v>
                </c:pt>
                <c:pt idx="264">
                  <c:v>39291</c:v>
                </c:pt>
                <c:pt idx="265">
                  <c:v>56078</c:v>
                </c:pt>
                <c:pt idx="266">
                  <c:v>51051</c:v>
                </c:pt>
                <c:pt idx="267">
                  <c:v>73398</c:v>
                </c:pt>
                <c:pt idx="268">
                  <c:v>67884</c:v>
                </c:pt>
                <c:pt idx="269">
                  <c:v>50331</c:v>
                </c:pt>
                <c:pt idx="270">
                  <c:v>534908</c:v>
                </c:pt>
                <c:pt idx="271">
                  <c:v>265721</c:v>
                </c:pt>
                <c:pt idx="272">
                  <c:v>119015</c:v>
                </c:pt>
                <c:pt idx="273">
                  <c:v>111881</c:v>
                </c:pt>
                <c:pt idx="274">
                  <c:v>103700</c:v>
                </c:pt>
                <c:pt idx="275">
                  <c:v>64467</c:v>
                </c:pt>
                <c:pt idx="276">
                  <c:v>48928</c:v>
                </c:pt>
                <c:pt idx="277">
                  <c:v>40376</c:v>
                </c:pt>
                <c:pt idx="278">
                  <c:v>28118</c:v>
                </c:pt>
                <c:pt idx="279">
                  <c:v>265245</c:v>
                </c:pt>
                <c:pt idx="280">
                  <c:v>76032</c:v>
                </c:pt>
                <c:pt idx="281">
                  <c:v>69135</c:v>
                </c:pt>
                <c:pt idx="282">
                  <c:v>138060</c:v>
                </c:pt>
                <c:pt idx="283">
                  <c:v>35934</c:v>
                </c:pt>
                <c:pt idx="284">
                  <c:v>92562</c:v>
                </c:pt>
                <c:pt idx="285">
                  <c:v>297676</c:v>
                </c:pt>
                <c:pt idx="286">
                  <c:v>244139</c:v>
                </c:pt>
                <c:pt idx="287">
                  <c:v>47221</c:v>
                </c:pt>
                <c:pt idx="288">
                  <c:v>58577</c:v>
                </c:pt>
                <c:pt idx="289">
                  <c:v>23460</c:v>
                </c:pt>
                <c:pt idx="290">
                  <c:v>7645</c:v>
                </c:pt>
                <c:pt idx="291">
                  <c:v>22619</c:v>
                </c:pt>
                <c:pt idx="292">
                  <c:v>66507</c:v>
                </c:pt>
                <c:pt idx="293">
                  <c:v>70322</c:v>
                </c:pt>
                <c:pt idx="294">
                  <c:v>75572</c:v>
                </c:pt>
                <c:pt idx="295">
                  <c:v>28063</c:v>
                </c:pt>
                <c:pt idx="296">
                  <c:v>38738</c:v>
                </c:pt>
                <c:pt idx="297">
                  <c:v>22358</c:v>
                </c:pt>
                <c:pt idx="298">
                  <c:v>13582</c:v>
                </c:pt>
                <c:pt idx="299">
                  <c:v>16165</c:v>
                </c:pt>
                <c:pt idx="300">
                  <c:v>12735</c:v>
                </c:pt>
                <c:pt idx="301">
                  <c:v>546779</c:v>
                </c:pt>
                <c:pt idx="302">
                  <c:v>230881</c:v>
                </c:pt>
                <c:pt idx="303">
                  <c:v>61301</c:v>
                </c:pt>
                <c:pt idx="304">
                  <c:v>33136</c:v>
                </c:pt>
                <c:pt idx="305">
                  <c:v>38234</c:v>
                </c:pt>
                <c:pt idx="306">
                  <c:v>29817</c:v>
                </c:pt>
                <c:pt idx="307">
                  <c:v>26351</c:v>
                </c:pt>
                <c:pt idx="308">
                  <c:v>38980</c:v>
                </c:pt>
                <c:pt idx="309">
                  <c:v>259236</c:v>
                </c:pt>
                <c:pt idx="310">
                  <c:v>699070</c:v>
                </c:pt>
                <c:pt idx="311">
                  <c:v>229983</c:v>
                </c:pt>
                <c:pt idx="312">
                  <c:v>88256</c:v>
                </c:pt>
                <c:pt idx="313">
                  <c:v>44029</c:v>
                </c:pt>
                <c:pt idx="314">
                  <c:v>85268</c:v>
                </c:pt>
                <c:pt idx="315">
                  <c:v>130361</c:v>
                </c:pt>
                <c:pt idx="316">
                  <c:v>54127</c:v>
                </c:pt>
                <c:pt idx="317">
                  <c:v>28812</c:v>
                </c:pt>
                <c:pt idx="318">
                  <c:v>20057</c:v>
                </c:pt>
                <c:pt idx="319">
                  <c:v>73524</c:v>
                </c:pt>
                <c:pt idx="320">
                  <c:v>26860</c:v>
                </c:pt>
                <c:pt idx="321">
                  <c:v>12202</c:v>
                </c:pt>
                <c:pt idx="322">
                  <c:v>40782</c:v>
                </c:pt>
                <c:pt idx="323">
                  <c:v>27206</c:v>
                </c:pt>
                <c:pt idx="324">
                  <c:v>59798</c:v>
                </c:pt>
                <c:pt idx="325">
                  <c:v>74332</c:v>
                </c:pt>
                <c:pt idx="326">
                  <c:v>28274</c:v>
                </c:pt>
                <c:pt idx="327">
                  <c:v>17618</c:v>
                </c:pt>
                <c:pt idx="328">
                  <c:v>10257</c:v>
                </c:pt>
                <c:pt idx="329">
                  <c:v>5417</c:v>
                </c:pt>
                <c:pt idx="330">
                  <c:v>9953</c:v>
                </c:pt>
                <c:pt idx="331">
                  <c:v>90546</c:v>
                </c:pt>
                <c:pt idx="332">
                  <c:v>154441</c:v>
                </c:pt>
                <c:pt idx="333">
                  <c:v>40982</c:v>
                </c:pt>
                <c:pt idx="334">
                  <c:v>25625</c:v>
                </c:pt>
                <c:pt idx="335">
                  <c:v>44026</c:v>
                </c:pt>
                <c:pt idx="336">
                  <c:v>34913</c:v>
                </c:pt>
                <c:pt idx="337">
                  <c:v>41762</c:v>
                </c:pt>
                <c:pt idx="338">
                  <c:v>19841</c:v>
                </c:pt>
                <c:pt idx="339">
                  <c:v>36482</c:v>
                </c:pt>
                <c:pt idx="340">
                  <c:v>42890</c:v>
                </c:pt>
                <c:pt idx="341">
                  <c:v>30332</c:v>
                </c:pt>
                <c:pt idx="342">
                  <c:v>34562</c:v>
                </c:pt>
                <c:pt idx="343">
                  <c:v>46025</c:v>
                </c:pt>
                <c:pt idx="344">
                  <c:v>61460</c:v>
                </c:pt>
                <c:pt idx="345">
                  <c:v>80806</c:v>
                </c:pt>
                <c:pt idx="346">
                  <c:v>68114</c:v>
                </c:pt>
                <c:pt idx="347">
                  <c:v>52731</c:v>
                </c:pt>
                <c:pt idx="348">
                  <c:v>32289</c:v>
                </c:pt>
                <c:pt idx="349">
                  <c:v>14145</c:v>
                </c:pt>
                <c:pt idx="350">
                  <c:v>4626</c:v>
                </c:pt>
                <c:pt idx="351">
                  <c:v>7781</c:v>
                </c:pt>
                <c:pt idx="352">
                  <c:v>8828</c:v>
                </c:pt>
                <c:pt idx="353">
                  <c:v>26959</c:v>
                </c:pt>
                <c:pt idx="354">
                  <c:v>40268</c:v>
                </c:pt>
                <c:pt idx="355">
                  <c:v>14128</c:v>
                </c:pt>
                <c:pt idx="356">
                  <c:v>75553</c:v>
                </c:pt>
                <c:pt idx="357">
                  <c:v>122392</c:v>
                </c:pt>
                <c:pt idx="358">
                  <c:v>134255</c:v>
                </c:pt>
                <c:pt idx="359">
                  <c:v>55832</c:v>
                </c:pt>
                <c:pt idx="360">
                  <c:v>39182</c:v>
                </c:pt>
                <c:pt idx="361">
                  <c:v>30896</c:v>
                </c:pt>
                <c:pt idx="362">
                  <c:v>36019</c:v>
                </c:pt>
                <c:pt idx="363">
                  <c:v>48461</c:v>
                </c:pt>
                <c:pt idx="364">
                  <c:v>118739</c:v>
                </c:pt>
                <c:pt idx="365">
                  <c:v>191263</c:v>
                </c:pt>
                <c:pt idx="366">
                  <c:v>87022</c:v>
                </c:pt>
                <c:pt idx="367">
                  <c:v>59844</c:v>
                </c:pt>
                <c:pt idx="368">
                  <c:v>50027</c:v>
                </c:pt>
                <c:pt idx="369">
                  <c:v>253325</c:v>
                </c:pt>
                <c:pt idx="370">
                  <c:v>331541</c:v>
                </c:pt>
                <c:pt idx="371">
                  <c:v>377209</c:v>
                </c:pt>
                <c:pt idx="372">
                  <c:v>146494</c:v>
                </c:pt>
                <c:pt idx="373">
                  <c:v>262385</c:v>
                </c:pt>
                <c:pt idx="374">
                  <c:v>46174</c:v>
                </c:pt>
                <c:pt idx="375">
                  <c:v>28590</c:v>
                </c:pt>
                <c:pt idx="376">
                  <c:v>16192</c:v>
                </c:pt>
                <c:pt idx="377">
                  <c:v>18439</c:v>
                </c:pt>
                <c:pt idx="378">
                  <c:v>145517</c:v>
                </c:pt>
                <c:pt idx="379">
                  <c:v>482467</c:v>
                </c:pt>
                <c:pt idx="380">
                  <c:v>873740</c:v>
                </c:pt>
                <c:pt idx="381">
                  <c:v>502931</c:v>
                </c:pt>
                <c:pt idx="382">
                  <c:v>199685</c:v>
                </c:pt>
                <c:pt idx="383">
                  <c:v>122521</c:v>
                </c:pt>
                <c:pt idx="384">
                  <c:v>75457</c:v>
                </c:pt>
                <c:pt idx="385">
                  <c:v>46301</c:v>
                </c:pt>
                <c:pt idx="386">
                  <c:v>32495</c:v>
                </c:pt>
                <c:pt idx="387">
                  <c:v>113232</c:v>
                </c:pt>
                <c:pt idx="388">
                  <c:v>106784</c:v>
                </c:pt>
                <c:pt idx="389">
                  <c:v>65919</c:v>
                </c:pt>
                <c:pt idx="390">
                  <c:v>46018</c:v>
                </c:pt>
                <c:pt idx="391">
                  <c:v>34601</c:v>
                </c:pt>
                <c:pt idx="392">
                  <c:v>29180</c:v>
                </c:pt>
                <c:pt idx="393">
                  <c:v>85015</c:v>
                </c:pt>
                <c:pt idx="394">
                  <c:v>79941</c:v>
                </c:pt>
                <c:pt idx="395">
                  <c:v>67872</c:v>
                </c:pt>
                <c:pt idx="396">
                  <c:v>37356</c:v>
                </c:pt>
                <c:pt idx="397">
                  <c:v>22817</c:v>
                </c:pt>
                <c:pt idx="398">
                  <c:v>71055</c:v>
                </c:pt>
                <c:pt idx="399">
                  <c:v>27172</c:v>
                </c:pt>
                <c:pt idx="400">
                  <c:v>10246</c:v>
                </c:pt>
                <c:pt idx="401">
                  <c:v>8463</c:v>
                </c:pt>
                <c:pt idx="402">
                  <c:v>9042</c:v>
                </c:pt>
                <c:pt idx="403">
                  <c:v>25543</c:v>
                </c:pt>
                <c:pt idx="404">
                  <c:v>27848</c:v>
                </c:pt>
                <c:pt idx="405">
                  <c:v>45702</c:v>
                </c:pt>
                <c:pt idx="406">
                  <c:v>68049</c:v>
                </c:pt>
                <c:pt idx="407">
                  <c:v>82975</c:v>
                </c:pt>
                <c:pt idx="408">
                  <c:v>56837</c:v>
                </c:pt>
                <c:pt idx="409">
                  <c:v>63872</c:v>
                </c:pt>
                <c:pt idx="410">
                  <c:v>35701</c:v>
                </c:pt>
                <c:pt idx="411">
                  <c:v>26749</c:v>
                </c:pt>
                <c:pt idx="412">
                  <c:v>4188</c:v>
                </c:pt>
                <c:pt idx="413">
                  <c:v>7317</c:v>
                </c:pt>
                <c:pt idx="414">
                  <c:v>9067</c:v>
                </c:pt>
                <c:pt idx="415">
                  <c:v>6914</c:v>
                </c:pt>
                <c:pt idx="416">
                  <c:v>4785</c:v>
                </c:pt>
                <c:pt idx="417">
                  <c:v>11485</c:v>
                </c:pt>
                <c:pt idx="418">
                  <c:v>23257</c:v>
                </c:pt>
                <c:pt idx="419">
                  <c:v>186563</c:v>
                </c:pt>
                <c:pt idx="420">
                  <c:v>131854</c:v>
                </c:pt>
                <c:pt idx="421">
                  <c:v>96695</c:v>
                </c:pt>
                <c:pt idx="422">
                  <c:v>117927</c:v>
                </c:pt>
                <c:pt idx="423">
                  <c:v>78329</c:v>
                </c:pt>
                <c:pt idx="424">
                  <c:v>54471</c:v>
                </c:pt>
                <c:pt idx="425">
                  <c:v>39564</c:v>
                </c:pt>
                <c:pt idx="426">
                  <c:v>33908</c:v>
                </c:pt>
                <c:pt idx="427">
                  <c:v>50387</c:v>
                </c:pt>
                <c:pt idx="428">
                  <c:v>45836</c:v>
                </c:pt>
                <c:pt idx="429">
                  <c:v>24910</c:v>
                </c:pt>
                <c:pt idx="430">
                  <c:v>18976</c:v>
                </c:pt>
                <c:pt idx="431">
                  <c:v>14731</c:v>
                </c:pt>
                <c:pt idx="432">
                  <c:v>13966</c:v>
                </c:pt>
                <c:pt idx="433">
                  <c:v>9726</c:v>
                </c:pt>
                <c:pt idx="434">
                  <c:v>8686</c:v>
                </c:pt>
                <c:pt idx="435">
                  <c:v>5935</c:v>
                </c:pt>
                <c:pt idx="436">
                  <c:v>12936</c:v>
                </c:pt>
                <c:pt idx="437">
                  <c:v>27020</c:v>
                </c:pt>
                <c:pt idx="438">
                  <c:v>26217</c:v>
                </c:pt>
                <c:pt idx="439">
                  <c:v>58903</c:v>
                </c:pt>
                <c:pt idx="440">
                  <c:v>96241</c:v>
                </c:pt>
                <c:pt idx="441">
                  <c:v>24700</c:v>
                </c:pt>
                <c:pt idx="442">
                  <c:v>15317</c:v>
                </c:pt>
                <c:pt idx="443">
                  <c:v>123689</c:v>
                </c:pt>
                <c:pt idx="444">
                  <c:v>340114</c:v>
                </c:pt>
                <c:pt idx="445">
                  <c:v>181815</c:v>
                </c:pt>
                <c:pt idx="446">
                  <c:v>93765</c:v>
                </c:pt>
                <c:pt idx="447">
                  <c:v>118702</c:v>
                </c:pt>
                <c:pt idx="448">
                  <c:v>55849</c:v>
                </c:pt>
                <c:pt idx="449">
                  <c:v>31956</c:v>
                </c:pt>
                <c:pt idx="450">
                  <c:v>30164</c:v>
                </c:pt>
                <c:pt idx="451">
                  <c:v>28971</c:v>
                </c:pt>
                <c:pt idx="452">
                  <c:v>10923</c:v>
                </c:pt>
                <c:pt idx="453">
                  <c:v>1265530</c:v>
                </c:pt>
                <c:pt idx="454">
                  <c:v>533133</c:v>
                </c:pt>
                <c:pt idx="455">
                  <c:v>202670</c:v>
                </c:pt>
                <c:pt idx="456">
                  <c:v>180611</c:v>
                </c:pt>
                <c:pt idx="457">
                  <c:v>72890</c:v>
                </c:pt>
                <c:pt idx="458">
                  <c:v>46562</c:v>
                </c:pt>
                <c:pt idx="459">
                  <c:v>26372</c:v>
                </c:pt>
                <c:pt idx="460">
                  <c:v>9777</c:v>
                </c:pt>
                <c:pt idx="461">
                  <c:v>6943</c:v>
                </c:pt>
                <c:pt idx="462">
                  <c:v>5588</c:v>
                </c:pt>
                <c:pt idx="463">
                  <c:v>2514</c:v>
                </c:pt>
                <c:pt idx="464">
                  <c:v>31128</c:v>
                </c:pt>
                <c:pt idx="465">
                  <c:v>56848</c:v>
                </c:pt>
                <c:pt idx="466">
                  <c:v>19762</c:v>
                </c:pt>
                <c:pt idx="467">
                  <c:v>9870</c:v>
                </c:pt>
                <c:pt idx="468">
                  <c:v>10305</c:v>
                </c:pt>
                <c:pt idx="469">
                  <c:v>4165</c:v>
                </c:pt>
                <c:pt idx="470">
                  <c:v>9285</c:v>
                </c:pt>
                <c:pt idx="471">
                  <c:v>12720</c:v>
                </c:pt>
                <c:pt idx="472">
                  <c:v>15210</c:v>
                </c:pt>
                <c:pt idx="473">
                  <c:v>51672</c:v>
                </c:pt>
                <c:pt idx="474">
                  <c:v>60455</c:v>
                </c:pt>
                <c:pt idx="475">
                  <c:v>45709</c:v>
                </c:pt>
                <c:pt idx="476">
                  <c:v>30038</c:v>
                </c:pt>
                <c:pt idx="477">
                  <c:v>20392</c:v>
                </c:pt>
                <c:pt idx="478">
                  <c:v>14324</c:v>
                </c:pt>
                <c:pt idx="479">
                  <c:v>8465</c:v>
                </c:pt>
                <c:pt idx="480">
                  <c:v>28173</c:v>
                </c:pt>
                <c:pt idx="481">
                  <c:v>9846</c:v>
                </c:pt>
                <c:pt idx="482">
                  <c:v>9960</c:v>
                </c:pt>
                <c:pt idx="483">
                  <c:v>11996</c:v>
                </c:pt>
                <c:pt idx="484">
                  <c:v>7989</c:v>
                </c:pt>
                <c:pt idx="485">
                  <c:v>6462</c:v>
                </c:pt>
                <c:pt idx="486">
                  <c:v>12294</c:v>
                </c:pt>
                <c:pt idx="487">
                  <c:v>10676</c:v>
                </c:pt>
                <c:pt idx="488">
                  <c:v>12597</c:v>
                </c:pt>
                <c:pt idx="489">
                  <c:v>14452</c:v>
                </c:pt>
                <c:pt idx="490">
                  <c:v>15229</c:v>
                </c:pt>
                <c:pt idx="491">
                  <c:v>8813</c:v>
                </c:pt>
                <c:pt idx="492">
                  <c:v>23270</c:v>
                </c:pt>
                <c:pt idx="493">
                  <c:v>13246</c:v>
                </c:pt>
                <c:pt idx="494">
                  <c:v>7458</c:v>
                </c:pt>
                <c:pt idx="495">
                  <c:v>9447</c:v>
                </c:pt>
                <c:pt idx="496">
                  <c:v>9785</c:v>
                </c:pt>
                <c:pt idx="497">
                  <c:v>9023</c:v>
                </c:pt>
                <c:pt idx="498">
                  <c:v>10294</c:v>
                </c:pt>
                <c:pt idx="499">
                  <c:v>7551</c:v>
                </c:pt>
                <c:pt idx="500">
                  <c:v>4616</c:v>
                </c:pt>
                <c:pt idx="501">
                  <c:v>5612</c:v>
                </c:pt>
                <c:pt idx="502">
                  <c:v>3376</c:v>
                </c:pt>
                <c:pt idx="503">
                  <c:v>14814</c:v>
                </c:pt>
                <c:pt idx="504">
                  <c:v>25090</c:v>
                </c:pt>
                <c:pt idx="505">
                  <c:v>16889</c:v>
                </c:pt>
                <c:pt idx="506">
                  <c:v>9298</c:v>
                </c:pt>
                <c:pt idx="507">
                  <c:v>15707</c:v>
                </c:pt>
                <c:pt idx="508">
                  <c:v>11883</c:v>
                </c:pt>
                <c:pt idx="509">
                  <c:v>15409</c:v>
                </c:pt>
                <c:pt idx="510">
                  <c:v>10946</c:v>
                </c:pt>
                <c:pt idx="511">
                  <c:v>355094</c:v>
                </c:pt>
                <c:pt idx="512">
                  <c:v>63326</c:v>
                </c:pt>
                <c:pt idx="513">
                  <c:v>30788</c:v>
                </c:pt>
                <c:pt idx="514">
                  <c:v>25603</c:v>
                </c:pt>
                <c:pt idx="515">
                  <c:v>17491</c:v>
                </c:pt>
                <c:pt idx="516">
                  <c:v>22100</c:v>
                </c:pt>
                <c:pt idx="517">
                  <c:v>14976</c:v>
                </c:pt>
                <c:pt idx="518">
                  <c:v>10015</c:v>
                </c:pt>
                <c:pt idx="519">
                  <c:v>10190</c:v>
                </c:pt>
                <c:pt idx="520">
                  <c:v>52463</c:v>
                </c:pt>
                <c:pt idx="521">
                  <c:v>27684</c:v>
                </c:pt>
                <c:pt idx="522">
                  <c:v>12881</c:v>
                </c:pt>
                <c:pt idx="523">
                  <c:v>18192</c:v>
                </c:pt>
                <c:pt idx="524">
                  <c:v>10375</c:v>
                </c:pt>
                <c:pt idx="525">
                  <c:v>9132</c:v>
                </c:pt>
                <c:pt idx="526">
                  <c:v>10116</c:v>
                </c:pt>
                <c:pt idx="527">
                  <c:v>8679</c:v>
                </c:pt>
                <c:pt idx="528">
                  <c:v>4514</c:v>
                </c:pt>
                <c:pt idx="529">
                  <c:v>238814</c:v>
                </c:pt>
                <c:pt idx="530">
                  <c:v>102484</c:v>
                </c:pt>
                <c:pt idx="531">
                  <c:v>25347</c:v>
                </c:pt>
                <c:pt idx="532">
                  <c:v>19301</c:v>
                </c:pt>
                <c:pt idx="533">
                  <c:v>42168</c:v>
                </c:pt>
                <c:pt idx="534">
                  <c:v>20034</c:v>
                </c:pt>
                <c:pt idx="535">
                  <c:v>8615</c:v>
                </c:pt>
                <c:pt idx="536">
                  <c:v>7789</c:v>
                </c:pt>
                <c:pt idx="537">
                  <c:v>9256</c:v>
                </c:pt>
                <c:pt idx="538">
                  <c:v>14595</c:v>
                </c:pt>
                <c:pt idx="539">
                  <c:v>10176</c:v>
                </c:pt>
                <c:pt idx="540">
                  <c:v>10851</c:v>
                </c:pt>
                <c:pt idx="541">
                  <c:v>20010</c:v>
                </c:pt>
                <c:pt idx="542">
                  <c:v>13745</c:v>
                </c:pt>
                <c:pt idx="543">
                  <c:v>9656</c:v>
                </c:pt>
                <c:pt idx="544">
                  <c:v>11273</c:v>
                </c:pt>
                <c:pt idx="545">
                  <c:v>11197</c:v>
                </c:pt>
                <c:pt idx="546">
                  <c:v>8574</c:v>
                </c:pt>
                <c:pt idx="547">
                  <c:v>23341</c:v>
                </c:pt>
                <c:pt idx="548">
                  <c:v>19799</c:v>
                </c:pt>
                <c:pt idx="549">
                  <c:v>17045</c:v>
                </c:pt>
                <c:pt idx="550">
                  <c:v>9843</c:v>
                </c:pt>
                <c:pt idx="551">
                  <c:v>20295</c:v>
                </c:pt>
                <c:pt idx="552">
                  <c:v>16266</c:v>
                </c:pt>
                <c:pt idx="553">
                  <c:v>13346</c:v>
                </c:pt>
                <c:pt idx="554">
                  <c:v>12171</c:v>
                </c:pt>
                <c:pt idx="555">
                  <c:v>6190</c:v>
                </c:pt>
                <c:pt idx="556">
                  <c:v>3834</c:v>
                </c:pt>
                <c:pt idx="557">
                  <c:v>5591</c:v>
                </c:pt>
                <c:pt idx="558">
                  <c:v>5698</c:v>
                </c:pt>
                <c:pt idx="559">
                  <c:v>3920</c:v>
                </c:pt>
                <c:pt idx="560">
                  <c:v>252869</c:v>
                </c:pt>
                <c:pt idx="561">
                  <c:v>90851</c:v>
                </c:pt>
                <c:pt idx="562">
                  <c:v>28970</c:v>
                </c:pt>
                <c:pt idx="563">
                  <c:v>24361</c:v>
                </c:pt>
                <c:pt idx="564">
                  <c:v>8508</c:v>
                </c:pt>
                <c:pt idx="565">
                  <c:v>10375</c:v>
                </c:pt>
                <c:pt idx="566">
                  <c:v>6345</c:v>
                </c:pt>
                <c:pt idx="567">
                  <c:v>7043</c:v>
                </c:pt>
                <c:pt idx="568">
                  <c:v>12186</c:v>
                </c:pt>
                <c:pt idx="569">
                  <c:v>16471</c:v>
                </c:pt>
                <c:pt idx="570">
                  <c:v>7448</c:v>
                </c:pt>
                <c:pt idx="571">
                  <c:v>2768</c:v>
                </c:pt>
                <c:pt idx="572">
                  <c:v>1700</c:v>
                </c:pt>
                <c:pt idx="573">
                  <c:v>5980</c:v>
                </c:pt>
                <c:pt idx="574">
                  <c:v>9930</c:v>
                </c:pt>
                <c:pt idx="575">
                  <c:v>6228</c:v>
                </c:pt>
                <c:pt idx="576">
                  <c:v>4025</c:v>
                </c:pt>
                <c:pt idx="577">
                  <c:v>2681</c:v>
                </c:pt>
                <c:pt idx="578">
                  <c:v>7709</c:v>
                </c:pt>
                <c:pt idx="579">
                  <c:v>9931</c:v>
                </c:pt>
                <c:pt idx="580">
                  <c:v>10628</c:v>
                </c:pt>
                <c:pt idx="581">
                  <c:v>8574</c:v>
                </c:pt>
                <c:pt idx="582">
                  <c:v>7640</c:v>
                </c:pt>
                <c:pt idx="583">
                  <c:v>4816</c:v>
                </c:pt>
                <c:pt idx="584">
                  <c:v>6089</c:v>
                </c:pt>
                <c:pt idx="585">
                  <c:v>6658</c:v>
                </c:pt>
                <c:pt idx="586">
                  <c:v>19524</c:v>
                </c:pt>
                <c:pt idx="587">
                  <c:v>13349</c:v>
                </c:pt>
                <c:pt idx="588">
                  <c:v>23852</c:v>
                </c:pt>
                <c:pt idx="589">
                  <c:v>16532</c:v>
                </c:pt>
                <c:pt idx="590">
                  <c:v>12873</c:v>
                </c:pt>
                <c:pt idx="591">
                  <c:v>8585</c:v>
                </c:pt>
                <c:pt idx="592">
                  <c:v>14417</c:v>
                </c:pt>
                <c:pt idx="593">
                  <c:v>19924</c:v>
                </c:pt>
                <c:pt idx="594">
                  <c:v>15835</c:v>
                </c:pt>
                <c:pt idx="595">
                  <c:v>8485</c:v>
                </c:pt>
                <c:pt idx="596">
                  <c:v>6674</c:v>
                </c:pt>
                <c:pt idx="597">
                  <c:v>7850</c:v>
                </c:pt>
                <c:pt idx="598">
                  <c:v>12418</c:v>
                </c:pt>
                <c:pt idx="599">
                  <c:v>8882</c:v>
                </c:pt>
                <c:pt idx="600">
                  <c:v>24141</c:v>
                </c:pt>
                <c:pt idx="601">
                  <c:v>17145</c:v>
                </c:pt>
                <c:pt idx="602">
                  <c:v>7468</c:v>
                </c:pt>
                <c:pt idx="603">
                  <c:v>8463</c:v>
                </c:pt>
                <c:pt idx="604">
                  <c:v>4775</c:v>
                </c:pt>
                <c:pt idx="605">
                  <c:v>6156</c:v>
                </c:pt>
                <c:pt idx="606">
                  <c:v>7220</c:v>
                </c:pt>
                <c:pt idx="607">
                  <c:v>5182</c:v>
                </c:pt>
                <c:pt idx="608">
                  <c:v>8015</c:v>
                </c:pt>
                <c:pt idx="609">
                  <c:v>7258</c:v>
                </c:pt>
                <c:pt idx="610">
                  <c:v>2659</c:v>
                </c:pt>
                <c:pt idx="611">
                  <c:v>1698</c:v>
                </c:pt>
                <c:pt idx="612">
                  <c:v>5790</c:v>
                </c:pt>
                <c:pt idx="613">
                  <c:v>12077</c:v>
                </c:pt>
                <c:pt idx="614">
                  <c:v>19603</c:v>
                </c:pt>
                <c:pt idx="615">
                  <c:v>13654</c:v>
                </c:pt>
                <c:pt idx="616">
                  <c:v>13296</c:v>
                </c:pt>
                <c:pt idx="617">
                  <c:v>19055</c:v>
                </c:pt>
                <c:pt idx="618">
                  <c:v>31458</c:v>
                </c:pt>
                <c:pt idx="619">
                  <c:v>24092</c:v>
                </c:pt>
                <c:pt idx="620">
                  <c:v>11576</c:v>
                </c:pt>
                <c:pt idx="621">
                  <c:v>12151</c:v>
                </c:pt>
                <c:pt idx="622">
                  <c:v>33685</c:v>
                </c:pt>
                <c:pt idx="623">
                  <c:v>11186</c:v>
                </c:pt>
                <c:pt idx="624">
                  <c:v>4349</c:v>
                </c:pt>
                <c:pt idx="625">
                  <c:v>5882</c:v>
                </c:pt>
                <c:pt idx="626">
                  <c:v>4478</c:v>
                </c:pt>
                <c:pt idx="627">
                  <c:v>13129</c:v>
                </c:pt>
                <c:pt idx="628">
                  <c:v>30443</c:v>
                </c:pt>
                <c:pt idx="629">
                  <c:v>12698</c:v>
                </c:pt>
                <c:pt idx="630">
                  <c:v>12173</c:v>
                </c:pt>
                <c:pt idx="631">
                  <c:v>17120</c:v>
                </c:pt>
                <c:pt idx="632">
                  <c:v>8271</c:v>
                </c:pt>
                <c:pt idx="633">
                  <c:v>13132</c:v>
                </c:pt>
                <c:pt idx="634">
                  <c:v>19355</c:v>
                </c:pt>
                <c:pt idx="635">
                  <c:v>26674</c:v>
                </c:pt>
                <c:pt idx="636">
                  <c:v>30400</c:v>
                </c:pt>
                <c:pt idx="637">
                  <c:v>19260</c:v>
                </c:pt>
                <c:pt idx="638">
                  <c:v>15364</c:v>
                </c:pt>
                <c:pt idx="639">
                  <c:v>8869</c:v>
                </c:pt>
                <c:pt idx="640">
                  <c:v>5443</c:v>
                </c:pt>
                <c:pt idx="641">
                  <c:v>4142</c:v>
                </c:pt>
                <c:pt idx="642">
                  <c:v>9283</c:v>
                </c:pt>
                <c:pt idx="643">
                  <c:v>21131</c:v>
                </c:pt>
                <c:pt idx="644">
                  <c:v>14099</c:v>
                </c:pt>
                <c:pt idx="645">
                  <c:v>55143</c:v>
                </c:pt>
                <c:pt idx="646">
                  <c:v>35739</c:v>
                </c:pt>
                <c:pt idx="647">
                  <c:v>35916</c:v>
                </c:pt>
                <c:pt idx="648">
                  <c:v>35823</c:v>
                </c:pt>
                <c:pt idx="649">
                  <c:v>48989</c:v>
                </c:pt>
                <c:pt idx="650">
                  <c:v>19860</c:v>
                </c:pt>
                <c:pt idx="651">
                  <c:v>19864</c:v>
                </c:pt>
                <c:pt idx="652">
                  <c:v>12270</c:v>
                </c:pt>
                <c:pt idx="653">
                  <c:v>9333</c:v>
                </c:pt>
                <c:pt idx="654">
                  <c:v>14438</c:v>
                </c:pt>
                <c:pt idx="655">
                  <c:v>13580</c:v>
                </c:pt>
                <c:pt idx="656">
                  <c:v>15989</c:v>
                </c:pt>
                <c:pt idx="657">
                  <c:v>10208</c:v>
                </c:pt>
                <c:pt idx="658">
                  <c:v>10434</c:v>
                </c:pt>
                <c:pt idx="659">
                  <c:v>6149</c:v>
                </c:pt>
                <c:pt idx="660">
                  <c:v>4869</c:v>
                </c:pt>
                <c:pt idx="661">
                  <c:v>7936</c:v>
                </c:pt>
                <c:pt idx="662">
                  <c:v>7011</c:v>
                </c:pt>
                <c:pt idx="663">
                  <c:v>20593</c:v>
                </c:pt>
                <c:pt idx="664">
                  <c:v>10970</c:v>
                </c:pt>
                <c:pt idx="665">
                  <c:v>5953</c:v>
                </c:pt>
                <c:pt idx="666">
                  <c:v>8061</c:v>
                </c:pt>
                <c:pt idx="667">
                  <c:v>8585</c:v>
                </c:pt>
                <c:pt idx="668">
                  <c:v>13765</c:v>
                </c:pt>
                <c:pt idx="669">
                  <c:v>7388</c:v>
                </c:pt>
                <c:pt idx="670">
                  <c:v>9135</c:v>
                </c:pt>
                <c:pt idx="671">
                  <c:v>9682</c:v>
                </c:pt>
                <c:pt idx="672">
                  <c:v>5468</c:v>
                </c:pt>
                <c:pt idx="673">
                  <c:v>6495</c:v>
                </c:pt>
                <c:pt idx="674">
                  <c:v>6054</c:v>
                </c:pt>
                <c:pt idx="675">
                  <c:v>10026</c:v>
                </c:pt>
                <c:pt idx="676">
                  <c:v>10722</c:v>
                </c:pt>
                <c:pt idx="677">
                  <c:v>7852</c:v>
                </c:pt>
                <c:pt idx="678">
                  <c:v>6675</c:v>
                </c:pt>
                <c:pt idx="679">
                  <c:v>6663</c:v>
                </c:pt>
                <c:pt idx="680">
                  <c:v>3601</c:v>
                </c:pt>
                <c:pt idx="681">
                  <c:v>2170</c:v>
                </c:pt>
                <c:pt idx="682">
                  <c:v>7829</c:v>
                </c:pt>
                <c:pt idx="683">
                  <c:v>6714</c:v>
                </c:pt>
                <c:pt idx="684">
                  <c:v>7263</c:v>
                </c:pt>
                <c:pt idx="685">
                  <c:v>4443</c:v>
                </c:pt>
                <c:pt idx="686">
                  <c:v>13294</c:v>
                </c:pt>
                <c:pt idx="687">
                  <c:v>8557</c:v>
                </c:pt>
                <c:pt idx="688">
                  <c:v>10070</c:v>
                </c:pt>
                <c:pt idx="689">
                  <c:v>6937</c:v>
                </c:pt>
                <c:pt idx="690">
                  <c:v>2237</c:v>
                </c:pt>
                <c:pt idx="691">
                  <c:v>8387</c:v>
                </c:pt>
                <c:pt idx="692">
                  <c:v>7898</c:v>
                </c:pt>
                <c:pt idx="693">
                  <c:v>5515</c:v>
                </c:pt>
                <c:pt idx="694">
                  <c:v>3776</c:v>
                </c:pt>
                <c:pt idx="695">
                  <c:v>5174</c:v>
                </c:pt>
                <c:pt idx="696">
                  <c:v>45589</c:v>
                </c:pt>
                <c:pt idx="697">
                  <c:v>23793</c:v>
                </c:pt>
                <c:pt idx="698">
                  <c:v>7119</c:v>
                </c:pt>
                <c:pt idx="699">
                  <c:v>4112</c:v>
                </c:pt>
                <c:pt idx="700">
                  <c:v>231715</c:v>
                </c:pt>
                <c:pt idx="701">
                  <c:v>108539</c:v>
                </c:pt>
                <c:pt idx="702">
                  <c:v>102848</c:v>
                </c:pt>
                <c:pt idx="703">
                  <c:v>47943</c:v>
                </c:pt>
                <c:pt idx="704">
                  <c:v>20359</c:v>
                </c:pt>
                <c:pt idx="705">
                  <c:v>9364</c:v>
                </c:pt>
                <c:pt idx="706">
                  <c:v>14080</c:v>
                </c:pt>
                <c:pt idx="707">
                  <c:v>15109</c:v>
                </c:pt>
                <c:pt idx="708">
                  <c:v>8649</c:v>
                </c:pt>
                <c:pt idx="709">
                  <c:v>4785</c:v>
                </c:pt>
                <c:pt idx="710">
                  <c:v>5962</c:v>
                </c:pt>
                <c:pt idx="711">
                  <c:v>2757</c:v>
                </c:pt>
                <c:pt idx="712">
                  <c:v>4097</c:v>
                </c:pt>
                <c:pt idx="713">
                  <c:v>4203</c:v>
                </c:pt>
                <c:pt idx="714">
                  <c:v>4946</c:v>
                </c:pt>
                <c:pt idx="715">
                  <c:v>7099</c:v>
                </c:pt>
                <c:pt idx="716">
                  <c:v>2912</c:v>
                </c:pt>
                <c:pt idx="717">
                  <c:v>2190</c:v>
                </c:pt>
                <c:pt idx="718">
                  <c:v>4775</c:v>
                </c:pt>
                <c:pt idx="719">
                  <c:v>1048</c:v>
                </c:pt>
                <c:pt idx="720">
                  <c:v>7079</c:v>
                </c:pt>
                <c:pt idx="721">
                  <c:v>5895</c:v>
                </c:pt>
                <c:pt idx="722">
                  <c:v>8939</c:v>
                </c:pt>
                <c:pt idx="723">
                  <c:v>7205</c:v>
                </c:pt>
                <c:pt idx="724">
                  <c:v>8430</c:v>
                </c:pt>
                <c:pt idx="725">
                  <c:v>8588</c:v>
                </c:pt>
                <c:pt idx="726">
                  <c:v>2019</c:v>
                </c:pt>
                <c:pt idx="727">
                  <c:v>3345</c:v>
                </c:pt>
                <c:pt idx="728">
                  <c:v>6407</c:v>
                </c:pt>
                <c:pt idx="729">
                  <c:v>1779</c:v>
                </c:pt>
                <c:pt idx="730">
                  <c:v>4806</c:v>
                </c:pt>
                <c:pt idx="731">
                  <c:v>14938</c:v>
                </c:pt>
                <c:pt idx="732">
                  <c:v>8079</c:v>
                </c:pt>
                <c:pt idx="733">
                  <c:v>5755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FE-4062-8F1E-9BA998211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364400"/>
        <c:axId val="242609064"/>
      </c:lineChart>
      <c:catAx>
        <c:axId val="24436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09064"/>
        <c:crosses val="autoZero"/>
        <c:auto val="1"/>
        <c:lblAlgn val="ctr"/>
        <c:lblOffset val="100"/>
        <c:noMultiLvlLbl val="0"/>
      </c:catAx>
      <c:valAx>
        <c:axId val="24260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6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00D50-E607-4252-9DA3-49CDAD366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4F7FC4-67B8-4F49-9FBB-31EEE804EF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9375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08CC3-B2F4-4884-9769-8A3326B01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90249-8572-434E-9CF9-B584C224C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2866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2018-04-16T11:53:51Z</dcterms:created>
  <dcterms:modified xsi:type="dcterms:W3CDTF">2018-04-16T11:53:55Z</dcterms:modified>
</cp:coreProperties>
</file>