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4" r:id="rId26"/>
    <p:sldId id="285" r:id="rId27"/>
    <p:sldId id="287" r:id="rId28"/>
    <p:sldId id="288"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3" r:id="rId42"/>
    <p:sldId id="304" r:id="rId43"/>
    <p:sldId id="305" r:id="rId44"/>
    <p:sldId id="306" r:id="rId45"/>
    <p:sldId id="307" r:id="rId46"/>
    <p:sldId id="308" r:id="rId47"/>
    <p:sldId id="309" r:id="rId48"/>
    <p:sldId id="310" r:id="rId49"/>
    <p:sldId id="311"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10975</c:v>
                </c:pt>
                <c:pt idx="1">
                  <c:v>11031</c:v>
                </c:pt>
                <c:pt idx="2">
                  <c:v>11910</c:v>
                </c:pt>
                <c:pt idx="3">
                  <c:v>11586</c:v>
                </c:pt>
                <c:pt idx="4">
                  <c:v>10921</c:v>
                </c:pt>
                <c:pt idx="5">
                  <c:v>9891</c:v>
                </c:pt>
                <c:pt idx="6">
                  <c:v>10317</c:v>
                </c:pt>
                <c:pt idx="7">
                  <c:v>12858</c:v>
                </c:pt>
                <c:pt idx="8">
                  <c:v>12122</c:v>
                </c:pt>
                <c:pt idx="9">
                  <c:v>11251</c:v>
                </c:pt>
                <c:pt idx="10">
                  <c:v>11600</c:v>
                </c:pt>
                <c:pt idx="11">
                  <c:v>14300</c:v>
                </c:pt>
                <c:pt idx="12">
                  <c:v>10299</c:v>
                </c:pt>
                <c:pt idx="13">
                  <c:v>9684</c:v>
                </c:pt>
                <c:pt idx="14">
                  <c:v>13927</c:v>
                </c:pt>
                <c:pt idx="15">
                  <c:v>13712</c:v>
                </c:pt>
                <c:pt idx="16">
                  <c:v>12124</c:v>
                </c:pt>
                <c:pt idx="17">
                  <c:v>10658</c:v>
                </c:pt>
                <c:pt idx="18">
                  <c:v>7257</c:v>
                </c:pt>
                <c:pt idx="19">
                  <c:v>19769</c:v>
                </c:pt>
                <c:pt idx="20">
                  <c:v>13370</c:v>
                </c:pt>
                <c:pt idx="21">
                  <c:v>11461</c:v>
                </c:pt>
                <c:pt idx="22">
                  <c:v>7316</c:v>
                </c:pt>
                <c:pt idx="23">
                  <c:v>5745</c:v>
                </c:pt>
                <c:pt idx="24">
                  <c:v>5131</c:v>
                </c:pt>
                <c:pt idx="25">
                  <c:v>5606</c:v>
                </c:pt>
                <c:pt idx="26">
                  <c:v>4043</c:v>
                </c:pt>
                <c:pt idx="27">
                  <c:v>3689</c:v>
                </c:pt>
                <c:pt idx="28">
                  <c:v>7809</c:v>
                </c:pt>
                <c:pt idx="29">
                  <c:v>9665</c:v>
                </c:pt>
                <c:pt idx="30">
                  <c:v>5946</c:v>
                </c:pt>
                <c:pt idx="31">
                  <c:v>6830</c:v>
                </c:pt>
                <c:pt idx="32">
                  <c:v>4760</c:v>
                </c:pt>
                <c:pt idx="33">
                  <c:v>7925</c:v>
                </c:pt>
                <c:pt idx="34">
                  <c:v>5879</c:v>
                </c:pt>
                <c:pt idx="35">
                  <c:v>5135</c:v>
                </c:pt>
                <c:pt idx="36">
                  <c:v>7173</c:v>
                </c:pt>
                <c:pt idx="37">
                  <c:v>8768</c:v>
                </c:pt>
                <c:pt idx="38">
                  <c:v>12764</c:v>
                </c:pt>
                <c:pt idx="39">
                  <c:v>9274</c:v>
                </c:pt>
                <c:pt idx="40">
                  <c:v>8570</c:v>
                </c:pt>
                <c:pt idx="41">
                  <c:v>5775</c:v>
                </c:pt>
                <c:pt idx="42">
                  <c:v>9064</c:v>
                </c:pt>
                <c:pt idx="43">
                  <c:v>10121</c:v>
                </c:pt>
                <c:pt idx="44">
                  <c:v>9544</c:v>
                </c:pt>
                <c:pt idx="45">
                  <c:v>8807</c:v>
                </c:pt>
                <c:pt idx="46">
                  <c:v>7716</c:v>
                </c:pt>
                <c:pt idx="47">
                  <c:v>8655</c:v>
                </c:pt>
                <c:pt idx="48">
                  <c:v>9614</c:v>
                </c:pt>
                <c:pt idx="49">
                  <c:v>11674</c:v>
                </c:pt>
                <c:pt idx="50">
                  <c:v>11718</c:v>
                </c:pt>
                <c:pt idx="51">
                  <c:v>9286</c:v>
                </c:pt>
                <c:pt idx="52">
                  <c:v>14298</c:v>
                </c:pt>
                <c:pt idx="53">
                  <c:v>13983</c:v>
                </c:pt>
                <c:pt idx="54">
                  <c:v>8643</c:v>
                </c:pt>
                <c:pt idx="55">
                  <c:v>8782</c:v>
                </c:pt>
                <c:pt idx="56">
                  <c:v>10958</c:v>
                </c:pt>
                <c:pt idx="57">
                  <c:v>15968</c:v>
                </c:pt>
                <c:pt idx="58">
                  <c:v>12066</c:v>
                </c:pt>
                <c:pt idx="59">
                  <c:v>25246</c:v>
                </c:pt>
                <c:pt idx="60">
                  <c:v>14330</c:v>
                </c:pt>
                <c:pt idx="61">
                  <c:v>9438</c:v>
                </c:pt>
                <c:pt idx="62">
                  <c:v>10862</c:v>
                </c:pt>
                <c:pt idx="63">
                  <c:v>18007</c:v>
                </c:pt>
                <c:pt idx="64">
                  <c:v>19416</c:v>
                </c:pt>
                <c:pt idx="65">
                  <c:v>16383</c:v>
                </c:pt>
                <c:pt idx="66">
                  <c:v>15394</c:v>
                </c:pt>
                <c:pt idx="67">
                  <c:v>17341</c:v>
                </c:pt>
                <c:pt idx="68">
                  <c:v>24146</c:v>
                </c:pt>
                <c:pt idx="69">
                  <c:v>22839</c:v>
                </c:pt>
                <c:pt idx="70">
                  <c:v>25584</c:v>
                </c:pt>
                <c:pt idx="71">
                  <c:v>27099</c:v>
                </c:pt>
                <c:pt idx="72">
                  <c:v>27757</c:v>
                </c:pt>
                <c:pt idx="73">
                  <c:v>19942</c:v>
                </c:pt>
                <c:pt idx="74">
                  <c:v>15792</c:v>
                </c:pt>
                <c:pt idx="75">
                  <c:v>17757</c:v>
                </c:pt>
                <c:pt idx="76">
                  <c:v>18809</c:v>
                </c:pt>
                <c:pt idx="77">
                  <c:v>21584</c:v>
                </c:pt>
                <c:pt idx="78">
                  <c:v>17282</c:v>
                </c:pt>
                <c:pt idx="79">
                  <c:v>28092</c:v>
                </c:pt>
                <c:pt idx="80">
                  <c:v>21020</c:v>
                </c:pt>
                <c:pt idx="81">
                  <c:v>25982</c:v>
                </c:pt>
                <c:pt idx="82">
                  <c:v>16294</c:v>
                </c:pt>
                <c:pt idx="83">
                  <c:v>16199</c:v>
                </c:pt>
                <c:pt idx="84">
                  <c:v>24872</c:v>
                </c:pt>
                <c:pt idx="85">
                  <c:v>33241</c:v>
                </c:pt>
                <c:pt idx="86">
                  <c:v>15339</c:v>
                </c:pt>
                <c:pt idx="87">
                  <c:v>19462</c:v>
                </c:pt>
                <c:pt idx="88">
                  <c:v>17634</c:v>
                </c:pt>
                <c:pt idx="89">
                  <c:v>11891</c:v>
                </c:pt>
                <c:pt idx="90">
                  <c:v>11316</c:v>
                </c:pt>
                <c:pt idx="91">
                  <c:v>14801</c:v>
                </c:pt>
                <c:pt idx="92">
                  <c:v>13619</c:v>
                </c:pt>
                <c:pt idx="93">
                  <c:v>12682</c:v>
                </c:pt>
                <c:pt idx="94">
                  <c:v>12923</c:v>
                </c:pt>
                <c:pt idx="95">
                  <c:v>15717</c:v>
                </c:pt>
                <c:pt idx="96">
                  <c:v>17473</c:v>
                </c:pt>
                <c:pt idx="97">
                  <c:v>13766</c:v>
                </c:pt>
                <c:pt idx="98">
                  <c:v>14042</c:v>
                </c:pt>
                <c:pt idx="99">
                  <c:v>24374</c:v>
                </c:pt>
                <c:pt idx="100">
                  <c:v>29479</c:v>
                </c:pt>
                <c:pt idx="101">
                  <c:v>26948</c:v>
                </c:pt>
                <c:pt idx="102">
                  <c:v>21921</c:v>
                </c:pt>
                <c:pt idx="103">
                  <c:v>17847</c:v>
                </c:pt>
                <c:pt idx="104">
                  <c:v>13899</c:v>
                </c:pt>
                <c:pt idx="105">
                  <c:v>17720</c:v>
                </c:pt>
                <c:pt idx="106">
                  <c:v>19473</c:v>
                </c:pt>
                <c:pt idx="107">
                  <c:v>15141</c:v>
                </c:pt>
                <c:pt idx="108">
                  <c:v>20830</c:v>
                </c:pt>
                <c:pt idx="109">
                  <c:v>15666</c:v>
                </c:pt>
                <c:pt idx="110">
                  <c:v>18940</c:v>
                </c:pt>
                <c:pt idx="111">
                  <c:v>20315</c:v>
                </c:pt>
                <c:pt idx="112">
                  <c:v>26785</c:v>
                </c:pt>
                <c:pt idx="113">
                  <c:v>17204</c:v>
                </c:pt>
                <c:pt idx="114">
                  <c:v>17137</c:v>
                </c:pt>
                <c:pt idx="115">
                  <c:v>19341</c:v>
                </c:pt>
                <c:pt idx="116">
                  <c:v>15887</c:v>
                </c:pt>
                <c:pt idx="117">
                  <c:v>12348</c:v>
                </c:pt>
                <c:pt idx="118">
                  <c:v>11737</c:v>
                </c:pt>
                <c:pt idx="119">
                  <c:v>11801</c:v>
                </c:pt>
                <c:pt idx="120">
                  <c:v>17285</c:v>
                </c:pt>
                <c:pt idx="121">
                  <c:v>17943</c:v>
                </c:pt>
                <c:pt idx="122">
                  <c:v>18814</c:v>
                </c:pt>
                <c:pt idx="123">
                  <c:v>14420</c:v>
                </c:pt>
                <c:pt idx="124">
                  <c:v>12020</c:v>
                </c:pt>
                <c:pt idx="125">
                  <c:v>13258</c:v>
                </c:pt>
                <c:pt idx="126">
                  <c:v>20736</c:v>
                </c:pt>
                <c:pt idx="127">
                  <c:v>18058</c:v>
                </c:pt>
                <c:pt idx="128">
                  <c:v>15031</c:v>
                </c:pt>
                <c:pt idx="129">
                  <c:v>46926</c:v>
                </c:pt>
                <c:pt idx="130">
                  <c:v>43531</c:v>
                </c:pt>
                <c:pt idx="131">
                  <c:v>25029</c:v>
                </c:pt>
                <c:pt idx="132">
                  <c:v>20571</c:v>
                </c:pt>
                <c:pt idx="133">
                  <c:v>27007</c:v>
                </c:pt>
                <c:pt idx="134">
                  <c:v>20821</c:v>
                </c:pt>
                <c:pt idx="135">
                  <c:v>23034</c:v>
                </c:pt>
                <c:pt idx="136">
                  <c:v>25184</c:v>
                </c:pt>
                <c:pt idx="137">
                  <c:v>17952</c:v>
                </c:pt>
                <c:pt idx="138">
                  <c:v>19368</c:v>
                </c:pt>
                <c:pt idx="139">
                  <c:v>20878</c:v>
                </c:pt>
                <c:pt idx="140">
                  <c:v>23653</c:v>
                </c:pt>
                <c:pt idx="141">
                  <c:v>18918</c:v>
                </c:pt>
                <c:pt idx="142">
                  <c:v>20386</c:v>
                </c:pt>
                <c:pt idx="143">
                  <c:v>23291</c:v>
                </c:pt>
                <c:pt idx="144">
                  <c:v>19279</c:v>
                </c:pt>
                <c:pt idx="145">
                  <c:v>14584</c:v>
                </c:pt>
                <c:pt idx="146">
                  <c:v>13424</c:v>
                </c:pt>
                <c:pt idx="147">
                  <c:v>19364</c:v>
                </c:pt>
                <c:pt idx="148">
                  <c:v>20081</c:v>
                </c:pt>
                <c:pt idx="149">
                  <c:v>18728</c:v>
                </c:pt>
                <c:pt idx="150">
                  <c:v>26377</c:v>
                </c:pt>
                <c:pt idx="151">
                  <c:v>27157</c:v>
                </c:pt>
                <c:pt idx="152">
                  <c:v>17422</c:v>
                </c:pt>
                <c:pt idx="153">
                  <c:v>17077</c:v>
                </c:pt>
                <c:pt idx="154">
                  <c:v>18941</c:v>
                </c:pt>
                <c:pt idx="155">
                  <c:v>18328</c:v>
                </c:pt>
                <c:pt idx="156">
                  <c:v>19134</c:v>
                </c:pt>
                <c:pt idx="157">
                  <c:v>24244</c:v>
                </c:pt>
                <c:pt idx="158">
                  <c:v>24606</c:v>
                </c:pt>
                <c:pt idx="159">
                  <c:v>15445</c:v>
                </c:pt>
                <c:pt idx="160">
                  <c:v>14091</c:v>
                </c:pt>
                <c:pt idx="161">
                  <c:v>21119</c:v>
                </c:pt>
                <c:pt idx="162">
                  <c:v>22271</c:v>
                </c:pt>
                <c:pt idx="163">
                  <c:v>16864</c:v>
                </c:pt>
                <c:pt idx="164">
                  <c:v>26785</c:v>
                </c:pt>
                <c:pt idx="165">
                  <c:v>22759</c:v>
                </c:pt>
                <c:pt idx="166">
                  <c:v>17502</c:v>
                </c:pt>
                <c:pt idx="167">
                  <c:v>18058</c:v>
                </c:pt>
                <c:pt idx="168">
                  <c:v>19489</c:v>
                </c:pt>
                <c:pt idx="169">
                  <c:v>16459</c:v>
                </c:pt>
                <c:pt idx="170">
                  <c:v>16223</c:v>
                </c:pt>
                <c:pt idx="171">
                  <c:v>25217</c:v>
                </c:pt>
                <c:pt idx="172">
                  <c:v>31808</c:v>
                </c:pt>
                <c:pt idx="173">
                  <c:v>20083</c:v>
                </c:pt>
                <c:pt idx="174">
                  <c:v>20144</c:v>
                </c:pt>
                <c:pt idx="175">
                  <c:v>21862</c:v>
                </c:pt>
                <c:pt idx="176">
                  <c:v>20234</c:v>
                </c:pt>
                <c:pt idx="177">
                  <c:v>24427</c:v>
                </c:pt>
                <c:pt idx="178">
                  <c:v>37890</c:v>
                </c:pt>
                <c:pt idx="179">
                  <c:v>29037</c:v>
                </c:pt>
                <c:pt idx="180">
                  <c:v>37285</c:v>
                </c:pt>
                <c:pt idx="181">
                  <c:v>30328</c:v>
                </c:pt>
                <c:pt idx="182">
                  <c:v>37315</c:v>
                </c:pt>
                <c:pt idx="183">
                  <c:v>37219</c:v>
                </c:pt>
                <c:pt idx="184">
                  <c:v>32210</c:v>
                </c:pt>
                <c:pt idx="185">
                  <c:v>40326</c:v>
                </c:pt>
                <c:pt idx="186">
                  <c:v>38482</c:v>
                </c:pt>
                <c:pt idx="187">
                  <c:v>40587</c:v>
                </c:pt>
                <c:pt idx="188">
                  <c:v>79690</c:v>
                </c:pt>
                <c:pt idx="189">
                  <c:v>45242</c:v>
                </c:pt>
                <c:pt idx="190">
                  <c:v>35890</c:v>
                </c:pt>
                <c:pt idx="191">
                  <c:v>33850</c:v>
                </c:pt>
                <c:pt idx="192">
                  <c:v>24020</c:v>
                </c:pt>
                <c:pt idx="193">
                  <c:v>26866</c:v>
                </c:pt>
                <c:pt idx="194">
                  <c:v>21749</c:v>
                </c:pt>
                <c:pt idx="195">
                  <c:v>18310</c:v>
                </c:pt>
                <c:pt idx="196">
                  <c:v>19791</c:v>
                </c:pt>
                <c:pt idx="197">
                  <c:v>17370</c:v>
                </c:pt>
                <c:pt idx="198">
                  <c:v>21112</c:v>
                </c:pt>
                <c:pt idx="199">
                  <c:v>25171</c:v>
                </c:pt>
                <c:pt idx="200">
                  <c:v>29325</c:v>
                </c:pt>
                <c:pt idx="201">
                  <c:v>17016</c:v>
                </c:pt>
                <c:pt idx="202">
                  <c:v>15601</c:v>
                </c:pt>
                <c:pt idx="203">
                  <c:v>18817</c:v>
                </c:pt>
                <c:pt idx="204">
                  <c:v>31241</c:v>
                </c:pt>
                <c:pt idx="205">
                  <c:v>22264</c:v>
                </c:pt>
                <c:pt idx="206">
                  <c:v>19782</c:v>
                </c:pt>
                <c:pt idx="207">
                  <c:v>27945</c:v>
                </c:pt>
                <c:pt idx="208">
                  <c:v>18089</c:v>
                </c:pt>
                <c:pt idx="209">
                  <c:v>17027</c:v>
                </c:pt>
                <c:pt idx="210">
                  <c:v>20270</c:v>
                </c:pt>
                <c:pt idx="211">
                  <c:v>20366</c:v>
                </c:pt>
                <c:pt idx="212">
                  <c:v>26816</c:v>
                </c:pt>
                <c:pt idx="213">
                  <c:v>19865</c:v>
                </c:pt>
                <c:pt idx="214">
                  <c:v>17707</c:v>
                </c:pt>
                <c:pt idx="215">
                  <c:v>14934</c:v>
                </c:pt>
                <c:pt idx="216">
                  <c:v>13951</c:v>
                </c:pt>
                <c:pt idx="217">
                  <c:v>16894</c:v>
                </c:pt>
                <c:pt idx="218">
                  <c:v>17659</c:v>
                </c:pt>
                <c:pt idx="219">
                  <c:v>18568</c:v>
                </c:pt>
                <c:pt idx="220">
                  <c:v>17726</c:v>
                </c:pt>
                <c:pt idx="221">
                  <c:v>30640</c:v>
                </c:pt>
                <c:pt idx="222">
                  <c:v>25767</c:v>
                </c:pt>
                <c:pt idx="223">
                  <c:v>19781</c:v>
                </c:pt>
                <c:pt idx="224">
                  <c:v>22621</c:v>
                </c:pt>
                <c:pt idx="225">
                  <c:v>19053</c:v>
                </c:pt>
                <c:pt idx="226">
                  <c:v>28971</c:v>
                </c:pt>
                <c:pt idx="227">
                  <c:v>44060</c:v>
                </c:pt>
                <c:pt idx="228">
                  <c:v>31322</c:v>
                </c:pt>
                <c:pt idx="229">
                  <c:v>23717</c:v>
                </c:pt>
                <c:pt idx="230">
                  <c:v>19612</c:v>
                </c:pt>
                <c:pt idx="231">
                  <c:v>20272</c:v>
                </c:pt>
                <c:pt idx="232">
                  <c:v>20496</c:v>
                </c:pt>
                <c:pt idx="233">
                  <c:v>19490</c:v>
                </c:pt>
                <c:pt idx="234">
                  <c:v>30155</c:v>
                </c:pt>
                <c:pt idx="235">
                  <c:v>24599</c:v>
                </c:pt>
                <c:pt idx="236">
                  <c:v>19022</c:v>
                </c:pt>
                <c:pt idx="237">
                  <c:v>16498</c:v>
                </c:pt>
                <c:pt idx="238">
                  <c:v>20237</c:v>
                </c:pt>
                <c:pt idx="239">
                  <c:v>19095</c:v>
                </c:pt>
                <c:pt idx="240">
                  <c:v>20359</c:v>
                </c:pt>
                <c:pt idx="241">
                  <c:v>27224</c:v>
                </c:pt>
                <c:pt idx="242">
                  <c:v>30350</c:v>
                </c:pt>
                <c:pt idx="243">
                  <c:v>21616</c:v>
                </c:pt>
                <c:pt idx="244">
                  <c:v>18972</c:v>
                </c:pt>
                <c:pt idx="245">
                  <c:v>22650</c:v>
                </c:pt>
                <c:pt idx="246">
                  <c:v>30630</c:v>
                </c:pt>
                <c:pt idx="247">
                  <c:v>27000</c:v>
                </c:pt>
                <c:pt idx="248">
                  <c:v>24847</c:v>
                </c:pt>
                <c:pt idx="249">
                  <c:v>38130</c:v>
                </c:pt>
                <c:pt idx="250">
                  <c:v>23587</c:v>
                </c:pt>
                <c:pt idx="251">
                  <c:v>20713</c:v>
                </c:pt>
                <c:pt idx="252">
                  <c:v>25870</c:v>
                </c:pt>
                <c:pt idx="253">
                  <c:v>24657</c:v>
                </c:pt>
                <c:pt idx="254">
                  <c:v>135189</c:v>
                </c:pt>
                <c:pt idx="255">
                  <c:v>128999</c:v>
                </c:pt>
                <c:pt idx="256">
                  <c:v>46004</c:v>
                </c:pt>
                <c:pt idx="257">
                  <c:v>31663</c:v>
                </c:pt>
                <c:pt idx="258">
                  <c:v>28346</c:v>
                </c:pt>
                <c:pt idx="259">
                  <c:v>31769</c:v>
                </c:pt>
                <c:pt idx="260">
                  <c:v>41347</c:v>
                </c:pt>
                <c:pt idx="261">
                  <c:v>29345</c:v>
                </c:pt>
                <c:pt idx="262">
                  <c:v>33746</c:v>
                </c:pt>
                <c:pt idx="263">
                  <c:v>26227</c:v>
                </c:pt>
                <c:pt idx="264">
                  <c:v>22417</c:v>
                </c:pt>
                <c:pt idx="265">
                  <c:v>28374</c:v>
                </c:pt>
                <c:pt idx="266">
                  <c:v>51787</c:v>
                </c:pt>
                <c:pt idx="267">
                  <c:v>71970</c:v>
                </c:pt>
                <c:pt idx="268">
                  <c:v>36613</c:v>
                </c:pt>
                <c:pt idx="269">
                  <c:v>26087</c:v>
                </c:pt>
                <c:pt idx="270">
                  <c:v>34027</c:v>
                </c:pt>
                <c:pt idx="271">
                  <c:v>22049</c:v>
                </c:pt>
                <c:pt idx="272">
                  <c:v>21063</c:v>
                </c:pt>
                <c:pt idx="273">
                  <c:v>22679</c:v>
                </c:pt>
                <c:pt idx="274">
                  <c:v>21981</c:v>
                </c:pt>
                <c:pt idx="275">
                  <c:v>26245</c:v>
                </c:pt>
                <c:pt idx="276">
                  <c:v>34126</c:v>
                </c:pt>
                <c:pt idx="277">
                  <c:v>23375</c:v>
                </c:pt>
                <c:pt idx="278">
                  <c:v>18691</c:v>
                </c:pt>
                <c:pt idx="279">
                  <c:v>20239</c:v>
                </c:pt>
                <c:pt idx="280">
                  <c:v>23228</c:v>
                </c:pt>
                <c:pt idx="281">
                  <c:v>20228</c:v>
                </c:pt>
                <c:pt idx="282">
                  <c:v>29991</c:v>
                </c:pt>
                <c:pt idx="283">
                  <c:v>20081</c:v>
                </c:pt>
                <c:pt idx="284">
                  <c:v>25381</c:v>
                </c:pt>
                <c:pt idx="285">
                  <c:v>16362</c:v>
                </c:pt>
                <c:pt idx="286">
                  <c:v>15870</c:v>
                </c:pt>
                <c:pt idx="287">
                  <c:v>21696</c:v>
                </c:pt>
                <c:pt idx="288">
                  <c:v>19491</c:v>
                </c:pt>
                <c:pt idx="289">
                  <c:v>20396</c:v>
                </c:pt>
                <c:pt idx="290">
                  <c:v>24287</c:v>
                </c:pt>
                <c:pt idx="291">
                  <c:v>23825</c:v>
                </c:pt>
                <c:pt idx="292">
                  <c:v>16170</c:v>
                </c:pt>
                <c:pt idx="293">
                  <c:v>17263</c:v>
                </c:pt>
                <c:pt idx="294">
                  <c:v>20517</c:v>
                </c:pt>
                <c:pt idx="295">
                  <c:v>19184</c:v>
                </c:pt>
                <c:pt idx="296">
                  <c:v>19450</c:v>
                </c:pt>
                <c:pt idx="297">
                  <c:v>26858</c:v>
                </c:pt>
                <c:pt idx="298">
                  <c:v>21551</c:v>
                </c:pt>
                <c:pt idx="299">
                  <c:v>16423</c:v>
                </c:pt>
                <c:pt idx="300">
                  <c:v>17022</c:v>
                </c:pt>
                <c:pt idx="301">
                  <c:v>19166</c:v>
                </c:pt>
                <c:pt idx="302">
                  <c:v>15905</c:v>
                </c:pt>
                <c:pt idx="303">
                  <c:v>17725</c:v>
                </c:pt>
                <c:pt idx="304">
                  <c:v>18958</c:v>
                </c:pt>
                <c:pt idx="305">
                  <c:v>18002</c:v>
                </c:pt>
                <c:pt idx="306">
                  <c:v>18461</c:v>
                </c:pt>
                <c:pt idx="307">
                  <c:v>15823</c:v>
                </c:pt>
                <c:pt idx="308">
                  <c:v>23439</c:v>
                </c:pt>
                <c:pt idx="309">
                  <c:v>20909</c:v>
                </c:pt>
                <c:pt idx="310">
                  <c:v>19326</c:v>
                </c:pt>
                <c:pt idx="311">
                  <c:v>21330</c:v>
                </c:pt>
                <c:pt idx="312">
                  <c:v>23329</c:v>
                </c:pt>
                <c:pt idx="313">
                  <c:v>17987</c:v>
                </c:pt>
                <c:pt idx="314">
                  <c:v>16510</c:v>
                </c:pt>
                <c:pt idx="315">
                  <c:v>23320</c:v>
                </c:pt>
                <c:pt idx="316">
                  <c:v>20972</c:v>
                </c:pt>
                <c:pt idx="317">
                  <c:v>21064</c:v>
                </c:pt>
                <c:pt idx="318">
                  <c:v>23898</c:v>
                </c:pt>
                <c:pt idx="319">
                  <c:v>23796</c:v>
                </c:pt>
                <c:pt idx="320">
                  <c:v>18305</c:v>
                </c:pt>
                <c:pt idx="321">
                  <c:v>16243</c:v>
                </c:pt>
                <c:pt idx="322">
                  <c:v>25348</c:v>
                </c:pt>
                <c:pt idx="323">
                  <c:v>26415</c:v>
                </c:pt>
                <c:pt idx="324">
                  <c:v>23654</c:v>
                </c:pt>
                <c:pt idx="325">
                  <c:v>25147</c:v>
                </c:pt>
                <c:pt idx="326">
                  <c:v>22941</c:v>
                </c:pt>
                <c:pt idx="327">
                  <c:v>16111</c:v>
                </c:pt>
                <c:pt idx="328">
                  <c:v>17541</c:v>
                </c:pt>
                <c:pt idx="329">
                  <c:v>22800</c:v>
                </c:pt>
                <c:pt idx="330">
                  <c:v>21853</c:v>
                </c:pt>
                <c:pt idx="331">
                  <c:v>21343</c:v>
                </c:pt>
                <c:pt idx="332">
                  <c:v>19530</c:v>
                </c:pt>
                <c:pt idx="333">
                  <c:v>22649</c:v>
                </c:pt>
                <c:pt idx="334">
                  <c:v>20151</c:v>
                </c:pt>
                <c:pt idx="335">
                  <c:v>18368</c:v>
                </c:pt>
                <c:pt idx="336">
                  <c:v>23986</c:v>
                </c:pt>
                <c:pt idx="337">
                  <c:v>22062</c:v>
                </c:pt>
                <c:pt idx="338">
                  <c:v>20388</c:v>
                </c:pt>
                <c:pt idx="339">
                  <c:v>26375</c:v>
                </c:pt>
                <c:pt idx="340">
                  <c:v>22223</c:v>
                </c:pt>
                <c:pt idx="341">
                  <c:v>11337</c:v>
                </c:pt>
                <c:pt idx="342">
                  <c:v>17595</c:v>
                </c:pt>
                <c:pt idx="343">
                  <c:v>23204</c:v>
                </c:pt>
                <c:pt idx="344">
                  <c:v>21160</c:v>
                </c:pt>
                <c:pt idx="345">
                  <c:v>19880</c:v>
                </c:pt>
                <c:pt idx="346">
                  <c:v>21888</c:v>
                </c:pt>
                <c:pt idx="347">
                  <c:v>18308</c:v>
                </c:pt>
                <c:pt idx="348">
                  <c:v>15395</c:v>
                </c:pt>
                <c:pt idx="349">
                  <c:v>15249</c:v>
                </c:pt>
                <c:pt idx="350">
                  <c:v>21412</c:v>
                </c:pt>
                <c:pt idx="351">
                  <c:v>20259</c:v>
                </c:pt>
                <c:pt idx="352">
                  <c:v>21458</c:v>
                </c:pt>
                <c:pt idx="353">
                  <c:v>16913</c:v>
                </c:pt>
                <c:pt idx="354">
                  <c:v>19677</c:v>
                </c:pt>
                <c:pt idx="355">
                  <c:v>17944</c:v>
                </c:pt>
                <c:pt idx="356">
                  <c:v>20826</c:v>
                </c:pt>
                <c:pt idx="357">
                  <c:v>13743</c:v>
                </c:pt>
                <c:pt idx="358">
                  <c:v>14089</c:v>
                </c:pt>
                <c:pt idx="359">
                  <c:v>16022</c:v>
                </c:pt>
                <c:pt idx="360">
                  <c:v>15676</c:v>
                </c:pt>
                <c:pt idx="361">
                  <c:v>19674</c:v>
                </c:pt>
                <c:pt idx="362">
                  <c:v>18576</c:v>
                </c:pt>
                <c:pt idx="363">
                  <c:v>17012</c:v>
                </c:pt>
                <c:pt idx="364">
                  <c:v>13072</c:v>
                </c:pt>
              </c:numCache>
            </c:numRef>
          </c:val>
          <c:smooth val="0"/>
          <c:extLst>
            <c:ext xmlns:c16="http://schemas.microsoft.com/office/drawing/2014/chart" uri="{C3380CC4-5D6E-409C-BE32-E72D297353CC}">
              <c16:uniqueId val="{00000000-B6BA-41CA-AE95-7EEDEE48EFB4}"/>
            </c:ext>
          </c:extLst>
        </c:ser>
        <c:dLbls>
          <c:showLegendKey val="0"/>
          <c:showVal val="0"/>
          <c:showCatName val="0"/>
          <c:showSerName val="0"/>
          <c:showPercent val="0"/>
          <c:showBubbleSize val="0"/>
        </c:dLbls>
        <c:smooth val="0"/>
        <c:axId val="437418112"/>
        <c:axId val="437424672"/>
      </c:lineChart>
      <c:catAx>
        <c:axId val="43741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424672"/>
        <c:crosses val="autoZero"/>
        <c:auto val="1"/>
        <c:lblAlgn val="ctr"/>
        <c:lblOffset val="100"/>
        <c:noMultiLvlLbl val="0"/>
      </c:catAx>
      <c:valAx>
        <c:axId val="43742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41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559472</c:v>
                </c:pt>
                <c:pt idx="1">
                  <c:v>812450</c:v>
                </c:pt>
                <c:pt idx="2">
                  <c:v>356336</c:v>
                </c:pt>
                <c:pt idx="3">
                  <c:v>220263</c:v>
                </c:pt>
                <c:pt idx="4">
                  <c:v>253898</c:v>
                </c:pt>
                <c:pt idx="5">
                  <c:v>391926</c:v>
                </c:pt>
                <c:pt idx="6">
                  <c:v>160944</c:v>
                </c:pt>
                <c:pt idx="7">
                  <c:v>269419</c:v>
                </c:pt>
                <c:pt idx="8">
                  <c:v>287773</c:v>
                </c:pt>
                <c:pt idx="9">
                  <c:v>624962</c:v>
                </c:pt>
                <c:pt idx="10">
                  <c:v>1137270</c:v>
                </c:pt>
                <c:pt idx="11">
                  <c:v>882028</c:v>
                </c:pt>
                <c:pt idx="12">
                  <c:v>890551</c:v>
                </c:pt>
                <c:pt idx="13">
                  <c:v>635295</c:v>
                </c:pt>
                <c:pt idx="14">
                  <c:v>350180</c:v>
                </c:pt>
                <c:pt idx="15">
                  <c:v>297973</c:v>
                </c:pt>
                <c:pt idx="16">
                  <c:v>509210</c:v>
                </c:pt>
                <c:pt idx="17">
                  <c:v>581903</c:v>
                </c:pt>
                <c:pt idx="18">
                  <c:v>488903</c:v>
                </c:pt>
                <c:pt idx="19">
                  <c:v>550406</c:v>
                </c:pt>
                <c:pt idx="20">
                  <c:v>524891</c:v>
                </c:pt>
                <c:pt idx="21">
                  <c:v>472195</c:v>
                </c:pt>
                <c:pt idx="22">
                  <c:v>559046</c:v>
                </c:pt>
                <c:pt idx="23">
                  <c:v>596962</c:v>
                </c:pt>
                <c:pt idx="24">
                  <c:v>712734</c:v>
                </c:pt>
                <c:pt idx="25">
                  <c:v>773491</c:v>
                </c:pt>
                <c:pt idx="26">
                  <c:v>1106535</c:v>
                </c:pt>
                <c:pt idx="27">
                  <c:v>569844</c:v>
                </c:pt>
                <c:pt idx="28">
                  <c:v>284777</c:v>
                </c:pt>
                <c:pt idx="29">
                  <c:v>550687</c:v>
                </c:pt>
                <c:pt idx="30">
                  <c:v>695263</c:v>
                </c:pt>
                <c:pt idx="31">
                  <c:v>576365</c:v>
                </c:pt>
                <c:pt idx="32">
                  <c:v>565981</c:v>
                </c:pt>
                <c:pt idx="33">
                  <c:v>475958</c:v>
                </c:pt>
                <c:pt idx="34">
                  <c:v>279416</c:v>
                </c:pt>
                <c:pt idx="35">
                  <c:v>429217</c:v>
                </c:pt>
                <c:pt idx="36">
                  <c:v>449686</c:v>
                </c:pt>
                <c:pt idx="37">
                  <c:v>801101</c:v>
                </c:pt>
                <c:pt idx="38">
                  <c:v>441151</c:v>
                </c:pt>
                <c:pt idx="39">
                  <c:v>486452</c:v>
                </c:pt>
                <c:pt idx="40">
                  <c:v>889130</c:v>
                </c:pt>
                <c:pt idx="41">
                  <c:v>571059</c:v>
                </c:pt>
                <c:pt idx="42">
                  <c:v>692649</c:v>
                </c:pt>
                <c:pt idx="43">
                  <c:v>556332</c:v>
                </c:pt>
                <c:pt idx="44">
                  <c:v>714550</c:v>
                </c:pt>
                <c:pt idx="45">
                  <c:v>579720</c:v>
                </c:pt>
                <c:pt idx="46">
                  <c:v>556393</c:v>
                </c:pt>
                <c:pt idx="47">
                  <c:v>939858</c:v>
                </c:pt>
                <c:pt idx="48">
                  <c:v>778572</c:v>
                </c:pt>
                <c:pt idx="49">
                  <c:v>476263</c:v>
                </c:pt>
                <c:pt idx="50">
                  <c:v>563801</c:v>
                </c:pt>
                <c:pt idx="51">
                  <c:v>653871</c:v>
                </c:pt>
                <c:pt idx="52">
                  <c:v>622350</c:v>
                </c:pt>
                <c:pt idx="53">
                  <c:v>517315</c:v>
                </c:pt>
                <c:pt idx="54">
                  <c:v>405216</c:v>
                </c:pt>
                <c:pt idx="55">
                  <c:v>335354</c:v>
                </c:pt>
                <c:pt idx="56">
                  <c:v>473977</c:v>
                </c:pt>
                <c:pt idx="57">
                  <c:v>671636</c:v>
                </c:pt>
                <c:pt idx="58">
                  <c:v>478868</c:v>
                </c:pt>
                <c:pt idx="59">
                  <c:v>490923</c:v>
                </c:pt>
                <c:pt idx="60">
                  <c:v>518815</c:v>
                </c:pt>
                <c:pt idx="61">
                  <c:v>714898</c:v>
                </c:pt>
                <c:pt idx="62">
                  <c:v>634386</c:v>
                </c:pt>
                <c:pt idx="63">
                  <c:v>487123</c:v>
                </c:pt>
                <c:pt idx="64">
                  <c:v>410745</c:v>
                </c:pt>
                <c:pt idx="65">
                  <c:v>370452</c:v>
                </c:pt>
                <c:pt idx="66">
                  <c:v>428762</c:v>
                </c:pt>
                <c:pt idx="67">
                  <c:v>445858</c:v>
                </c:pt>
                <c:pt idx="68">
                  <c:v>332344</c:v>
                </c:pt>
                <c:pt idx="69">
                  <c:v>318233</c:v>
                </c:pt>
                <c:pt idx="70">
                  <c:v>222482</c:v>
                </c:pt>
                <c:pt idx="71">
                  <c:v>371338</c:v>
                </c:pt>
                <c:pt idx="72">
                  <c:v>883976</c:v>
                </c:pt>
                <c:pt idx="73">
                  <c:v>853503</c:v>
                </c:pt>
                <c:pt idx="74">
                  <c:v>599611</c:v>
                </c:pt>
                <c:pt idx="75">
                  <c:v>496131</c:v>
                </c:pt>
                <c:pt idx="76">
                  <c:v>596867</c:v>
                </c:pt>
                <c:pt idx="77">
                  <c:v>494787</c:v>
                </c:pt>
                <c:pt idx="78">
                  <c:v>557824</c:v>
                </c:pt>
                <c:pt idx="79">
                  <c:v>758285</c:v>
                </c:pt>
                <c:pt idx="80">
                  <c:v>632053</c:v>
                </c:pt>
                <c:pt idx="81">
                  <c:v>326484</c:v>
                </c:pt>
                <c:pt idx="82">
                  <c:v>284413</c:v>
                </c:pt>
                <c:pt idx="83">
                  <c:v>210254</c:v>
                </c:pt>
                <c:pt idx="84">
                  <c:v>224350</c:v>
                </c:pt>
                <c:pt idx="85">
                  <c:v>236686</c:v>
                </c:pt>
                <c:pt idx="86">
                  <c:v>342900</c:v>
                </c:pt>
                <c:pt idx="87">
                  <c:v>428747</c:v>
                </c:pt>
                <c:pt idx="88">
                  <c:v>268236</c:v>
                </c:pt>
                <c:pt idx="89">
                  <c:v>302808</c:v>
                </c:pt>
                <c:pt idx="90">
                  <c:v>162760</c:v>
                </c:pt>
                <c:pt idx="91">
                  <c:v>178343</c:v>
                </c:pt>
                <c:pt idx="92">
                  <c:v>283466</c:v>
                </c:pt>
                <c:pt idx="93">
                  <c:v>529361</c:v>
                </c:pt>
                <c:pt idx="94">
                  <c:v>1170177</c:v>
                </c:pt>
                <c:pt idx="95">
                  <c:v>762053</c:v>
                </c:pt>
                <c:pt idx="96">
                  <c:v>714524</c:v>
                </c:pt>
                <c:pt idx="97">
                  <c:v>197070</c:v>
                </c:pt>
                <c:pt idx="98">
                  <c:v>142222</c:v>
                </c:pt>
                <c:pt idx="99">
                  <c:v>325516</c:v>
                </c:pt>
                <c:pt idx="100">
                  <c:v>728964</c:v>
                </c:pt>
                <c:pt idx="101">
                  <c:v>527782</c:v>
                </c:pt>
                <c:pt idx="102">
                  <c:v>614005</c:v>
                </c:pt>
                <c:pt idx="103">
                  <c:v>420065</c:v>
                </c:pt>
                <c:pt idx="104">
                  <c:v>185572</c:v>
                </c:pt>
                <c:pt idx="105">
                  <c:v>291637</c:v>
                </c:pt>
                <c:pt idx="106">
                  <c:v>217037</c:v>
                </c:pt>
                <c:pt idx="107">
                  <c:v>517938</c:v>
                </c:pt>
                <c:pt idx="108">
                  <c:v>706541</c:v>
                </c:pt>
                <c:pt idx="109">
                  <c:v>568470</c:v>
                </c:pt>
                <c:pt idx="110">
                  <c:v>417339</c:v>
                </c:pt>
                <c:pt idx="111">
                  <c:v>395523</c:v>
                </c:pt>
                <c:pt idx="112">
                  <c:v>516089</c:v>
                </c:pt>
                <c:pt idx="113">
                  <c:v>279538</c:v>
                </c:pt>
                <c:pt idx="114">
                  <c:v>403619</c:v>
                </c:pt>
                <c:pt idx="115">
                  <c:v>382910</c:v>
                </c:pt>
                <c:pt idx="116">
                  <c:v>487354</c:v>
                </c:pt>
                <c:pt idx="117">
                  <c:v>331501</c:v>
                </c:pt>
                <c:pt idx="118">
                  <c:v>281483</c:v>
                </c:pt>
                <c:pt idx="119">
                  <c:v>281871</c:v>
                </c:pt>
                <c:pt idx="120">
                  <c:v>158148</c:v>
                </c:pt>
                <c:pt idx="121">
                  <c:v>273178</c:v>
                </c:pt>
                <c:pt idx="122">
                  <c:v>324225</c:v>
                </c:pt>
                <c:pt idx="123">
                  <c:v>656220</c:v>
                </c:pt>
                <c:pt idx="124">
                  <c:v>601038</c:v>
                </c:pt>
                <c:pt idx="125">
                  <c:v>374900</c:v>
                </c:pt>
                <c:pt idx="126">
                  <c:v>430778</c:v>
                </c:pt>
                <c:pt idx="127">
                  <c:v>292409</c:v>
                </c:pt>
                <c:pt idx="128">
                  <c:v>418426</c:v>
                </c:pt>
                <c:pt idx="129">
                  <c:v>429755</c:v>
                </c:pt>
                <c:pt idx="130">
                  <c:v>533450</c:v>
                </c:pt>
                <c:pt idx="131">
                  <c:v>540370</c:v>
                </c:pt>
                <c:pt idx="132">
                  <c:v>331686</c:v>
                </c:pt>
                <c:pt idx="133">
                  <c:v>297632</c:v>
                </c:pt>
                <c:pt idx="134">
                  <c:v>542376</c:v>
                </c:pt>
                <c:pt idx="135">
                  <c:v>932780</c:v>
                </c:pt>
                <c:pt idx="136">
                  <c:v>864816</c:v>
                </c:pt>
                <c:pt idx="137">
                  <c:v>827405</c:v>
                </c:pt>
                <c:pt idx="138">
                  <c:v>552191</c:v>
                </c:pt>
                <c:pt idx="139">
                  <c:v>383023</c:v>
                </c:pt>
                <c:pt idx="140">
                  <c:v>403850</c:v>
                </c:pt>
                <c:pt idx="141">
                  <c:v>270252</c:v>
                </c:pt>
                <c:pt idx="142">
                  <c:v>280360</c:v>
                </c:pt>
                <c:pt idx="143">
                  <c:v>370008</c:v>
                </c:pt>
                <c:pt idx="144">
                  <c:v>514848</c:v>
                </c:pt>
                <c:pt idx="145">
                  <c:v>489907</c:v>
                </c:pt>
                <c:pt idx="146">
                  <c:v>451926</c:v>
                </c:pt>
                <c:pt idx="147">
                  <c:v>618268</c:v>
                </c:pt>
                <c:pt idx="148">
                  <c:v>781245</c:v>
                </c:pt>
                <c:pt idx="149">
                  <c:v>607599</c:v>
                </c:pt>
                <c:pt idx="150">
                  <c:v>662479</c:v>
                </c:pt>
                <c:pt idx="151">
                  <c:v>584311</c:v>
                </c:pt>
                <c:pt idx="152">
                  <c:v>704078</c:v>
                </c:pt>
                <c:pt idx="153">
                  <c:v>508622</c:v>
                </c:pt>
                <c:pt idx="154">
                  <c:v>425386</c:v>
                </c:pt>
                <c:pt idx="155">
                  <c:v>407344</c:v>
                </c:pt>
                <c:pt idx="156">
                  <c:v>406301</c:v>
                </c:pt>
                <c:pt idx="157">
                  <c:v>574285</c:v>
                </c:pt>
                <c:pt idx="158">
                  <c:v>2242292</c:v>
                </c:pt>
                <c:pt idx="159">
                  <c:v>7511441</c:v>
                </c:pt>
                <c:pt idx="160">
                  <c:v>18844868</c:v>
                </c:pt>
                <c:pt idx="161">
                  <c:v>24681211</c:v>
                </c:pt>
                <c:pt idx="162">
                  <c:v>17124917</c:v>
                </c:pt>
                <c:pt idx="163">
                  <c:v>10709451</c:v>
                </c:pt>
                <c:pt idx="164">
                  <c:v>6769571</c:v>
                </c:pt>
                <c:pt idx="165">
                  <c:v>5113983</c:v>
                </c:pt>
                <c:pt idx="166">
                  <c:v>3501841</c:v>
                </c:pt>
                <c:pt idx="167">
                  <c:v>2625062</c:v>
                </c:pt>
                <c:pt idx="168">
                  <c:v>2216114</c:v>
                </c:pt>
                <c:pt idx="169">
                  <c:v>1518059</c:v>
                </c:pt>
                <c:pt idx="170">
                  <c:v>1342927</c:v>
                </c:pt>
                <c:pt idx="171">
                  <c:v>1108091</c:v>
                </c:pt>
                <c:pt idx="172">
                  <c:v>932584</c:v>
                </c:pt>
                <c:pt idx="173">
                  <c:v>670410</c:v>
                </c:pt>
                <c:pt idx="174">
                  <c:v>599261</c:v>
                </c:pt>
                <c:pt idx="175">
                  <c:v>867196</c:v>
                </c:pt>
                <c:pt idx="176">
                  <c:v>847359</c:v>
                </c:pt>
                <c:pt idx="177">
                  <c:v>1528301</c:v>
                </c:pt>
                <c:pt idx="178">
                  <c:v>967461</c:v>
                </c:pt>
                <c:pt idx="179">
                  <c:v>924461</c:v>
                </c:pt>
                <c:pt idx="180">
                  <c:v>953818</c:v>
                </c:pt>
                <c:pt idx="181">
                  <c:v>647708</c:v>
                </c:pt>
                <c:pt idx="182">
                  <c:v>421278</c:v>
                </c:pt>
                <c:pt idx="183">
                  <c:v>665723</c:v>
                </c:pt>
                <c:pt idx="184">
                  <c:v>907728</c:v>
                </c:pt>
                <c:pt idx="185">
                  <c:v>1186600</c:v>
                </c:pt>
                <c:pt idx="186">
                  <c:v>1216335</c:v>
                </c:pt>
                <c:pt idx="187">
                  <c:v>2078114</c:v>
                </c:pt>
                <c:pt idx="188">
                  <c:v>1693466</c:v>
                </c:pt>
                <c:pt idx="189">
                  <c:v>1263257</c:v>
                </c:pt>
                <c:pt idx="190">
                  <c:v>872738</c:v>
                </c:pt>
                <c:pt idx="191">
                  <c:v>719652</c:v>
                </c:pt>
                <c:pt idx="192">
                  <c:v>557977</c:v>
                </c:pt>
                <c:pt idx="193">
                  <c:v>915494</c:v>
                </c:pt>
                <c:pt idx="194">
                  <c:v>668021</c:v>
                </c:pt>
                <c:pt idx="195">
                  <c:v>321598</c:v>
                </c:pt>
                <c:pt idx="196">
                  <c:v>408628</c:v>
                </c:pt>
                <c:pt idx="197">
                  <c:v>269251</c:v>
                </c:pt>
                <c:pt idx="198">
                  <c:v>307996</c:v>
                </c:pt>
                <c:pt idx="199">
                  <c:v>509338</c:v>
                </c:pt>
                <c:pt idx="200">
                  <c:v>439140</c:v>
                </c:pt>
                <c:pt idx="201">
                  <c:v>504962</c:v>
                </c:pt>
                <c:pt idx="202">
                  <c:v>292164</c:v>
                </c:pt>
                <c:pt idx="203">
                  <c:v>364310</c:v>
                </c:pt>
                <c:pt idx="204">
                  <c:v>424658</c:v>
                </c:pt>
                <c:pt idx="205">
                  <c:v>389553</c:v>
                </c:pt>
                <c:pt idx="206">
                  <c:v>518995</c:v>
                </c:pt>
                <c:pt idx="207">
                  <c:v>383692</c:v>
                </c:pt>
                <c:pt idx="208">
                  <c:v>513234</c:v>
                </c:pt>
                <c:pt idx="209">
                  <c:v>417201</c:v>
                </c:pt>
                <c:pt idx="210">
                  <c:v>198554</c:v>
                </c:pt>
                <c:pt idx="211">
                  <c:v>354248</c:v>
                </c:pt>
                <c:pt idx="212">
                  <c:v>365717</c:v>
                </c:pt>
                <c:pt idx="213">
                  <c:v>414188</c:v>
                </c:pt>
                <c:pt idx="214">
                  <c:v>541352</c:v>
                </c:pt>
                <c:pt idx="215">
                  <c:v>426306</c:v>
                </c:pt>
                <c:pt idx="216">
                  <c:v>405690</c:v>
                </c:pt>
                <c:pt idx="217">
                  <c:v>451556</c:v>
                </c:pt>
                <c:pt idx="218">
                  <c:v>507786</c:v>
                </c:pt>
                <c:pt idx="219">
                  <c:v>543892</c:v>
                </c:pt>
                <c:pt idx="220">
                  <c:v>622364</c:v>
                </c:pt>
                <c:pt idx="221">
                  <c:v>552074</c:v>
                </c:pt>
                <c:pt idx="222">
                  <c:v>617528</c:v>
                </c:pt>
                <c:pt idx="223">
                  <c:v>490593</c:v>
                </c:pt>
                <c:pt idx="224">
                  <c:v>578311</c:v>
                </c:pt>
                <c:pt idx="225">
                  <c:v>563203</c:v>
                </c:pt>
                <c:pt idx="226">
                  <c:v>939308</c:v>
                </c:pt>
                <c:pt idx="227">
                  <c:v>599614</c:v>
                </c:pt>
                <c:pt idx="228">
                  <c:v>722312</c:v>
                </c:pt>
                <c:pt idx="229">
                  <c:v>384437</c:v>
                </c:pt>
                <c:pt idx="230">
                  <c:v>206367</c:v>
                </c:pt>
                <c:pt idx="231">
                  <c:v>322170</c:v>
                </c:pt>
                <c:pt idx="232">
                  <c:v>450325</c:v>
                </c:pt>
                <c:pt idx="233">
                  <c:v>401614</c:v>
                </c:pt>
                <c:pt idx="234">
                  <c:v>433991</c:v>
                </c:pt>
                <c:pt idx="235">
                  <c:v>576004</c:v>
                </c:pt>
                <c:pt idx="236">
                  <c:v>703655</c:v>
                </c:pt>
                <c:pt idx="237">
                  <c:v>390718</c:v>
                </c:pt>
                <c:pt idx="238">
                  <c:v>408777</c:v>
                </c:pt>
                <c:pt idx="239">
                  <c:v>507445</c:v>
                </c:pt>
                <c:pt idx="240">
                  <c:v>907579</c:v>
                </c:pt>
                <c:pt idx="241">
                  <c:v>603036</c:v>
                </c:pt>
                <c:pt idx="242">
                  <c:v>547774</c:v>
                </c:pt>
                <c:pt idx="243">
                  <c:v>368840</c:v>
                </c:pt>
                <c:pt idx="244">
                  <c:v>316518</c:v>
                </c:pt>
                <c:pt idx="245">
                  <c:v>337015</c:v>
                </c:pt>
                <c:pt idx="246">
                  <c:v>630962</c:v>
                </c:pt>
                <c:pt idx="247">
                  <c:v>680554</c:v>
                </c:pt>
                <c:pt idx="248">
                  <c:v>533283</c:v>
                </c:pt>
                <c:pt idx="249">
                  <c:v>702768</c:v>
                </c:pt>
                <c:pt idx="250">
                  <c:v>510241</c:v>
                </c:pt>
                <c:pt idx="251">
                  <c:v>332165</c:v>
                </c:pt>
                <c:pt idx="252">
                  <c:v>516221</c:v>
                </c:pt>
                <c:pt idx="253">
                  <c:v>714874</c:v>
                </c:pt>
                <c:pt idx="254">
                  <c:v>2174299</c:v>
                </c:pt>
                <c:pt idx="255">
                  <c:v>1034320</c:v>
                </c:pt>
                <c:pt idx="256">
                  <c:v>748876</c:v>
                </c:pt>
                <c:pt idx="257">
                  <c:v>602046</c:v>
                </c:pt>
                <c:pt idx="258">
                  <c:v>342897</c:v>
                </c:pt>
                <c:pt idx="259">
                  <c:v>377513</c:v>
                </c:pt>
                <c:pt idx="260">
                  <c:v>836012</c:v>
                </c:pt>
                <c:pt idx="261">
                  <c:v>683008</c:v>
                </c:pt>
                <c:pt idx="262">
                  <c:v>525321</c:v>
                </c:pt>
                <c:pt idx="263">
                  <c:v>395781</c:v>
                </c:pt>
                <c:pt idx="264">
                  <c:v>529980</c:v>
                </c:pt>
                <c:pt idx="265">
                  <c:v>514947</c:v>
                </c:pt>
                <c:pt idx="266">
                  <c:v>2153183</c:v>
                </c:pt>
                <c:pt idx="267">
                  <c:v>1542256</c:v>
                </c:pt>
                <c:pt idx="268">
                  <c:v>669226</c:v>
                </c:pt>
                <c:pt idx="269">
                  <c:v>460822</c:v>
                </c:pt>
                <c:pt idx="270">
                  <c:v>499201</c:v>
                </c:pt>
                <c:pt idx="271">
                  <c:v>389759</c:v>
                </c:pt>
                <c:pt idx="272">
                  <c:v>264191</c:v>
                </c:pt>
                <c:pt idx="273">
                  <c:v>603104</c:v>
                </c:pt>
                <c:pt idx="274">
                  <c:v>400463</c:v>
                </c:pt>
                <c:pt idx="275">
                  <c:v>377072</c:v>
                </c:pt>
                <c:pt idx="276">
                  <c:v>656559</c:v>
                </c:pt>
                <c:pt idx="277">
                  <c:v>473338</c:v>
                </c:pt>
                <c:pt idx="278">
                  <c:v>702681</c:v>
                </c:pt>
                <c:pt idx="279">
                  <c:v>496653</c:v>
                </c:pt>
                <c:pt idx="280">
                  <c:v>381194</c:v>
                </c:pt>
                <c:pt idx="281">
                  <c:v>340974</c:v>
                </c:pt>
                <c:pt idx="282">
                  <c:v>392348</c:v>
                </c:pt>
                <c:pt idx="283">
                  <c:v>338142</c:v>
                </c:pt>
                <c:pt idx="284">
                  <c:v>420955</c:v>
                </c:pt>
                <c:pt idx="285">
                  <c:v>328839</c:v>
                </c:pt>
                <c:pt idx="286">
                  <c:v>280037</c:v>
                </c:pt>
                <c:pt idx="287">
                  <c:v>685259</c:v>
                </c:pt>
                <c:pt idx="288">
                  <c:v>684266</c:v>
                </c:pt>
                <c:pt idx="289">
                  <c:v>725400</c:v>
                </c:pt>
                <c:pt idx="290">
                  <c:v>568334</c:v>
                </c:pt>
                <c:pt idx="291">
                  <c:v>538015</c:v>
                </c:pt>
                <c:pt idx="292">
                  <c:v>686032</c:v>
                </c:pt>
                <c:pt idx="293">
                  <c:v>379575</c:v>
                </c:pt>
                <c:pt idx="294">
                  <c:v>476083</c:v>
                </c:pt>
                <c:pt idx="295">
                  <c:v>514599</c:v>
                </c:pt>
                <c:pt idx="296">
                  <c:v>537307</c:v>
                </c:pt>
                <c:pt idx="297">
                  <c:v>437109</c:v>
                </c:pt>
                <c:pt idx="298">
                  <c:v>490022</c:v>
                </c:pt>
                <c:pt idx="299">
                  <c:v>528763</c:v>
                </c:pt>
                <c:pt idx="300">
                  <c:v>872941</c:v>
                </c:pt>
                <c:pt idx="301">
                  <c:v>769635</c:v>
                </c:pt>
                <c:pt idx="302">
                  <c:v>682343</c:v>
                </c:pt>
                <c:pt idx="303">
                  <c:v>482906</c:v>
                </c:pt>
                <c:pt idx="304">
                  <c:v>519341</c:v>
                </c:pt>
                <c:pt idx="305">
                  <c:v>501599</c:v>
                </c:pt>
                <c:pt idx="306">
                  <c:v>653789</c:v>
                </c:pt>
                <c:pt idx="307">
                  <c:v>473268</c:v>
                </c:pt>
                <c:pt idx="308">
                  <c:v>734847</c:v>
                </c:pt>
                <c:pt idx="309">
                  <c:v>764056</c:v>
                </c:pt>
                <c:pt idx="310">
                  <c:v>611091</c:v>
                </c:pt>
                <c:pt idx="311">
                  <c:v>837243</c:v>
                </c:pt>
                <c:pt idx="312">
                  <c:v>551449</c:v>
                </c:pt>
                <c:pt idx="313">
                  <c:v>395446</c:v>
                </c:pt>
                <c:pt idx="314">
                  <c:v>336824</c:v>
                </c:pt>
                <c:pt idx="315">
                  <c:v>371268</c:v>
                </c:pt>
                <c:pt idx="316">
                  <c:v>396331</c:v>
                </c:pt>
                <c:pt idx="317">
                  <c:v>533616</c:v>
                </c:pt>
                <c:pt idx="318">
                  <c:v>455584</c:v>
                </c:pt>
                <c:pt idx="319">
                  <c:v>465432</c:v>
                </c:pt>
                <c:pt idx="320">
                  <c:v>403231</c:v>
                </c:pt>
                <c:pt idx="321">
                  <c:v>260652</c:v>
                </c:pt>
                <c:pt idx="322">
                  <c:v>629453</c:v>
                </c:pt>
                <c:pt idx="323">
                  <c:v>644445</c:v>
                </c:pt>
                <c:pt idx="324">
                  <c:v>359011</c:v>
                </c:pt>
                <c:pt idx="325">
                  <c:v>579036</c:v>
                </c:pt>
                <c:pt idx="326">
                  <c:v>470779</c:v>
                </c:pt>
                <c:pt idx="327">
                  <c:v>442943</c:v>
                </c:pt>
                <c:pt idx="328">
                  <c:v>372465</c:v>
                </c:pt>
                <c:pt idx="329">
                  <c:v>372298</c:v>
                </c:pt>
                <c:pt idx="330">
                  <c:v>424719</c:v>
                </c:pt>
                <c:pt idx="331">
                  <c:v>539475</c:v>
                </c:pt>
                <c:pt idx="332">
                  <c:v>507104</c:v>
                </c:pt>
                <c:pt idx="333">
                  <c:v>580507</c:v>
                </c:pt>
                <c:pt idx="334">
                  <c:v>549220</c:v>
                </c:pt>
                <c:pt idx="335">
                  <c:v>625441</c:v>
                </c:pt>
                <c:pt idx="336">
                  <c:v>346428</c:v>
                </c:pt>
                <c:pt idx="337">
                  <c:v>365307</c:v>
                </c:pt>
                <c:pt idx="338">
                  <c:v>493455</c:v>
                </c:pt>
                <c:pt idx="339">
                  <c:v>396491</c:v>
                </c:pt>
                <c:pt idx="340">
                  <c:v>293667</c:v>
                </c:pt>
                <c:pt idx="341">
                  <c:v>251538</c:v>
                </c:pt>
                <c:pt idx="342">
                  <c:v>350000</c:v>
                </c:pt>
                <c:pt idx="343">
                  <c:v>349842</c:v>
                </c:pt>
                <c:pt idx="344">
                  <c:v>371689</c:v>
                </c:pt>
                <c:pt idx="345">
                  <c:v>332745</c:v>
                </c:pt>
                <c:pt idx="346">
                  <c:v>765780</c:v>
                </c:pt>
                <c:pt idx="347">
                  <c:v>775301</c:v>
                </c:pt>
                <c:pt idx="348">
                  <c:v>451473</c:v>
                </c:pt>
                <c:pt idx="349">
                  <c:v>371274</c:v>
                </c:pt>
                <c:pt idx="350">
                  <c:v>239530</c:v>
                </c:pt>
                <c:pt idx="351">
                  <c:v>346396</c:v>
                </c:pt>
                <c:pt idx="352">
                  <c:v>414855</c:v>
                </c:pt>
                <c:pt idx="353">
                  <c:v>322552</c:v>
                </c:pt>
                <c:pt idx="354">
                  <c:v>342081</c:v>
                </c:pt>
                <c:pt idx="355">
                  <c:v>378095</c:v>
                </c:pt>
                <c:pt idx="356">
                  <c:v>264219</c:v>
                </c:pt>
                <c:pt idx="357">
                  <c:v>244699</c:v>
                </c:pt>
                <c:pt idx="358">
                  <c:v>252743</c:v>
                </c:pt>
                <c:pt idx="359">
                  <c:v>282752</c:v>
                </c:pt>
                <c:pt idx="360">
                  <c:v>324224</c:v>
                </c:pt>
                <c:pt idx="361">
                  <c:v>532945</c:v>
                </c:pt>
                <c:pt idx="362">
                  <c:v>366809</c:v>
                </c:pt>
                <c:pt idx="363">
                  <c:v>334082</c:v>
                </c:pt>
                <c:pt idx="364">
                  <c:v>386557</c:v>
                </c:pt>
              </c:numCache>
            </c:numRef>
          </c:val>
          <c:smooth val="0"/>
          <c:extLst>
            <c:ext xmlns:c16="http://schemas.microsoft.com/office/drawing/2014/chart" uri="{C3380CC4-5D6E-409C-BE32-E72D297353CC}">
              <c16:uniqueId val="{00000000-567A-4424-A3F0-CC368C56741D}"/>
            </c:ext>
          </c:extLst>
        </c:ser>
        <c:dLbls>
          <c:showLegendKey val="0"/>
          <c:showVal val="0"/>
          <c:showCatName val="0"/>
          <c:showSerName val="0"/>
          <c:showPercent val="0"/>
          <c:showBubbleSize val="0"/>
        </c:dLbls>
        <c:smooth val="0"/>
        <c:axId val="528759840"/>
        <c:axId val="528753608"/>
      </c:lineChart>
      <c:catAx>
        <c:axId val="52875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3608"/>
        <c:crosses val="autoZero"/>
        <c:auto val="1"/>
        <c:lblAlgn val="ctr"/>
        <c:lblOffset val="100"/>
        <c:noMultiLvlLbl val="0"/>
      </c:catAx>
      <c:valAx>
        <c:axId val="52875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559472</c:v>
                </c:pt>
                <c:pt idx="1">
                  <c:v>812450</c:v>
                </c:pt>
                <c:pt idx="2">
                  <c:v>356336</c:v>
                </c:pt>
                <c:pt idx="3">
                  <c:v>220263</c:v>
                </c:pt>
                <c:pt idx="4">
                  <c:v>253898</c:v>
                </c:pt>
                <c:pt idx="5">
                  <c:v>391926</c:v>
                </c:pt>
                <c:pt idx="6">
                  <c:v>160944</c:v>
                </c:pt>
                <c:pt idx="7">
                  <c:v>269419</c:v>
                </c:pt>
                <c:pt idx="8">
                  <c:v>287773</c:v>
                </c:pt>
                <c:pt idx="9">
                  <c:v>624962</c:v>
                </c:pt>
                <c:pt idx="10">
                  <c:v>1137270</c:v>
                </c:pt>
                <c:pt idx="11">
                  <c:v>882028</c:v>
                </c:pt>
                <c:pt idx="12">
                  <c:v>890551</c:v>
                </c:pt>
                <c:pt idx="13">
                  <c:v>635295</c:v>
                </c:pt>
                <c:pt idx="14">
                  <c:v>350180</c:v>
                </c:pt>
                <c:pt idx="15">
                  <c:v>297973</c:v>
                </c:pt>
                <c:pt idx="16">
                  <c:v>509210</c:v>
                </c:pt>
                <c:pt idx="17">
                  <c:v>581903</c:v>
                </c:pt>
                <c:pt idx="18">
                  <c:v>488903</c:v>
                </c:pt>
                <c:pt idx="19">
                  <c:v>550406</c:v>
                </c:pt>
                <c:pt idx="20">
                  <c:v>524891</c:v>
                </c:pt>
                <c:pt idx="21">
                  <c:v>472195</c:v>
                </c:pt>
                <c:pt idx="22">
                  <c:v>559046</c:v>
                </c:pt>
                <c:pt idx="23">
                  <c:v>596962</c:v>
                </c:pt>
                <c:pt idx="24">
                  <c:v>712734</c:v>
                </c:pt>
                <c:pt idx="25">
                  <c:v>773491</c:v>
                </c:pt>
                <c:pt idx="26">
                  <c:v>1106535</c:v>
                </c:pt>
                <c:pt idx="27">
                  <c:v>569844</c:v>
                </c:pt>
                <c:pt idx="28">
                  <c:v>284777</c:v>
                </c:pt>
                <c:pt idx="29">
                  <c:v>550687</c:v>
                </c:pt>
                <c:pt idx="30">
                  <c:v>695263</c:v>
                </c:pt>
                <c:pt idx="31">
                  <c:v>576365</c:v>
                </c:pt>
                <c:pt idx="32">
                  <c:v>565981</c:v>
                </c:pt>
                <c:pt idx="33">
                  <c:v>475958</c:v>
                </c:pt>
                <c:pt idx="34">
                  <c:v>279416</c:v>
                </c:pt>
                <c:pt idx="35">
                  <c:v>429217</c:v>
                </c:pt>
                <c:pt idx="36">
                  <c:v>449686</c:v>
                </c:pt>
                <c:pt idx="37">
                  <c:v>801101</c:v>
                </c:pt>
                <c:pt idx="38">
                  <c:v>441151</c:v>
                </c:pt>
                <c:pt idx="39">
                  <c:v>486452</c:v>
                </c:pt>
                <c:pt idx="40">
                  <c:v>889130</c:v>
                </c:pt>
                <c:pt idx="41">
                  <c:v>571059</c:v>
                </c:pt>
                <c:pt idx="42">
                  <c:v>692649</c:v>
                </c:pt>
                <c:pt idx="43">
                  <c:v>556332</c:v>
                </c:pt>
                <c:pt idx="44">
                  <c:v>714550</c:v>
                </c:pt>
                <c:pt idx="45">
                  <c:v>579720</c:v>
                </c:pt>
                <c:pt idx="46">
                  <c:v>556393</c:v>
                </c:pt>
                <c:pt idx="47">
                  <c:v>939858</c:v>
                </c:pt>
                <c:pt idx="48">
                  <c:v>778572</c:v>
                </c:pt>
                <c:pt idx="49">
                  <c:v>476263</c:v>
                </c:pt>
                <c:pt idx="50">
                  <c:v>563801</c:v>
                </c:pt>
                <c:pt idx="51">
                  <c:v>653871</c:v>
                </c:pt>
                <c:pt idx="52">
                  <c:v>622350</c:v>
                </c:pt>
                <c:pt idx="53">
                  <c:v>517315</c:v>
                </c:pt>
                <c:pt idx="54">
                  <c:v>405216</c:v>
                </c:pt>
                <c:pt idx="55">
                  <c:v>335354</c:v>
                </c:pt>
                <c:pt idx="56">
                  <c:v>473977</c:v>
                </c:pt>
                <c:pt idx="57">
                  <c:v>671636</c:v>
                </c:pt>
                <c:pt idx="58">
                  <c:v>478868</c:v>
                </c:pt>
                <c:pt idx="59">
                  <c:v>490923</c:v>
                </c:pt>
                <c:pt idx="60">
                  <c:v>518815</c:v>
                </c:pt>
                <c:pt idx="61">
                  <c:v>714898</c:v>
                </c:pt>
                <c:pt idx="62">
                  <c:v>634386</c:v>
                </c:pt>
                <c:pt idx="63">
                  <c:v>487123</c:v>
                </c:pt>
                <c:pt idx="64">
                  <c:v>410745</c:v>
                </c:pt>
                <c:pt idx="65">
                  <c:v>370452</c:v>
                </c:pt>
                <c:pt idx="66">
                  <c:v>428762</c:v>
                </c:pt>
                <c:pt idx="67">
                  <c:v>445858</c:v>
                </c:pt>
                <c:pt idx="68">
                  <c:v>332344</c:v>
                </c:pt>
                <c:pt idx="69">
                  <c:v>318233</c:v>
                </c:pt>
                <c:pt idx="70">
                  <c:v>222482</c:v>
                </c:pt>
                <c:pt idx="71">
                  <c:v>371338</c:v>
                </c:pt>
                <c:pt idx="72">
                  <c:v>883976</c:v>
                </c:pt>
                <c:pt idx="73">
                  <c:v>853503</c:v>
                </c:pt>
                <c:pt idx="74">
                  <c:v>599611</c:v>
                </c:pt>
                <c:pt idx="75">
                  <c:v>496131</c:v>
                </c:pt>
                <c:pt idx="76">
                  <c:v>596867</c:v>
                </c:pt>
                <c:pt idx="77">
                  <c:v>494787</c:v>
                </c:pt>
                <c:pt idx="78">
                  <c:v>557824</c:v>
                </c:pt>
                <c:pt idx="79">
                  <c:v>758285</c:v>
                </c:pt>
                <c:pt idx="80">
                  <c:v>632053</c:v>
                </c:pt>
                <c:pt idx="81">
                  <c:v>326484</c:v>
                </c:pt>
                <c:pt idx="82">
                  <c:v>284413</c:v>
                </c:pt>
                <c:pt idx="83">
                  <c:v>210254</c:v>
                </c:pt>
                <c:pt idx="84">
                  <c:v>224350</c:v>
                </c:pt>
                <c:pt idx="85">
                  <c:v>236686</c:v>
                </c:pt>
                <c:pt idx="86">
                  <c:v>342900</c:v>
                </c:pt>
                <c:pt idx="87">
                  <c:v>428747</c:v>
                </c:pt>
                <c:pt idx="88">
                  <c:v>268236</c:v>
                </c:pt>
                <c:pt idx="89">
                  <c:v>302808</c:v>
                </c:pt>
                <c:pt idx="90">
                  <c:v>162760</c:v>
                </c:pt>
                <c:pt idx="91">
                  <c:v>178343</c:v>
                </c:pt>
                <c:pt idx="92">
                  <c:v>283466</c:v>
                </c:pt>
                <c:pt idx="93">
                  <c:v>529361</c:v>
                </c:pt>
                <c:pt idx="94">
                  <c:v>1170177</c:v>
                </c:pt>
                <c:pt idx="95">
                  <c:v>762053</c:v>
                </c:pt>
                <c:pt idx="96">
                  <c:v>714524</c:v>
                </c:pt>
                <c:pt idx="97">
                  <c:v>197070</c:v>
                </c:pt>
                <c:pt idx="98">
                  <c:v>142222</c:v>
                </c:pt>
                <c:pt idx="99">
                  <c:v>325516</c:v>
                </c:pt>
                <c:pt idx="100">
                  <c:v>728964</c:v>
                </c:pt>
                <c:pt idx="101">
                  <c:v>527782</c:v>
                </c:pt>
                <c:pt idx="102">
                  <c:v>614005</c:v>
                </c:pt>
                <c:pt idx="103">
                  <c:v>420065</c:v>
                </c:pt>
                <c:pt idx="104">
                  <c:v>185572</c:v>
                </c:pt>
                <c:pt idx="105">
                  <c:v>291637</c:v>
                </c:pt>
                <c:pt idx="106">
                  <c:v>217037</c:v>
                </c:pt>
                <c:pt idx="107">
                  <c:v>517938</c:v>
                </c:pt>
                <c:pt idx="108">
                  <c:v>706541</c:v>
                </c:pt>
                <c:pt idx="109">
                  <c:v>568470</c:v>
                </c:pt>
                <c:pt idx="110">
                  <c:v>417339</c:v>
                </c:pt>
                <c:pt idx="111">
                  <c:v>395523</c:v>
                </c:pt>
                <c:pt idx="112">
                  <c:v>516089</c:v>
                </c:pt>
                <c:pt idx="113">
                  <c:v>279538</c:v>
                </c:pt>
                <c:pt idx="114">
                  <c:v>403619</c:v>
                </c:pt>
                <c:pt idx="115">
                  <c:v>382910</c:v>
                </c:pt>
                <c:pt idx="116">
                  <c:v>487354</c:v>
                </c:pt>
                <c:pt idx="117">
                  <c:v>331501</c:v>
                </c:pt>
                <c:pt idx="118">
                  <c:v>281483</c:v>
                </c:pt>
                <c:pt idx="119">
                  <c:v>281871</c:v>
                </c:pt>
                <c:pt idx="120">
                  <c:v>158148</c:v>
                </c:pt>
                <c:pt idx="121">
                  <c:v>273178</c:v>
                </c:pt>
                <c:pt idx="122">
                  <c:v>324225</c:v>
                </c:pt>
                <c:pt idx="123">
                  <c:v>656220</c:v>
                </c:pt>
                <c:pt idx="124">
                  <c:v>601038</c:v>
                </c:pt>
                <c:pt idx="125">
                  <c:v>374900</c:v>
                </c:pt>
                <c:pt idx="126">
                  <c:v>430778</c:v>
                </c:pt>
                <c:pt idx="127">
                  <c:v>292409</c:v>
                </c:pt>
                <c:pt idx="128">
                  <c:v>418426</c:v>
                </c:pt>
                <c:pt idx="129">
                  <c:v>429755</c:v>
                </c:pt>
                <c:pt idx="130">
                  <c:v>533450</c:v>
                </c:pt>
                <c:pt idx="131">
                  <c:v>540370</c:v>
                </c:pt>
                <c:pt idx="132">
                  <c:v>331686</c:v>
                </c:pt>
                <c:pt idx="133">
                  <c:v>297632</c:v>
                </c:pt>
                <c:pt idx="134">
                  <c:v>542376</c:v>
                </c:pt>
                <c:pt idx="135">
                  <c:v>932780</c:v>
                </c:pt>
                <c:pt idx="136">
                  <c:v>864816</c:v>
                </c:pt>
                <c:pt idx="137">
                  <c:v>827405</c:v>
                </c:pt>
                <c:pt idx="138">
                  <c:v>552191</c:v>
                </c:pt>
                <c:pt idx="139">
                  <c:v>383023</c:v>
                </c:pt>
                <c:pt idx="140">
                  <c:v>403850</c:v>
                </c:pt>
                <c:pt idx="141">
                  <c:v>270252</c:v>
                </c:pt>
                <c:pt idx="142">
                  <c:v>280360</c:v>
                </c:pt>
                <c:pt idx="143">
                  <c:v>370008</c:v>
                </c:pt>
                <c:pt idx="144">
                  <c:v>514848</c:v>
                </c:pt>
                <c:pt idx="145">
                  <c:v>489907</c:v>
                </c:pt>
                <c:pt idx="146">
                  <c:v>451926</c:v>
                </c:pt>
                <c:pt idx="147">
                  <c:v>618268</c:v>
                </c:pt>
                <c:pt idx="148">
                  <c:v>781245</c:v>
                </c:pt>
                <c:pt idx="149">
                  <c:v>607599</c:v>
                </c:pt>
                <c:pt idx="150">
                  <c:v>662479</c:v>
                </c:pt>
                <c:pt idx="151">
                  <c:v>584311</c:v>
                </c:pt>
                <c:pt idx="152">
                  <c:v>704078</c:v>
                </c:pt>
                <c:pt idx="153">
                  <c:v>508622</c:v>
                </c:pt>
                <c:pt idx="154">
                  <c:v>425386</c:v>
                </c:pt>
                <c:pt idx="155">
                  <c:v>407344</c:v>
                </c:pt>
                <c:pt idx="156">
                  <c:v>406301</c:v>
                </c:pt>
                <c:pt idx="157">
                  <c:v>574285</c:v>
                </c:pt>
                <c:pt idx="158">
                  <c:v>2242292</c:v>
                </c:pt>
                <c:pt idx="159">
                  <c:v>7511441</c:v>
                </c:pt>
                <c:pt idx="160">
                  <c:v>18844868</c:v>
                </c:pt>
                <c:pt idx="161">
                  <c:v>24681211</c:v>
                </c:pt>
                <c:pt idx="162">
                  <c:v>17124917</c:v>
                </c:pt>
                <c:pt idx="163">
                  <c:v>10709451</c:v>
                </c:pt>
                <c:pt idx="164">
                  <c:v>6769571</c:v>
                </c:pt>
                <c:pt idx="165">
                  <c:v>5113983</c:v>
                </c:pt>
                <c:pt idx="166">
                  <c:v>3501841</c:v>
                </c:pt>
                <c:pt idx="167">
                  <c:v>2625062</c:v>
                </c:pt>
                <c:pt idx="168">
                  <c:v>2216114</c:v>
                </c:pt>
                <c:pt idx="169">
                  <c:v>1518059</c:v>
                </c:pt>
                <c:pt idx="170">
                  <c:v>1342927</c:v>
                </c:pt>
                <c:pt idx="171">
                  <c:v>1108091</c:v>
                </c:pt>
                <c:pt idx="172">
                  <c:v>932584</c:v>
                </c:pt>
                <c:pt idx="173">
                  <c:v>670410</c:v>
                </c:pt>
                <c:pt idx="174">
                  <c:v>599261</c:v>
                </c:pt>
                <c:pt idx="175">
                  <c:v>867196</c:v>
                </c:pt>
                <c:pt idx="176">
                  <c:v>847359</c:v>
                </c:pt>
                <c:pt idx="177">
                  <c:v>1528301</c:v>
                </c:pt>
                <c:pt idx="178">
                  <c:v>967461</c:v>
                </c:pt>
                <c:pt idx="179">
                  <c:v>924461</c:v>
                </c:pt>
                <c:pt idx="180">
                  <c:v>953818</c:v>
                </c:pt>
                <c:pt idx="181">
                  <c:v>647708</c:v>
                </c:pt>
                <c:pt idx="182">
                  <c:v>421278</c:v>
                </c:pt>
                <c:pt idx="183">
                  <c:v>665723</c:v>
                </c:pt>
                <c:pt idx="184">
                  <c:v>907728</c:v>
                </c:pt>
                <c:pt idx="185">
                  <c:v>1186600</c:v>
                </c:pt>
                <c:pt idx="186">
                  <c:v>1216335</c:v>
                </c:pt>
                <c:pt idx="187">
                  <c:v>2078114</c:v>
                </c:pt>
                <c:pt idx="188">
                  <c:v>1693466</c:v>
                </c:pt>
                <c:pt idx="189">
                  <c:v>1263257</c:v>
                </c:pt>
                <c:pt idx="190">
                  <c:v>872738</c:v>
                </c:pt>
                <c:pt idx="191">
                  <c:v>719652</c:v>
                </c:pt>
                <c:pt idx="192">
                  <c:v>557977</c:v>
                </c:pt>
                <c:pt idx="193">
                  <c:v>915494</c:v>
                </c:pt>
                <c:pt idx="194">
                  <c:v>668021</c:v>
                </c:pt>
                <c:pt idx="195">
                  <c:v>321598</c:v>
                </c:pt>
                <c:pt idx="196">
                  <c:v>408628</c:v>
                </c:pt>
                <c:pt idx="197">
                  <c:v>269251</c:v>
                </c:pt>
                <c:pt idx="198">
                  <c:v>307996</c:v>
                </c:pt>
                <c:pt idx="199">
                  <c:v>509338</c:v>
                </c:pt>
                <c:pt idx="200">
                  <c:v>439140</c:v>
                </c:pt>
                <c:pt idx="201">
                  <c:v>504962</c:v>
                </c:pt>
                <c:pt idx="202">
                  <c:v>292164</c:v>
                </c:pt>
                <c:pt idx="203">
                  <c:v>364310</c:v>
                </c:pt>
                <c:pt idx="204">
                  <c:v>424658</c:v>
                </c:pt>
                <c:pt idx="205">
                  <c:v>389553</c:v>
                </c:pt>
                <c:pt idx="206">
                  <c:v>518995</c:v>
                </c:pt>
                <c:pt idx="207">
                  <c:v>383692</c:v>
                </c:pt>
                <c:pt idx="208">
                  <c:v>513234</c:v>
                </c:pt>
                <c:pt idx="209">
                  <c:v>417201</c:v>
                </c:pt>
                <c:pt idx="210">
                  <c:v>198554</c:v>
                </c:pt>
                <c:pt idx="211">
                  <c:v>354248</c:v>
                </c:pt>
                <c:pt idx="212">
                  <c:v>365717</c:v>
                </c:pt>
                <c:pt idx="213">
                  <c:v>414188</c:v>
                </c:pt>
                <c:pt idx="214">
                  <c:v>541352</c:v>
                </c:pt>
                <c:pt idx="215">
                  <c:v>426306</c:v>
                </c:pt>
                <c:pt idx="216">
                  <c:v>405690</c:v>
                </c:pt>
                <c:pt idx="217">
                  <c:v>451556</c:v>
                </c:pt>
                <c:pt idx="218">
                  <c:v>507786</c:v>
                </c:pt>
                <c:pt idx="219">
                  <c:v>543892</c:v>
                </c:pt>
                <c:pt idx="220">
                  <c:v>622364</c:v>
                </c:pt>
                <c:pt idx="221">
                  <c:v>552074</c:v>
                </c:pt>
                <c:pt idx="222">
                  <c:v>617528</c:v>
                </c:pt>
                <c:pt idx="223">
                  <c:v>490593</c:v>
                </c:pt>
                <c:pt idx="224">
                  <c:v>578311</c:v>
                </c:pt>
                <c:pt idx="225">
                  <c:v>563203</c:v>
                </c:pt>
                <c:pt idx="226">
                  <c:v>939308</c:v>
                </c:pt>
                <c:pt idx="227">
                  <c:v>599614</c:v>
                </c:pt>
                <c:pt idx="228">
                  <c:v>722312</c:v>
                </c:pt>
                <c:pt idx="229">
                  <c:v>384437</c:v>
                </c:pt>
                <c:pt idx="230">
                  <c:v>206367</c:v>
                </c:pt>
                <c:pt idx="231">
                  <c:v>322170</c:v>
                </c:pt>
                <c:pt idx="232">
                  <c:v>450325</c:v>
                </c:pt>
                <c:pt idx="233">
                  <c:v>401614</c:v>
                </c:pt>
                <c:pt idx="234">
                  <c:v>433991</c:v>
                </c:pt>
                <c:pt idx="235">
                  <c:v>576004</c:v>
                </c:pt>
                <c:pt idx="236">
                  <c:v>703655</c:v>
                </c:pt>
                <c:pt idx="237">
                  <c:v>390718</c:v>
                </c:pt>
                <c:pt idx="238">
                  <c:v>408777</c:v>
                </c:pt>
                <c:pt idx="239">
                  <c:v>507445</c:v>
                </c:pt>
                <c:pt idx="240">
                  <c:v>907579</c:v>
                </c:pt>
                <c:pt idx="241">
                  <c:v>603036</c:v>
                </c:pt>
                <c:pt idx="242">
                  <c:v>547774</c:v>
                </c:pt>
                <c:pt idx="243">
                  <c:v>368840</c:v>
                </c:pt>
                <c:pt idx="244">
                  <c:v>316518</c:v>
                </c:pt>
                <c:pt idx="245">
                  <c:v>337015</c:v>
                </c:pt>
                <c:pt idx="246">
                  <c:v>630962</c:v>
                </c:pt>
                <c:pt idx="247">
                  <c:v>680554</c:v>
                </c:pt>
                <c:pt idx="248">
                  <c:v>533283</c:v>
                </c:pt>
                <c:pt idx="249">
                  <c:v>702768</c:v>
                </c:pt>
                <c:pt idx="250">
                  <c:v>510241</c:v>
                </c:pt>
                <c:pt idx="251">
                  <c:v>332165</c:v>
                </c:pt>
                <c:pt idx="252">
                  <c:v>516221</c:v>
                </c:pt>
                <c:pt idx="253">
                  <c:v>714874</c:v>
                </c:pt>
                <c:pt idx="254">
                  <c:v>2174299</c:v>
                </c:pt>
                <c:pt idx="255">
                  <c:v>1034320</c:v>
                </c:pt>
                <c:pt idx="256">
                  <c:v>748876</c:v>
                </c:pt>
                <c:pt idx="257">
                  <c:v>602046</c:v>
                </c:pt>
                <c:pt idx="258">
                  <c:v>342897</c:v>
                </c:pt>
                <c:pt idx="259">
                  <c:v>377513</c:v>
                </c:pt>
                <c:pt idx="260">
                  <c:v>836012</c:v>
                </c:pt>
                <c:pt idx="261">
                  <c:v>683008</c:v>
                </c:pt>
                <c:pt idx="262">
                  <c:v>525321</c:v>
                </c:pt>
                <c:pt idx="263">
                  <c:v>395781</c:v>
                </c:pt>
                <c:pt idx="264">
                  <c:v>529980</c:v>
                </c:pt>
                <c:pt idx="265">
                  <c:v>514947</c:v>
                </c:pt>
                <c:pt idx="266">
                  <c:v>2153183</c:v>
                </c:pt>
                <c:pt idx="267">
                  <c:v>1542256</c:v>
                </c:pt>
                <c:pt idx="268">
                  <c:v>669226</c:v>
                </c:pt>
                <c:pt idx="269">
                  <c:v>460822</c:v>
                </c:pt>
                <c:pt idx="270">
                  <c:v>499201</c:v>
                </c:pt>
                <c:pt idx="271">
                  <c:v>389759</c:v>
                </c:pt>
                <c:pt idx="272">
                  <c:v>264191</c:v>
                </c:pt>
                <c:pt idx="273">
                  <c:v>603104</c:v>
                </c:pt>
                <c:pt idx="274">
                  <c:v>400463</c:v>
                </c:pt>
                <c:pt idx="275">
                  <c:v>377072</c:v>
                </c:pt>
                <c:pt idx="276">
                  <c:v>656559</c:v>
                </c:pt>
                <c:pt idx="277">
                  <c:v>473338</c:v>
                </c:pt>
                <c:pt idx="278">
                  <c:v>702681</c:v>
                </c:pt>
                <c:pt idx="279">
                  <c:v>496653</c:v>
                </c:pt>
                <c:pt idx="280">
                  <c:v>381194</c:v>
                </c:pt>
                <c:pt idx="281">
                  <c:v>340974</c:v>
                </c:pt>
                <c:pt idx="282">
                  <c:v>392348</c:v>
                </c:pt>
                <c:pt idx="283">
                  <c:v>338142</c:v>
                </c:pt>
                <c:pt idx="284">
                  <c:v>420955</c:v>
                </c:pt>
                <c:pt idx="285">
                  <c:v>328839</c:v>
                </c:pt>
                <c:pt idx="286">
                  <c:v>280037</c:v>
                </c:pt>
                <c:pt idx="287">
                  <c:v>685259</c:v>
                </c:pt>
                <c:pt idx="288">
                  <c:v>684266</c:v>
                </c:pt>
                <c:pt idx="289">
                  <c:v>725400</c:v>
                </c:pt>
                <c:pt idx="290">
                  <c:v>568334</c:v>
                </c:pt>
                <c:pt idx="291">
                  <c:v>538015</c:v>
                </c:pt>
                <c:pt idx="292">
                  <c:v>686032</c:v>
                </c:pt>
                <c:pt idx="293">
                  <c:v>379575</c:v>
                </c:pt>
                <c:pt idx="294">
                  <c:v>476083</c:v>
                </c:pt>
                <c:pt idx="295">
                  <c:v>514599</c:v>
                </c:pt>
                <c:pt idx="296">
                  <c:v>537307</c:v>
                </c:pt>
                <c:pt idx="297">
                  <c:v>437109</c:v>
                </c:pt>
                <c:pt idx="298">
                  <c:v>490022</c:v>
                </c:pt>
                <c:pt idx="299">
                  <c:v>528763</c:v>
                </c:pt>
                <c:pt idx="300">
                  <c:v>872941</c:v>
                </c:pt>
                <c:pt idx="301">
                  <c:v>769635</c:v>
                </c:pt>
                <c:pt idx="302">
                  <c:v>682343</c:v>
                </c:pt>
                <c:pt idx="303">
                  <c:v>482906</c:v>
                </c:pt>
                <c:pt idx="304">
                  <c:v>519341</c:v>
                </c:pt>
                <c:pt idx="305">
                  <c:v>501599</c:v>
                </c:pt>
                <c:pt idx="306">
                  <c:v>653789</c:v>
                </c:pt>
                <c:pt idx="307">
                  <c:v>473268</c:v>
                </c:pt>
                <c:pt idx="308">
                  <c:v>734847</c:v>
                </c:pt>
                <c:pt idx="309">
                  <c:v>764056</c:v>
                </c:pt>
                <c:pt idx="310">
                  <c:v>611091</c:v>
                </c:pt>
                <c:pt idx="311">
                  <c:v>837243</c:v>
                </c:pt>
                <c:pt idx="312">
                  <c:v>551449</c:v>
                </c:pt>
                <c:pt idx="313">
                  <c:v>395446</c:v>
                </c:pt>
                <c:pt idx="314">
                  <c:v>336824</c:v>
                </c:pt>
                <c:pt idx="315">
                  <c:v>371268</c:v>
                </c:pt>
                <c:pt idx="316">
                  <c:v>396331</c:v>
                </c:pt>
                <c:pt idx="317">
                  <c:v>533616</c:v>
                </c:pt>
                <c:pt idx="318">
                  <c:v>455584</c:v>
                </c:pt>
                <c:pt idx="319">
                  <c:v>465432</c:v>
                </c:pt>
                <c:pt idx="320">
                  <c:v>403231</c:v>
                </c:pt>
                <c:pt idx="321">
                  <c:v>260652</c:v>
                </c:pt>
                <c:pt idx="322">
                  <c:v>629453</c:v>
                </c:pt>
                <c:pt idx="323">
                  <c:v>644445</c:v>
                </c:pt>
                <c:pt idx="324">
                  <c:v>359011</c:v>
                </c:pt>
                <c:pt idx="325">
                  <c:v>579036</c:v>
                </c:pt>
                <c:pt idx="326">
                  <c:v>470779</c:v>
                </c:pt>
                <c:pt idx="327">
                  <c:v>442943</c:v>
                </c:pt>
                <c:pt idx="328">
                  <c:v>372465</c:v>
                </c:pt>
                <c:pt idx="329">
                  <c:v>372298</c:v>
                </c:pt>
                <c:pt idx="330">
                  <c:v>424719</c:v>
                </c:pt>
                <c:pt idx="331">
                  <c:v>539475</c:v>
                </c:pt>
                <c:pt idx="332">
                  <c:v>507104</c:v>
                </c:pt>
                <c:pt idx="333">
                  <c:v>580507</c:v>
                </c:pt>
                <c:pt idx="334">
                  <c:v>549220</c:v>
                </c:pt>
                <c:pt idx="335">
                  <c:v>625441</c:v>
                </c:pt>
                <c:pt idx="336">
                  <c:v>346428</c:v>
                </c:pt>
                <c:pt idx="337">
                  <c:v>365307</c:v>
                </c:pt>
                <c:pt idx="338">
                  <c:v>493455</c:v>
                </c:pt>
                <c:pt idx="339">
                  <c:v>396491</c:v>
                </c:pt>
                <c:pt idx="340">
                  <c:v>293667</c:v>
                </c:pt>
                <c:pt idx="341">
                  <c:v>251538</c:v>
                </c:pt>
                <c:pt idx="342">
                  <c:v>350000</c:v>
                </c:pt>
                <c:pt idx="343">
                  <c:v>349842</c:v>
                </c:pt>
                <c:pt idx="344">
                  <c:v>371689</c:v>
                </c:pt>
                <c:pt idx="345">
                  <c:v>332745</c:v>
                </c:pt>
                <c:pt idx="346">
                  <c:v>765780</c:v>
                </c:pt>
                <c:pt idx="347">
                  <c:v>775301</c:v>
                </c:pt>
                <c:pt idx="348">
                  <c:v>451473</c:v>
                </c:pt>
                <c:pt idx="349">
                  <c:v>371274</c:v>
                </c:pt>
                <c:pt idx="350">
                  <c:v>239530</c:v>
                </c:pt>
                <c:pt idx="351">
                  <c:v>346396</c:v>
                </c:pt>
                <c:pt idx="352">
                  <c:v>414855</c:v>
                </c:pt>
                <c:pt idx="353">
                  <c:v>322552</c:v>
                </c:pt>
                <c:pt idx="354">
                  <c:v>342081</c:v>
                </c:pt>
                <c:pt idx="355">
                  <c:v>378095</c:v>
                </c:pt>
                <c:pt idx="356">
                  <c:v>264219</c:v>
                </c:pt>
                <c:pt idx="357">
                  <c:v>244699</c:v>
                </c:pt>
                <c:pt idx="358">
                  <c:v>252743</c:v>
                </c:pt>
                <c:pt idx="359">
                  <c:v>282752</c:v>
                </c:pt>
                <c:pt idx="360">
                  <c:v>324224</c:v>
                </c:pt>
                <c:pt idx="361">
                  <c:v>532945</c:v>
                </c:pt>
                <c:pt idx="362">
                  <c:v>366809</c:v>
                </c:pt>
                <c:pt idx="363">
                  <c:v>334082</c:v>
                </c:pt>
                <c:pt idx="364">
                  <c:v>386557</c:v>
                </c:pt>
              </c:numCache>
            </c:numRef>
          </c:val>
          <c:smooth val="0"/>
          <c:extLst>
            <c:ext xmlns:c16="http://schemas.microsoft.com/office/drawing/2014/chart" uri="{C3380CC4-5D6E-409C-BE32-E72D297353CC}">
              <c16:uniqueId val="{00000000-7CB8-44B7-8F71-2C08DF059B46}"/>
            </c:ext>
          </c:extLst>
        </c:ser>
        <c:dLbls>
          <c:showLegendKey val="0"/>
          <c:showVal val="0"/>
          <c:showCatName val="0"/>
          <c:showSerName val="0"/>
          <c:showPercent val="0"/>
          <c:showBubbleSize val="0"/>
        </c:dLbls>
        <c:smooth val="0"/>
        <c:axId val="528756888"/>
        <c:axId val="528762136"/>
      </c:lineChart>
      <c:catAx>
        <c:axId val="52875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62136"/>
        <c:crosses val="autoZero"/>
        <c:auto val="1"/>
        <c:lblAlgn val="ctr"/>
        <c:lblOffset val="100"/>
        <c:noMultiLvlLbl val="0"/>
      </c:catAx>
      <c:valAx>
        <c:axId val="52876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1175476</c:v>
                </c:pt>
                <c:pt idx="1">
                  <c:v>1758358</c:v>
                </c:pt>
                <c:pt idx="2">
                  <c:v>879482</c:v>
                </c:pt>
                <c:pt idx="3">
                  <c:v>536530</c:v>
                </c:pt>
                <c:pt idx="4">
                  <c:v>657372</c:v>
                </c:pt>
                <c:pt idx="5">
                  <c:v>813062</c:v>
                </c:pt>
                <c:pt idx="6">
                  <c:v>382186</c:v>
                </c:pt>
                <c:pt idx="7">
                  <c:v>588229</c:v>
                </c:pt>
                <c:pt idx="8">
                  <c:v>655711</c:v>
                </c:pt>
                <c:pt idx="9">
                  <c:v>1157445</c:v>
                </c:pt>
                <c:pt idx="10">
                  <c:v>2176353</c:v>
                </c:pt>
                <c:pt idx="11">
                  <c:v>1725895</c:v>
                </c:pt>
                <c:pt idx="12">
                  <c:v>1768728</c:v>
                </c:pt>
                <c:pt idx="13">
                  <c:v>1266154</c:v>
                </c:pt>
                <c:pt idx="14">
                  <c:v>743788</c:v>
                </c:pt>
                <c:pt idx="15">
                  <c:v>608362</c:v>
                </c:pt>
                <c:pt idx="16">
                  <c:v>1160997</c:v>
                </c:pt>
                <c:pt idx="17">
                  <c:v>1217496</c:v>
                </c:pt>
                <c:pt idx="18">
                  <c:v>998884</c:v>
                </c:pt>
                <c:pt idx="19">
                  <c:v>1065221</c:v>
                </c:pt>
                <c:pt idx="20">
                  <c:v>1125542</c:v>
                </c:pt>
                <c:pt idx="21">
                  <c:v>1095539</c:v>
                </c:pt>
                <c:pt idx="22">
                  <c:v>1190094</c:v>
                </c:pt>
                <c:pt idx="23">
                  <c:v>1257469</c:v>
                </c:pt>
                <c:pt idx="24">
                  <c:v>1478611</c:v>
                </c:pt>
                <c:pt idx="25">
                  <c:v>1561299</c:v>
                </c:pt>
                <c:pt idx="26">
                  <c:v>2223639</c:v>
                </c:pt>
                <c:pt idx="27">
                  <c:v>1221448</c:v>
                </c:pt>
                <c:pt idx="28">
                  <c:v>679041</c:v>
                </c:pt>
                <c:pt idx="29">
                  <c:v>1115380</c:v>
                </c:pt>
                <c:pt idx="30">
                  <c:v>1363662</c:v>
                </c:pt>
                <c:pt idx="31">
                  <c:v>1205919</c:v>
                </c:pt>
                <c:pt idx="32">
                  <c:v>1225734</c:v>
                </c:pt>
                <c:pt idx="33">
                  <c:v>905409</c:v>
                </c:pt>
                <c:pt idx="34">
                  <c:v>619858</c:v>
                </c:pt>
                <c:pt idx="35">
                  <c:v>882504</c:v>
                </c:pt>
                <c:pt idx="36">
                  <c:v>875354</c:v>
                </c:pt>
                <c:pt idx="37">
                  <c:v>1595556</c:v>
                </c:pt>
                <c:pt idx="38">
                  <c:v>962942</c:v>
                </c:pt>
                <c:pt idx="39">
                  <c:v>1007866</c:v>
                </c:pt>
                <c:pt idx="40">
                  <c:v>1706707</c:v>
                </c:pt>
                <c:pt idx="41">
                  <c:v>1117460</c:v>
                </c:pt>
                <c:pt idx="42">
                  <c:v>1611539</c:v>
                </c:pt>
                <c:pt idx="43">
                  <c:v>1126854</c:v>
                </c:pt>
                <c:pt idx="44">
                  <c:v>1339363</c:v>
                </c:pt>
                <c:pt idx="45">
                  <c:v>1179374</c:v>
                </c:pt>
                <c:pt idx="46">
                  <c:v>1126992</c:v>
                </c:pt>
                <c:pt idx="47">
                  <c:v>1667277</c:v>
                </c:pt>
                <c:pt idx="48">
                  <c:v>1449804</c:v>
                </c:pt>
                <c:pt idx="49">
                  <c:v>908733</c:v>
                </c:pt>
                <c:pt idx="50">
                  <c:v>1125855</c:v>
                </c:pt>
                <c:pt idx="51">
                  <c:v>1343180</c:v>
                </c:pt>
                <c:pt idx="52">
                  <c:v>1433004</c:v>
                </c:pt>
                <c:pt idx="53">
                  <c:v>1087545</c:v>
                </c:pt>
                <c:pt idx="54">
                  <c:v>816224</c:v>
                </c:pt>
                <c:pt idx="55">
                  <c:v>777511</c:v>
                </c:pt>
                <c:pt idx="56">
                  <c:v>1073638</c:v>
                </c:pt>
                <c:pt idx="57">
                  <c:v>1389488</c:v>
                </c:pt>
                <c:pt idx="58">
                  <c:v>972412</c:v>
                </c:pt>
                <c:pt idx="59">
                  <c:v>1008599</c:v>
                </c:pt>
                <c:pt idx="60">
                  <c:v>1045124</c:v>
                </c:pt>
                <c:pt idx="61">
                  <c:v>1388721</c:v>
                </c:pt>
                <c:pt idx="62">
                  <c:v>1228541</c:v>
                </c:pt>
                <c:pt idx="63">
                  <c:v>984622</c:v>
                </c:pt>
                <c:pt idx="64">
                  <c:v>829669</c:v>
                </c:pt>
                <c:pt idx="65">
                  <c:v>876061</c:v>
                </c:pt>
                <c:pt idx="66">
                  <c:v>900261</c:v>
                </c:pt>
                <c:pt idx="67">
                  <c:v>946139</c:v>
                </c:pt>
                <c:pt idx="68">
                  <c:v>651515</c:v>
                </c:pt>
                <c:pt idx="69">
                  <c:v>622017</c:v>
                </c:pt>
                <c:pt idx="70">
                  <c:v>499992</c:v>
                </c:pt>
                <c:pt idx="71">
                  <c:v>874174</c:v>
                </c:pt>
                <c:pt idx="72">
                  <c:v>1773101</c:v>
                </c:pt>
                <c:pt idx="73">
                  <c:v>1705391</c:v>
                </c:pt>
                <c:pt idx="74">
                  <c:v>1202729</c:v>
                </c:pt>
                <c:pt idx="75">
                  <c:v>1055555</c:v>
                </c:pt>
                <c:pt idx="76">
                  <c:v>1273212</c:v>
                </c:pt>
                <c:pt idx="77">
                  <c:v>1068136</c:v>
                </c:pt>
                <c:pt idx="78">
                  <c:v>1204345</c:v>
                </c:pt>
                <c:pt idx="79">
                  <c:v>1633974</c:v>
                </c:pt>
                <c:pt idx="80">
                  <c:v>1417696</c:v>
                </c:pt>
                <c:pt idx="81">
                  <c:v>770381</c:v>
                </c:pt>
                <c:pt idx="82">
                  <c:v>668274</c:v>
                </c:pt>
                <c:pt idx="83">
                  <c:v>518991</c:v>
                </c:pt>
                <c:pt idx="84">
                  <c:v>557647</c:v>
                </c:pt>
                <c:pt idx="85">
                  <c:v>528515</c:v>
                </c:pt>
                <c:pt idx="86">
                  <c:v>707389</c:v>
                </c:pt>
                <c:pt idx="87">
                  <c:v>913855</c:v>
                </c:pt>
                <c:pt idx="88">
                  <c:v>609621</c:v>
                </c:pt>
                <c:pt idx="89">
                  <c:v>670335</c:v>
                </c:pt>
                <c:pt idx="90">
                  <c:v>389303</c:v>
                </c:pt>
                <c:pt idx="91">
                  <c:v>450630</c:v>
                </c:pt>
                <c:pt idx="92">
                  <c:v>662656</c:v>
                </c:pt>
                <c:pt idx="93">
                  <c:v>1062765</c:v>
                </c:pt>
                <c:pt idx="94">
                  <c:v>2079964</c:v>
                </c:pt>
                <c:pt idx="95">
                  <c:v>1445294</c:v>
                </c:pt>
                <c:pt idx="96">
                  <c:v>1578054</c:v>
                </c:pt>
                <c:pt idx="97">
                  <c:v>462075</c:v>
                </c:pt>
                <c:pt idx="98">
                  <c:v>349527</c:v>
                </c:pt>
                <c:pt idx="99">
                  <c:v>829344</c:v>
                </c:pt>
                <c:pt idx="100">
                  <c:v>1528369</c:v>
                </c:pt>
                <c:pt idx="101">
                  <c:v>1204333</c:v>
                </c:pt>
                <c:pt idx="102">
                  <c:v>1279466</c:v>
                </c:pt>
                <c:pt idx="103">
                  <c:v>877189</c:v>
                </c:pt>
                <c:pt idx="104">
                  <c:v>440704</c:v>
                </c:pt>
                <c:pt idx="105">
                  <c:v>690033</c:v>
                </c:pt>
                <c:pt idx="106">
                  <c:v>539356</c:v>
                </c:pt>
                <c:pt idx="107">
                  <c:v>1031926</c:v>
                </c:pt>
                <c:pt idx="108">
                  <c:v>1506358</c:v>
                </c:pt>
                <c:pt idx="109">
                  <c:v>1238272</c:v>
                </c:pt>
                <c:pt idx="110">
                  <c:v>1012939</c:v>
                </c:pt>
                <c:pt idx="111">
                  <c:v>877724</c:v>
                </c:pt>
                <c:pt idx="112">
                  <c:v>1181754</c:v>
                </c:pt>
                <c:pt idx="113">
                  <c:v>717051</c:v>
                </c:pt>
                <c:pt idx="114">
                  <c:v>865153</c:v>
                </c:pt>
                <c:pt idx="115">
                  <c:v>863056</c:v>
                </c:pt>
                <c:pt idx="116">
                  <c:v>1091462</c:v>
                </c:pt>
                <c:pt idx="117">
                  <c:v>765225</c:v>
                </c:pt>
                <c:pt idx="118">
                  <c:v>596599</c:v>
                </c:pt>
                <c:pt idx="119">
                  <c:v>666139</c:v>
                </c:pt>
                <c:pt idx="120">
                  <c:v>400990</c:v>
                </c:pt>
                <c:pt idx="121">
                  <c:v>590048</c:v>
                </c:pt>
                <c:pt idx="122">
                  <c:v>734302</c:v>
                </c:pt>
                <c:pt idx="123">
                  <c:v>1353792</c:v>
                </c:pt>
                <c:pt idx="124">
                  <c:v>1261578</c:v>
                </c:pt>
                <c:pt idx="125">
                  <c:v>845446</c:v>
                </c:pt>
                <c:pt idx="126">
                  <c:v>984898</c:v>
                </c:pt>
                <c:pt idx="127">
                  <c:v>670904</c:v>
                </c:pt>
                <c:pt idx="128">
                  <c:v>848165</c:v>
                </c:pt>
                <c:pt idx="129">
                  <c:v>839956</c:v>
                </c:pt>
                <c:pt idx="130">
                  <c:v>1148050</c:v>
                </c:pt>
                <c:pt idx="131">
                  <c:v>1184948</c:v>
                </c:pt>
                <c:pt idx="132">
                  <c:v>771273</c:v>
                </c:pt>
                <c:pt idx="133">
                  <c:v>669217</c:v>
                </c:pt>
                <c:pt idx="134">
                  <c:v>978615</c:v>
                </c:pt>
                <c:pt idx="135">
                  <c:v>1701170</c:v>
                </c:pt>
                <c:pt idx="136">
                  <c:v>1691873</c:v>
                </c:pt>
                <c:pt idx="137">
                  <c:v>1704007</c:v>
                </c:pt>
                <c:pt idx="138">
                  <c:v>1138735</c:v>
                </c:pt>
                <c:pt idx="139">
                  <c:v>779248</c:v>
                </c:pt>
                <c:pt idx="140">
                  <c:v>829256</c:v>
                </c:pt>
                <c:pt idx="141">
                  <c:v>600409</c:v>
                </c:pt>
                <c:pt idx="142">
                  <c:v>655747</c:v>
                </c:pt>
                <c:pt idx="143">
                  <c:v>813443</c:v>
                </c:pt>
                <c:pt idx="144">
                  <c:v>1122173</c:v>
                </c:pt>
                <c:pt idx="145">
                  <c:v>1029906</c:v>
                </c:pt>
                <c:pt idx="146">
                  <c:v>1029080</c:v>
                </c:pt>
                <c:pt idx="147">
                  <c:v>1346285</c:v>
                </c:pt>
                <c:pt idx="148">
                  <c:v>1628911</c:v>
                </c:pt>
                <c:pt idx="149">
                  <c:v>1357108</c:v>
                </c:pt>
                <c:pt idx="150">
                  <c:v>1402966</c:v>
                </c:pt>
                <c:pt idx="151">
                  <c:v>1307061</c:v>
                </c:pt>
                <c:pt idx="152">
                  <c:v>1563865</c:v>
                </c:pt>
                <c:pt idx="153">
                  <c:v>1126728</c:v>
                </c:pt>
                <c:pt idx="154">
                  <c:v>1089284</c:v>
                </c:pt>
                <c:pt idx="155">
                  <c:v>931103</c:v>
                </c:pt>
                <c:pt idx="156">
                  <c:v>935447</c:v>
                </c:pt>
                <c:pt idx="157">
                  <c:v>1278530</c:v>
                </c:pt>
                <c:pt idx="158">
                  <c:v>3799997</c:v>
                </c:pt>
                <c:pt idx="159">
                  <c:v>10712210</c:v>
                </c:pt>
                <c:pt idx="160">
                  <c:v>25853902</c:v>
                </c:pt>
                <c:pt idx="161">
                  <c:v>34066530</c:v>
                </c:pt>
                <c:pt idx="162">
                  <c:v>24077925</c:v>
                </c:pt>
                <c:pt idx="163">
                  <c:v>15496007</c:v>
                </c:pt>
                <c:pt idx="164">
                  <c:v>10197635</c:v>
                </c:pt>
                <c:pt idx="165">
                  <c:v>7925654</c:v>
                </c:pt>
                <c:pt idx="166">
                  <c:v>5648774</c:v>
                </c:pt>
                <c:pt idx="167">
                  <c:v>4233300</c:v>
                </c:pt>
                <c:pt idx="168">
                  <c:v>3468992</c:v>
                </c:pt>
                <c:pt idx="169">
                  <c:v>2524229</c:v>
                </c:pt>
                <c:pt idx="170">
                  <c:v>2399676</c:v>
                </c:pt>
                <c:pt idx="171">
                  <c:v>2003315</c:v>
                </c:pt>
                <c:pt idx="172">
                  <c:v>1667187</c:v>
                </c:pt>
                <c:pt idx="173">
                  <c:v>1199382</c:v>
                </c:pt>
                <c:pt idx="174">
                  <c:v>1076888</c:v>
                </c:pt>
                <c:pt idx="175">
                  <c:v>1646981</c:v>
                </c:pt>
                <c:pt idx="176">
                  <c:v>1671920</c:v>
                </c:pt>
                <c:pt idx="177">
                  <c:v>2793559</c:v>
                </c:pt>
                <c:pt idx="178">
                  <c:v>1744318</c:v>
                </c:pt>
                <c:pt idx="179">
                  <c:v>1889467</c:v>
                </c:pt>
                <c:pt idx="180">
                  <c:v>2044290</c:v>
                </c:pt>
                <c:pt idx="181">
                  <c:v>1397442</c:v>
                </c:pt>
                <c:pt idx="182">
                  <c:v>972615</c:v>
                </c:pt>
                <c:pt idx="183">
                  <c:v>1550733</c:v>
                </c:pt>
                <c:pt idx="184">
                  <c:v>1755749</c:v>
                </c:pt>
                <c:pt idx="185">
                  <c:v>2311240</c:v>
                </c:pt>
                <c:pt idx="186">
                  <c:v>2397952</c:v>
                </c:pt>
                <c:pt idx="187">
                  <c:v>3957538</c:v>
                </c:pt>
                <c:pt idx="188">
                  <c:v>3488088</c:v>
                </c:pt>
                <c:pt idx="189">
                  <c:v>2387952</c:v>
                </c:pt>
                <c:pt idx="190">
                  <c:v>1786671</c:v>
                </c:pt>
                <c:pt idx="191">
                  <c:v>1590417</c:v>
                </c:pt>
                <c:pt idx="192">
                  <c:v>1296352</c:v>
                </c:pt>
                <c:pt idx="193">
                  <c:v>1910563</c:v>
                </c:pt>
                <c:pt idx="194">
                  <c:v>1385254</c:v>
                </c:pt>
                <c:pt idx="195">
                  <c:v>665539</c:v>
                </c:pt>
                <c:pt idx="196">
                  <c:v>990393</c:v>
                </c:pt>
                <c:pt idx="197">
                  <c:v>605313</c:v>
                </c:pt>
                <c:pt idx="198">
                  <c:v>629284</c:v>
                </c:pt>
                <c:pt idx="199">
                  <c:v>1085689</c:v>
                </c:pt>
                <c:pt idx="200">
                  <c:v>958317</c:v>
                </c:pt>
                <c:pt idx="201">
                  <c:v>1072173</c:v>
                </c:pt>
                <c:pt idx="202">
                  <c:v>592564</c:v>
                </c:pt>
                <c:pt idx="203">
                  <c:v>788302</c:v>
                </c:pt>
                <c:pt idx="204">
                  <c:v>972526</c:v>
                </c:pt>
                <c:pt idx="205">
                  <c:v>850844</c:v>
                </c:pt>
                <c:pt idx="206">
                  <c:v>1087298</c:v>
                </c:pt>
                <c:pt idx="207">
                  <c:v>871330</c:v>
                </c:pt>
                <c:pt idx="208">
                  <c:v>1104201</c:v>
                </c:pt>
                <c:pt idx="209">
                  <c:v>791834</c:v>
                </c:pt>
                <c:pt idx="210">
                  <c:v>420626</c:v>
                </c:pt>
                <c:pt idx="211">
                  <c:v>773712</c:v>
                </c:pt>
                <c:pt idx="212">
                  <c:v>815023</c:v>
                </c:pt>
                <c:pt idx="213">
                  <c:v>1064220</c:v>
                </c:pt>
                <c:pt idx="214">
                  <c:v>1147123</c:v>
                </c:pt>
                <c:pt idx="215">
                  <c:v>861201</c:v>
                </c:pt>
                <c:pt idx="216">
                  <c:v>849593</c:v>
                </c:pt>
                <c:pt idx="217">
                  <c:v>920181</c:v>
                </c:pt>
                <c:pt idx="218">
                  <c:v>1066628</c:v>
                </c:pt>
                <c:pt idx="219">
                  <c:v>1195280</c:v>
                </c:pt>
                <c:pt idx="220">
                  <c:v>1378017</c:v>
                </c:pt>
                <c:pt idx="221">
                  <c:v>1183537</c:v>
                </c:pt>
                <c:pt idx="222">
                  <c:v>1390482</c:v>
                </c:pt>
                <c:pt idx="223">
                  <c:v>1019785</c:v>
                </c:pt>
                <c:pt idx="224">
                  <c:v>1239601</c:v>
                </c:pt>
                <c:pt idx="225">
                  <c:v>1114039</c:v>
                </c:pt>
                <c:pt idx="226">
                  <c:v>1939734</c:v>
                </c:pt>
                <c:pt idx="227">
                  <c:v>1308891</c:v>
                </c:pt>
                <c:pt idx="228">
                  <c:v>1691636</c:v>
                </c:pt>
                <c:pt idx="229">
                  <c:v>1002386</c:v>
                </c:pt>
                <c:pt idx="230">
                  <c:v>487028</c:v>
                </c:pt>
                <c:pt idx="231">
                  <c:v>797731</c:v>
                </c:pt>
                <c:pt idx="232">
                  <c:v>996043</c:v>
                </c:pt>
                <c:pt idx="233">
                  <c:v>959391</c:v>
                </c:pt>
                <c:pt idx="234">
                  <c:v>959772</c:v>
                </c:pt>
                <c:pt idx="235">
                  <c:v>1316719</c:v>
                </c:pt>
                <c:pt idx="236">
                  <c:v>1640616</c:v>
                </c:pt>
                <c:pt idx="237">
                  <c:v>921037</c:v>
                </c:pt>
                <c:pt idx="238">
                  <c:v>953623</c:v>
                </c:pt>
                <c:pt idx="239">
                  <c:v>1101071</c:v>
                </c:pt>
                <c:pt idx="240">
                  <c:v>1992174</c:v>
                </c:pt>
                <c:pt idx="241">
                  <c:v>1461612</c:v>
                </c:pt>
                <c:pt idx="242">
                  <c:v>1228705</c:v>
                </c:pt>
                <c:pt idx="243">
                  <c:v>929932</c:v>
                </c:pt>
                <c:pt idx="244">
                  <c:v>750100</c:v>
                </c:pt>
                <c:pt idx="245">
                  <c:v>778809</c:v>
                </c:pt>
                <c:pt idx="246">
                  <c:v>1478851</c:v>
                </c:pt>
                <c:pt idx="247">
                  <c:v>1549103</c:v>
                </c:pt>
                <c:pt idx="248">
                  <c:v>1142764</c:v>
                </c:pt>
                <c:pt idx="249">
                  <c:v>1380642</c:v>
                </c:pt>
                <c:pt idx="250">
                  <c:v>1113770</c:v>
                </c:pt>
                <c:pt idx="251">
                  <c:v>751507</c:v>
                </c:pt>
                <c:pt idx="252">
                  <c:v>961970</c:v>
                </c:pt>
                <c:pt idx="253">
                  <c:v>1456191</c:v>
                </c:pt>
                <c:pt idx="254">
                  <c:v>4195826</c:v>
                </c:pt>
                <c:pt idx="255">
                  <c:v>2114048</c:v>
                </c:pt>
                <c:pt idx="256">
                  <c:v>1523553</c:v>
                </c:pt>
                <c:pt idx="257">
                  <c:v>1374053</c:v>
                </c:pt>
                <c:pt idx="258">
                  <c:v>786398</c:v>
                </c:pt>
                <c:pt idx="259">
                  <c:v>794098</c:v>
                </c:pt>
                <c:pt idx="260">
                  <c:v>1725414</c:v>
                </c:pt>
                <c:pt idx="261">
                  <c:v>1521113</c:v>
                </c:pt>
                <c:pt idx="262">
                  <c:v>1249527</c:v>
                </c:pt>
                <c:pt idx="263">
                  <c:v>897057</c:v>
                </c:pt>
                <c:pt idx="264">
                  <c:v>1104662</c:v>
                </c:pt>
                <c:pt idx="265">
                  <c:v>1105739</c:v>
                </c:pt>
                <c:pt idx="266">
                  <c:v>4009567</c:v>
                </c:pt>
                <c:pt idx="267">
                  <c:v>2991922</c:v>
                </c:pt>
                <c:pt idx="268">
                  <c:v>1417581</c:v>
                </c:pt>
                <c:pt idx="269">
                  <c:v>1002457</c:v>
                </c:pt>
                <c:pt idx="270">
                  <c:v>1064534</c:v>
                </c:pt>
                <c:pt idx="271">
                  <c:v>872701</c:v>
                </c:pt>
                <c:pt idx="272">
                  <c:v>604889</c:v>
                </c:pt>
                <c:pt idx="273">
                  <c:v>1185226</c:v>
                </c:pt>
                <c:pt idx="274">
                  <c:v>835128</c:v>
                </c:pt>
                <c:pt idx="275">
                  <c:v>862392</c:v>
                </c:pt>
                <c:pt idx="276">
                  <c:v>1276636</c:v>
                </c:pt>
                <c:pt idx="277">
                  <c:v>979275</c:v>
                </c:pt>
                <c:pt idx="278">
                  <c:v>1287944</c:v>
                </c:pt>
                <c:pt idx="279">
                  <c:v>1018601</c:v>
                </c:pt>
                <c:pt idx="280">
                  <c:v>834353</c:v>
                </c:pt>
                <c:pt idx="281">
                  <c:v>764871</c:v>
                </c:pt>
                <c:pt idx="282">
                  <c:v>869448</c:v>
                </c:pt>
                <c:pt idx="283">
                  <c:v>788933</c:v>
                </c:pt>
                <c:pt idx="284">
                  <c:v>964026</c:v>
                </c:pt>
                <c:pt idx="285">
                  <c:v>676785</c:v>
                </c:pt>
                <c:pt idx="286">
                  <c:v>617978</c:v>
                </c:pt>
                <c:pt idx="287">
                  <c:v>1391956</c:v>
                </c:pt>
                <c:pt idx="288">
                  <c:v>1428236</c:v>
                </c:pt>
                <c:pt idx="289">
                  <c:v>1475806</c:v>
                </c:pt>
                <c:pt idx="290">
                  <c:v>1193231</c:v>
                </c:pt>
                <c:pt idx="291">
                  <c:v>1095337</c:v>
                </c:pt>
                <c:pt idx="292">
                  <c:v>1268783</c:v>
                </c:pt>
                <c:pt idx="293">
                  <c:v>741364</c:v>
                </c:pt>
                <c:pt idx="294">
                  <c:v>953006</c:v>
                </c:pt>
                <c:pt idx="295">
                  <c:v>1045511</c:v>
                </c:pt>
                <c:pt idx="296">
                  <c:v>1067219</c:v>
                </c:pt>
                <c:pt idx="297">
                  <c:v>893134</c:v>
                </c:pt>
                <c:pt idx="298">
                  <c:v>967203</c:v>
                </c:pt>
                <c:pt idx="299">
                  <c:v>947517</c:v>
                </c:pt>
                <c:pt idx="300">
                  <c:v>1434044</c:v>
                </c:pt>
                <c:pt idx="301">
                  <c:v>1349445</c:v>
                </c:pt>
                <c:pt idx="302">
                  <c:v>1121497</c:v>
                </c:pt>
                <c:pt idx="303">
                  <c:v>915804</c:v>
                </c:pt>
                <c:pt idx="304">
                  <c:v>1043854</c:v>
                </c:pt>
                <c:pt idx="305">
                  <c:v>932116</c:v>
                </c:pt>
                <c:pt idx="306">
                  <c:v>1185159</c:v>
                </c:pt>
                <c:pt idx="307">
                  <c:v>836303</c:v>
                </c:pt>
                <c:pt idx="308">
                  <c:v>1395901</c:v>
                </c:pt>
                <c:pt idx="309">
                  <c:v>1518204</c:v>
                </c:pt>
                <c:pt idx="310">
                  <c:v>1283770</c:v>
                </c:pt>
                <c:pt idx="311">
                  <c:v>1563622</c:v>
                </c:pt>
                <c:pt idx="312">
                  <c:v>1085465</c:v>
                </c:pt>
                <c:pt idx="313">
                  <c:v>802391</c:v>
                </c:pt>
                <c:pt idx="314">
                  <c:v>646186</c:v>
                </c:pt>
                <c:pt idx="315">
                  <c:v>778216</c:v>
                </c:pt>
                <c:pt idx="316">
                  <c:v>801576</c:v>
                </c:pt>
                <c:pt idx="317">
                  <c:v>1182661</c:v>
                </c:pt>
                <c:pt idx="318">
                  <c:v>1028596</c:v>
                </c:pt>
                <c:pt idx="319">
                  <c:v>1017183</c:v>
                </c:pt>
                <c:pt idx="320">
                  <c:v>974492</c:v>
                </c:pt>
                <c:pt idx="321">
                  <c:v>601548</c:v>
                </c:pt>
                <c:pt idx="322">
                  <c:v>1279119</c:v>
                </c:pt>
                <c:pt idx="323">
                  <c:v>1403439</c:v>
                </c:pt>
                <c:pt idx="324">
                  <c:v>772840</c:v>
                </c:pt>
                <c:pt idx="325">
                  <c:v>1156814</c:v>
                </c:pt>
                <c:pt idx="326">
                  <c:v>951920</c:v>
                </c:pt>
                <c:pt idx="327">
                  <c:v>874689</c:v>
                </c:pt>
                <c:pt idx="328">
                  <c:v>758396</c:v>
                </c:pt>
                <c:pt idx="329">
                  <c:v>829442</c:v>
                </c:pt>
                <c:pt idx="330">
                  <c:v>928763</c:v>
                </c:pt>
                <c:pt idx="331">
                  <c:v>1093063</c:v>
                </c:pt>
                <c:pt idx="332">
                  <c:v>1074568</c:v>
                </c:pt>
                <c:pt idx="333">
                  <c:v>1253873</c:v>
                </c:pt>
                <c:pt idx="334">
                  <c:v>1171190</c:v>
                </c:pt>
                <c:pt idx="335">
                  <c:v>1278581</c:v>
                </c:pt>
                <c:pt idx="336">
                  <c:v>721662</c:v>
                </c:pt>
                <c:pt idx="337">
                  <c:v>800638</c:v>
                </c:pt>
                <c:pt idx="338">
                  <c:v>1027384</c:v>
                </c:pt>
                <c:pt idx="339">
                  <c:v>884339</c:v>
                </c:pt>
                <c:pt idx="340">
                  <c:v>619104</c:v>
                </c:pt>
                <c:pt idx="341">
                  <c:v>541552</c:v>
                </c:pt>
                <c:pt idx="342">
                  <c:v>783750</c:v>
                </c:pt>
                <c:pt idx="343">
                  <c:v>720250</c:v>
                </c:pt>
                <c:pt idx="344">
                  <c:v>750927</c:v>
                </c:pt>
                <c:pt idx="345">
                  <c:v>714932</c:v>
                </c:pt>
                <c:pt idx="346">
                  <c:v>1379764</c:v>
                </c:pt>
                <c:pt idx="347">
                  <c:v>1508903</c:v>
                </c:pt>
                <c:pt idx="348">
                  <c:v>932229</c:v>
                </c:pt>
                <c:pt idx="349">
                  <c:v>775612</c:v>
                </c:pt>
                <c:pt idx="350">
                  <c:v>489813</c:v>
                </c:pt>
                <c:pt idx="351">
                  <c:v>765665</c:v>
                </c:pt>
                <c:pt idx="352">
                  <c:v>914743</c:v>
                </c:pt>
                <c:pt idx="353">
                  <c:v>683458</c:v>
                </c:pt>
                <c:pt idx="354">
                  <c:v>774717</c:v>
                </c:pt>
                <c:pt idx="355">
                  <c:v>826955</c:v>
                </c:pt>
                <c:pt idx="356">
                  <c:v>602273</c:v>
                </c:pt>
                <c:pt idx="357">
                  <c:v>587468</c:v>
                </c:pt>
                <c:pt idx="358">
                  <c:v>574789</c:v>
                </c:pt>
                <c:pt idx="359">
                  <c:v>614671</c:v>
                </c:pt>
                <c:pt idx="360">
                  <c:v>738347</c:v>
                </c:pt>
                <c:pt idx="361">
                  <c:v>1081974</c:v>
                </c:pt>
                <c:pt idx="362">
                  <c:v>774446</c:v>
                </c:pt>
                <c:pt idx="363">
                  <c:v>806613</c:v>
                </c:pt>
                <c:pt idx="364">
                  <c:v>828889</c:v>
                </c:pt>
              </c:numCache>
            </c:numRef>
          </c:val>
          <c:smooth val="0"/>
          <c:extLst>
            <c:ext xmlns:c16="http://schemas.microsoft.com/office/drawing/2014/chart" uri="{C3380CC4-5D6E-409C-BE32-E72D297353CC}">
              <c16:uniqueId val="{00000000-38E2-482F-9138-CBD7D1C49570}"/>
            </c:ext>
          </c:extLst>
        </c:ser>
        <c:dLbls>
          <c:showLegendKey val="0"/>
          <c:showVal val="0"/>
          <c:showCatName val="0"/>
          <c:showSerName val="0"/>
          <c:showPercent val="0"/>
          <c:showBubbleSize val="0"/>
        </c:dLbls>
        <c:smooth val="0"/>
        <c:axId val="528764760"/>
        <c:axId val="528765416"/>
      </c:lineChart>
      <c:catAx>
        <c:axId val="52876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65416"/>
        <c:crosses val="autoZero"/>
        <c:auto val="1"/>
        <c:lblAlgn val="ctr"/>
        <c:lblOffset val="100"/>
        <c:noMultiLvlLbl val="0"/>
      </c:catAx>
      <c:valAx>
        <c:axId val="52876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6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C9DA-3FF4-4E1F-A675-A70FB7104D6B}"/>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E6F349C9-D76F-4AB5-AF0B-18C6C5701F4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120728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0E9F9-7072-4D4B-A7D1-81F220542744}"/>
              </a:ext>
            </a:extLst>
          </p:cNvPr>
          <p:cNvSpPr>
            <a:spLocks noGrp="1"/>
          </p:cNvSpPr>
          <p:nvPr>
            <p:ph type="title"/>
          </p:nvPr>
        </p:nvSpPr>
        <p:spPr/>
        <p:txBody>
          <a:bodyPr/>
          <a:lstStyle/>
          <a:p>
            <a:r>
              <a:rPr lang="de-DE"/>
              <a:t>Profil - Po.Reichw. Aktive Nutzer, Starts, Fans</a:t>
            </a:r>
            <a:endParaRPr lang="en-US"/>
          </a:p>
        </p:txBody>
      </p:sp>
      <p:graphicFrame>
        <p:nvGraphicFramePr>
          <p:cNvPr id="5" name="Table Placeholder 4">
            <a:extLst>
              <a:ext uri="{FF2B5EF4-FFF2-40B4-BE49-F238E27FC236}">
                <a16:creationId xmlns:a16="http://schemas.microsoft.com/office/drawing/2014/main" id="{66BB2773-4ECF-4D66-AAC9-7A77442D11FF}"/>
              </a:ext>
            </a:extLst>
          </p:cNvPr>
          <p:cNvGraphicFramePr>
            <a:graphicFrameLocks noGrp="1"/>
          </p:cNvGraphicFramePr>
          <p:nvPr>
            <p:ph type="tbl" sz="quarter" idx="13"/>
            <p:extLst>
              <p:ext uri="{D42A27DB-BD31-4B8C-83A1-F6EECF244321}">
                <p14:modId xmlns:p14="http://schemas.microsoft.com/office/powerpoint/2010/main" val="418968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501384306"/>
                    </a:ext>
                  </a:extLst>
                </a:gridCol>
                <a:gridCol w="1234440">
                  <a:extLst>
                    <a:ext uri="{9D8B030D-6E8A-4147-A177-3AD203B41FA5}">
                      <a16:colId xmlns:a16="http://schemas.microsoft.com/office/drawing/2014/main" val="108499473"/>
                    </a:ext>
                  </a:extLst>
                </a:gridCol>
                <a:gridCol w="1234440">
                  <a:extLst>
                    <a:ext uri="{9D8B030D-6E8A-4147-A177-3AD203B41FA5}">
                      <a16:colId xmlns:a16="http://schemas.microsoft.com/office/drawing/2014/main" val="3957815733"/>
                    </a:ext>
                  </a:extLst>
                </a:gridCol>
                <a:gridCol w="1234440">
                  <a:extLst>
                    <a:ext uri="{9D8B030D-6E8A-4147-A177-3AD203B41FA5}">
                      <a16:colId xmlns:a16="http://schemas.microsoft.com/office/drawing/2014/main" val="2960474673"/>
                    </a:ext>
                  </a:extLst>
                </a:gridCol>
                <a:gridCol w="1234440">
                  <a:extLst>
                    <a:ext uri="{9D8B030D-6E8A-4147-A177-3AD203B41FA5}">
                      <a16:colId xmlns:a16="http://schemas.microsoft.com/office/drawing/2014/main" val="950430508"/>
                    </a:ext>
                  </a:extLst>
                </a:gridCol>
                <a:gridCol w="1234440">
                  <a:extLst>
                    <a:ext uri="{9D8B030D-6E8A-4147-A177-3AD203B41FA5}">
                      <a16:colId xmlns:a16="http://schemas.microsoft.com/office/drawing/2014/main" val="2577507801"/>
                    </a:ext>
                  </a:extLst>
                </a:gridCol>
                <a:gridCol w="1234440">
                  <a:extLst>
                    <a:ext uri="{9D8B030D-6E8A-4147-A177-3AD203B41FA5}">
                      <a16:colId xmlns:a16="http://schemas.microsoft.com/office/drawing/2014/main" val="2216894448"/>
                    </a:ext>
                  </a:extLst>
                </a:gridCol>
                <a:gridCol w="411480">
                  <a:extLst>
                    <a:ext uri="{9D8B030D-6E8A-4147-A177-3AD203B41FA5}">
                      <a16:colId xmlns:a16="http://schemas.microsoft.com/office/drawing/2014/main" val="143217715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1176042226"/>
                  </a:ext>
                </a:extLst>
              </a:tr>
              <a:tr h="370840">
                <a:tc>
                  <a:txBody>
                    <a:bodyPr/>
                    <a:lstStyle/>
                    <a:p>
                      <a:r>
                        <a:rPr lang="en-US" sz="1000"/>
                        <a:t>tagesschau</a:t>
                      </a:r>
                    </a:p>
                  </a:txBody>
                  <a:tcPr/>
                </a:tc>
                <a:tc>
                  <a:txBody>
                    <a:bodyPr/>
                    <a:lstStyle/>
                    <a:p>
                      <a:r>
                        <a:rPr lang="en-US" sz="1000"/>
                        <a:t>3496009</a:t>
                      </a:r>
                    </a:p>
                  </a:txBody>
                  <a:tcPr/>
                </a:tc>
                <a:tc>
                  <a:txBody>
                    <a:bodyPr/>
                    <a:lstStyle/>
                    <a:p>
                      <a:r>
                        <a:rPr lang="en-US" sz="1000"/>
                        <a:t>14725765</a:t>
                      </a:r>
                    </a:p>
                  </a:txBody>
                  <a:tcPr/>
                </a:tc>
                <a:tc>
                  <a:txBody>
                    <a:bodyPr/>
                    <a:lstStyle/>
                    <a:p>
                      <a:r>
                        <a:rPr lang="en-US" sz="1000"/>
                        <a:t>2258529</a:t>
                      </a:r>
                    </a:p>
                  </a:txBody>
                  <a:tcPr/>
                </a:tc>
                <a:tc>
                  <a:txBody>
                    <a:bodyPr/>
                    <a:lstStyle/>
                    <a:p>
                      <a:r>
                        <a:rPr lang="en-US" sz="1000"/>
                        <a:t>347496</a:t>
                      </a:r>
                    </a:p>
                  </a:txBody>
                  <a:tcPr/>
                </a:tc>
                <a:tc>
                  <a:txBody>
                    <a:bodyPr/>
                    <a:lstStyle/>
                    <a:p>
                      <a:r>
                        <a:rPr lang="en-US" sz="1000"/>
                        <a:t>803688</a:t>
                      </a:r>
                    </a:p>
                  </a:txBody>
                  <a:tcPr/>
                </a:tc>
                <a:tc>
                  <a:txBody>
                    <a:bodyPr/>
                    <a:lstStyle/>
                    <a:p>
                      <a:r>
                        <a:rPr lang="en-US" sz="1000"/>
                        <a:t>1493606</a:t>
                      </a:r>
                    </a:p>
                  </a:txBody>
                  <a:tcPr/>
                </a:tc>
                <a:tc>
                  <a:txBody>
                    <a:bodyPr/>
                    <a:lstStyle/>
                    <a:p>
                      <a:r>
                        <a:rPr lang="en-US" sz="1000"/>
                        <a:t>1452796</a:t>
                      </a:r>
                    </a:p>
                  </a:txBody>
                  <a:tcPr/>
                </a:tc>
                <a:extLst>
                  <a:ext uri="{0D108BD9-81ED-4DB2-BD59-A6C34878D82A}">
                    <a16:rowId xmlns:a16="http://schemas.microsoft.com/office/drawing/2014/main" val="3098206245"/>
                  </a:ext>
                </a:extLst>
              </a:tr>
            </a:tbl>
          </a:graphicData>
        </a:graphic>
      </p:graphicFrame>
      <p:sp>
        <p:nvSpPr>
          <p:cNvPr id="4" name="Text Placeholder 3">
            <a:extLst>
              <a:ext uri="{FF2B5EF4-FFF2-40B4-BE49-F238E27FC236}">
                <a16:creationId xmlns:a16="http://schemas.microsoft.com/office/drawing/2014/main" id="{2962755C-C35F-4407-9E82-2F375A5A479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875512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A5A6-691E-4CF0-A718-BA246FD6EDDB}"/>
              </a:ext>
            </a:extLst>
          </p:cNvPr>
          <p:cNvSpPr>
            <a:spLocks noGrp="1"/>
          </p:cNvSpPr>
          <p:nvPr>
            <p:ph type="title"/>
          </p:nvPr>
        </p:nvSpPr>
        <p:spPr/>
        <p:txBody>
          <a:bodyPr/>
          <a:lstStyle/>
          <a:p>
            <a:r>
              <a:rPr lang="en-US"/>
              <a:t>Eigene Posts - Videostarts - Export - 1 of 8</a:t>
            </a:r>
          </a:p>
        </p:txBody>
      </p:sp>
      <p:graphicFrame>
        <p:nvGraphicFramePr>
          <p:cNvPr id="5" name="Table Placeholder 4">
            <a:extLst>
              <a:ext uri="{FF2B5EF4-FFF2-40B4-BE49-F238E27FC236}">
                <a16:creationId xmlns:a16="http://schemas.microsoft.com/office/drawing/2014/main" id="{033F226B-A880-4340-B827-93670D45D336}"/>
              </a:ext>
            </a:extLst>
          </p:cNvPr>
          <p:cNvGraphicFramePr>
            <a:graphicFrameLocks noGrp="1"/>
          </p:cNvGraphicFramePr>
          <p:nvPr>
            <p:ph type="tbl" sz="quarter" idx="13"/>
            <p:extLst>
              <p:ext uri="{D42A27DB-BD31-4B8C-83A1-F6EECF244321}">
                <p14:modId xmlns:p14="http://schemas.microsoft.com/office/powerpoint/2010/main" val="285494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9147214"/>
                    </a:ext>
                  </a:extLst>
                </a:gridCol>
                <a:gridCol w="822960">
                  <a:extLst>
                    <a:ext uri="{9D8B030D-6E8A-4147-A177-3AD203B41FA5}">
                      <a16:colId xmlns:a16="http://schemas.microsoft.com/office/drawing/2014/main" val="1188414686"/>
                    </a:ext>
                  </a:extLst>
                </a:gridCol>
                <a:gridCol w="822960">
                  <a:extLst>
                    <a:ext uri="{9D8B030D-6E8A-4147-A177-3AD203B41FA5}">
                      <a16:colId xmlns:a16="http://schemas.microsoft.com/office/drawing/2014/main" val="2588127461"/>
                    </a:ext>
                  </a:extLst>
                </a:gridCol>
                <a:gridCol w="822960">
                  <a:extLst>
                    <a:ext uri="{9D8B030D-6E8A-4147-A177-3AD203B41FA5}">
                      <a16:colId xmlns:a16="http://schemas.microsoft.com/office/drawing/2014/main" val="4038909484"/>
                    </a:ext>
                  </a:extLst>
                </a:gridCol>
                <a:gridCol w="822960">
                  <a:extLst>
                    <a:ext uri="{9D8B030D-6E8A-4147-A177-3AD203B41FA5}">
                      <a16:colId xmlns:a16="http://schemas.microsoft.com/office/drawing/2014/main" val="3972360377"/>
                    </a:ext>
                  </a:extLst>
                </a:gridCol>
                <a:gridCol w="822960">
                  <a:extLst>
                    <a:ext uri="{9D8B030D-6E8A-4147-A177-3AD203B41FA5}">
                      <a16:colId xmlns:a16="http://schemas.microsoft.com/office/drawing/2014/main" val="807443884"/>
                    </a:ext>
                  </a:extLst>
                </a:gridCol>
                <a:gridCol w="822960">
                  <a:extLst>
                    <a:ext uri="{9D8B030D-6E8A-4147-A177-3AD203B41FA5}">
                      <a16:colId xmlns:a16="http://schemas.microsoft.com/office/drawing/2014/main" val="404181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601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168543042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119928376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788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05:00:00</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104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- 2017-02-17 16:15:00</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763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- 2017-08-14 18:15:53</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939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- 2017-02-10 05:34:13</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5214093"/>
                  </a:ext>
                </a:extLst>
              </a:tr>
            </a:tbl>
          </a:graphicData>
        </a:graphic>
      </p:graphicFrame>
      <p:sp>
        <p:nvSpPr>
          <p:cNvPr id="4" name="Text Placeholder 3">
            <a:extLst>
              <a:ext uri="{FF2B5EF4-FFF2-40B4-BE49-F238E27FC236}">
                <a16:creationId xmlns:a16="http://schemas.microsoft.com/office/drawing/2014/main" id="{9CAC3ECE-676D-4671-BF51-2D1EEEAAE65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881846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496A-DFFB-499F-8051-4C8313097D61}"/>
              </a:ext>
            </a:extLst>
          </p:cNvPr>
          <p:cNvSpPr>
            <a:spLocks noGrp="1"/>
          </p:cNvSpPr>
          <p:nvPr>
            <p:ph type="title"/>
          </p:nvPr>
        </p:nvSpPr>
        <p:spPr/>
        <p:txBody>
          <a:bodyPr/>
          <a:lstStyle/>
          <a:p>
            <a:r>
              <a:rPr lang="en-US"/>
              <a:t>Eigene Posts - Videostarts - Export - 2 of 8</a:t>
            </a:r>
          </a:p>
        </p:txBody>
      </p:sp>
      <p:graphicFrame>
        <p:nvGraphicFramePr>
          <p:cNvPr id="5" name="Table Placeholder 4">
            <a:extLst>
              <a:ext uri="{FF2B5EF4-FFF2-40B4-BE49-F238E27FC236}">
                <a16:creationId xmlns:a16="http://schemas.microsoft.com/office/drawing/2014/main" id="{CBE26BF8-566E-4CCE-B647-E79531AEF0E8}"/>
              </a:ext>
            </a:extLst>
          </p:cNvPr>
          <p:cNvGraphicFramePr>
            <a:graphicFrameLocks noGrp="1"/>
          </p:cNvGraphicFramePr>
          <p:nvPr>
            <p:ph type="tbl" sz="quarter" idx="13"/>
            <p:extLst>
              <p:ext uri="{D42A27DB-BD31-4B8C-83A1-F6EECF244321}">
                <p14:modId xmlns:p14="http://schemas.microsoft.com/office/powerpoint/2010/main" val="13731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7238112"/>
                    </a:ext>
                  </a:extLst>
                </a:gridCol>
                <a:gridCol w="822960">
                  <a:extLst>
                    <a:ext uri="{9D8B030D-6E8A-4147-A177-3AD203B41FA5}">
                      <a16:colId xmlns:a16="http://schemas.microsoft.com/office/drawing/2014/main" val="3106907521"/>
                    </a:ext>
                  </a:extLst>
                </a:gridCol>
                <a:gridCol w="822960">
                  <a:extLst>
                    <a:ext uri="{9D8B030D-6E8A-4147-A177-3AD203B41FA5}">
                      <a16:colId xmlns:a16="http://schemas.microsoft.com/office/drawing/2014/main" val="3663843513"/>
                    </a:ext>
                  </a:extLst>
                </a:gridCol>
                <a:gridCol w="822960">
                  <a:extLst>
                    <a:ext uri="{9D8B030D-6E8A-4147-A177-3AD203B41FA5}">
                      <a16:colId xmlns:a16="http://schemas.microsoft.com/office/drawing/2014/main" val="3530198228"/>
                    </a:ext>
                  </a:extLst>
                </a:gridCol>
                <a:gridCol w="822960">
                  <a:extLst>
                    <a:ext uri="{9D8B030D-6E8A-4147-A177-3AD203B41FA5}">
                      <a16:colId xmlns:a16="http://schemas.microsoft.com/office/drawing/2014/main" val="979072683"/>
                    </a:ext>
                  </a:extLst>
                </a:gridCol>
                <a:gridCol w="822960">
                  <a:extLst>
                    <a:ext uri="{9D8B030D-6E8A-4147-A177-3AD203B41FA5}">
                      <a16:colId xmlns:a16="http://schemas.microsoft.com/office/drawing/2014/main" val="73374993"/>
                    </a:ext>
                  </a:extLst>
                </a:gridCol>
                <a:gridCol w="822960">
                  <a:extLst>
                    <a:ext uri="{9D8B030D-6E8A-4147-A177-3AD203B41FA5}">
                      <a16:colId xmlns:a16="http://schemas.microsoft.com/office/drawing/2014/main" val="38210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68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- 2017-04-04 21:07:04</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727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- 2017-05-15 17:48:23</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573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- 2017-01-27 12:45:00</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31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- 2017-09-24 16:32:07</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4731981"/>
                  </a:ext>
                </a:extLst>
              </a:tr>
            </a:tbl>
          </a:graphicData>
        </a:graphic>
      </p:graphicFrame>
      <p:sp>
        <p:nvSpPr>
          <p:cNvPr id="4" name="Text Placeholder 3">
            <a:extLst>
              <a:ext uri="{FF2B5EF4-FFF2-40B4-BE49-F238E27FC236}">
                <a16:creationId xmlns:a16="http://schemas.microsoft.com/office/drawing/2014/main" id="{B137B346-5CD7-4AD8-B88D-6E411274FBE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502519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91F8-9DA8-4AA1-A747-FFD06E2FBFF6}"/>
              </a:ext>
            </a:extLst>
          </p:cNvPr>
          <p:cNvSpPr>
            <a:spLocks noGrp="1"/>
          </p:cNvSpPr>
          <p:nvPr>
            <p:ph type="title"/>
          </p:nvPr>
        </p:nvSpPr>
        <p:spPr/>
        <p:txBody>
          <a:bodyPr/>
          <a:lstStyle/>
          <a:p>
            <a:r>
              <a:rPr lang="en-US"/>
              <a:t>Eigene Posts - Videostarts - Export - 3 of 8</a:t>
            </a:r>
          </a:p>
        </p:txBody>
      </p:sp>
      <p:graphicFrame>
        <p:nvGraphicFramePr>
          <p:cNvPr id="5" name="Table Placeholder 4">
            <a:extLst>
              <a:ext uri="{FF2B5EF4-FFF2-40B4-BE49-F238E27FC236}">
                <a16:creationId xmlns:a16="http://schemas.microsoft.com/office/drawing/2014/main" id="{E57547B4-0DD9-4739-A733-0517118552B2}"/>
              </a:ext>
            </a:extLst>
          </p:cNvPr>
          <p:cNvGraphicFramePr>
            <a:graphicFrameLocks noGrp="1"/>
          </p:cNvGraphicFramePr>
          <p:nvPr>
            <p:ph type="tbl" sz="quarter" idx="13"/>
            <p:extLst>
              <p:ext uri="{D42A27DB-BD31-4B8C-83A1-F6EECF244321}">
                <p14:modId xmlns:p14="http://schemas.microsoft.com/office/powerpoint/2010/main" val="416673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4022474"/>
                    </a:ext>
                  </a:extLst>
                </a:gridCol>
                <a:gridCol w="822960">
                  <a:extLst>
                    <a:ext uri="{9D8B030D-6E8A-4147-A177-3AD203B41FA5}">
                      <a16:colId xmlns:a16="http://schemas.microsoft.com/office/drawing/2014/main" val="2609392761"/>
                    </a:ext>
                  </a:extLst>
                </a:gridCol>
                <a:gridCol w="822960">
                  <a:extLst>
                    <a:ext uri="{9D8B030D-6E8A-4147-A177-3AD203B41FA5}">
                      <a16:colId xmlns:a16="http://schemas.microsoft.com/office/drawing/2014/main" val="3922549292"/>
                    </a:ext>
                  </a:extLst>
                </a:gridCol>
                <a:gridCol w="822960">
                  <a:extLst>
                    <a:ext uri="{9D8B030D-6E8A-4147-A177-3AD203B41FA5}">
                      <a16:colId xmlns:a16="http://schemas.microsoft.com/office/drawing/2014/main" val="1631044842"/>
                    </a:ext>
                  </a:extLst>
                </a:gridCol>
                <a:gridCol w="822960">
                  <a:extLst>
                    <a:ext uri="{9D8B030D-6E8A-4147-A177-3AD203B41FA5}">
                      <a16:colId xmlns:a16="http://schemas.microsoft.com/office/drawing/2014/main" val="467528470"/>
                    </a:ext>
                  </a:extLst>
                </a:gridCol>
                <a:gridCol w="822960">
                  <a:extLst>
                    <a:ext uri="{9D8B030D-6E8A-4147-A177-3AD203B41FA5}">
                      <a16:colId xmlns:a16="http://schemas.microsoft.com/office/drawing/2014/main" val="1856688034"/>
                    </a:ext>
                  </a:extLst>
                </a:gridCol>
                <a:gridCol w="822960">
                  <a:extLst>
                    <a:ext uri="{9D8B030D-6E8A-4147-A177-3AD203B41FA5}">
                      <a16:colId xmlns:a16="http://schemas.microsoft.com/office/drawing/2014/main" val="2241298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8528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- 2017-01-26 20:18:09</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86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- 2017-08-25 03:30:00</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517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- 2017-06-13 17:31:00</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2660125"/>
                  </a:ext>
                </a:extLst>
              </a:tr>
            </a:tbl>
          </a:graphicData>
        </a:graphic>
      </p:graphicFrame>
      <p:sp>
        <p:nvSpPr>
          <p:cNvPr id="4" name="Text Placeholder 3">
            <a:extLst>
              <a:ext uri="{FF2B5EF4-FFF2-40B4-BE49-F238E27FC236}">
                <a16:creationId xmlns:a16="http://schemas.microsoft.com/office/drawing/2014/main" id="{AA0D8213-4CE2-4059-90E3-C3889E0F076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57343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5938-18F4-4A87-A5F7-E96C537BD1BA}"/>
              </a:ext>
            </a:extLst>
          </p:cNvPr>
          <p:cNvSpPr>
            <a:spLocks noGrp="1"/>
          </p:cNvSpPr>
          <p:nvPr>
            <p:ph type="title"/>
          </p:nvPr>
        </p:nvSpPr>
        <p:spPr/>
        <p:txBody>
          <a:bodyPr/>
          <a:lstStyle/>
          <a:p>
            <a:r>
              <a:rPr lang="en-US"/>
              <a:t>Eigene Posts - Videostarts - Export - 4 of 8</a:t>
            </a:r>
          </a:p>
        </p:txBody>
      </p:sp>
      <p:graphicFrame>
        <p:nvGraphicFramePr>
          <p:cNvPr id="5" name="Table Placeholder 4">
            <a:extLst>
              <a:ext uri="{FF2B5EF4-FFF2-40B4-BE49-F238E27FC236}">
                <a16:creationId xmlns:a16="http://schemas.microsoft.com/office/drawing/2014/main" id="{737E12FF-799B-4643-B8AA-68B01DA7F11E}"/>
              </a:ext>
            </a:extLst>
          </p:cNvPr>
          <p:cNvGraphicFramePr>
            <a:graphicFrameLocks noGrp="1"/>
          </p:cNvGraphicFramePr>
          <p:nvPr>
            <p:ph type="tbl" sz="quarter" idx="13"/>
            <p:extLst>
              <p:ext uri="{D42A27DB-BD31-4B8C-83A1-F6EECF244321}">
                <p14:modId xmlns:p14="http://schemas.microsoft.com/office/powerpoint/2010/main" val="322311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56888461"/>
                    </a:ext>
                  </a:extLst>
                </a:gridCol>
                <a:gridCol w="822960">
                  <a:extLst>
                    <a:ext uri="{9D8B030D-6E8A-4147-A177-3AD203B41FA5}">
                      <a16:colId xmlns:a16="http://schemas.microsoft.com/office/drawing/2014/main" val="1548128374"/>
                    </a:ext>
                  </a:extLst>
                </a:gridCol>
                <a:gridCol w="822960">
                  <a:extLst>
                    <a:ext uri="{9D8B030D-6E8A-4147-A177-3AD203B41FA5}">
                      <a16:colId xmlns:a16="http://schemas.microsoft.com/office/drawing/2014/main" val="3375038691"/>
                    </a:ext>
                  </a:extLst>
                </a:gridCol>
                <a:gridCol w="822960">
                  <a:extLst>
                    <a:ext uri="{9D8B030D-6E8A-4147-A177-3AD203B41FA5}">
                      <a16:colId xmlns:a16="http://schemas.microsoft.com/office/drawing/2014/main" val="3945244841"/>
                    </a:ext>
                  </a:extLst>
                </a:gridCol>
                <a:gridCol w="822960">
                  <a:extLst>
                    <a:ext uri="{9D8B030D-6E8A-4147-A177-3AD203B41FA5}">
                      <a16:colId xmlns:a16="http://schemas.microsoft.com/office/drawing/2014/main" val="2767640901"/>
                    </a:ext>
                  </a:extLst>
                </a:gridCol>
                <a:gridCol w="822960">
                  <a:extLst>
                    <a:ext uri="{9D8B030D-6E8A-4147-A177-3AD203B41FA5}">
                      <a16:colId xmlns:a16="http://schemas.microsoft.com/office/drawing/2014/main" val="3263054673"/>
                    </a:ext>
                  </a:extLst>
                </a:gridCol>
                <a:gridCol w="822960">
                  <a:extLst>
                    <a:ext uri="{9D8B030D-6E8A-4147-A177-3AD203B41FA5}">
                      <a16:colId xmlns:a16="http://schemas.microsoft.com/office/drawing/2014/main" val="3475591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586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- 2017-04-19 03:30:00</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002693"/>
                  </a:ext>
                </a:extLst>
              </a:tr>
            </a:tbl>
          </a:graphicData>
        </a:graphic>
      </p:graphicFrame>
      <p:sp>
        <p:nvSpPr>
          <p:cNvPr id="4" name="Text Placeholder 3">
            <a:extLst>
              <a:ext uri="{FF2B5EF4-FFF2-40B4-BE49-F238E27FC236}">
                <a16:creationId xmlns:a16="http://schemas.microsoft.com/office/drawing/2014/main" id="{54E2DBF0-1CAB-4EDA-A3B3-16AF689D66E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089520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F8303-5081-464E-B6A3-CD5ADB2A578E}"/>
              </a:ext>
            </a:extLst>
          </p:cNvPr>
          <p:cNvSpPr>
            <a:spLocks noGrp="1"/>
          </p:cNvSpPr>
          <p:nvPr>
            <p:ph type="title"/>
          </p:nvPr>
        </p:nvSpPr>
        <p:spPr/>
        <p:txBody>
          <a:bodyPr/>
          <a:lstStyle/>
          <a:p>
            <a:r>
              <a:rPr lang="en-US"/>
              <a:t>Eigene Posts - Videostarts - Export - 5 of 8</a:t>
            </a:r>
          </a:p>
        </p:txBody>
      </p:sp>
      <p:graphicFrame>
        <p:nvGraphicFramePr>
          <p:cNvPr id="5" name="Table Placeholder 4">
            <a:extLst>
              <a:ext uri="{FF2B5EF4-FFF2-40B4-BE49-F238E27FC236}">
                <a16:creationId xmlns:a16="http://schemas.microsoft.com/office/drawing/2014/main" id="{3C713A83-28F3-49BD-9F10-8E2E8A6B4C5F}"/>
              </a:ext>
            </a:extLst>
          </p:cNvPr>
          <p:cNvGraphicFramePr>
            <a:graphicFrameLocks noGrp="1"/>
          </p:cNvGraphicFramePr>
          <p:nvPr>
            <p:ph type="tbl" sz="quarter" idx="13"/>
            <p:extLst>
              <p:ext uri="{D42A27DB-BD31-4B8C-83A1-F6EECF244321}">
                <p14:modId xmlns:p14="http://schemas.microsoft.com/office/powerpoint/2010/main" val="173384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4208608"/>
                    </a:ext>
                  </a:extLst>
                </a:gridCol>
                <a:gridCol w="822960">
                  <a:extLst>
                    <a:ext uri="{9D8B030D-6E8A-4147-A177-3AD203B41FA5}">
                      <a16:colId xmlns:a16="http://schemas.microsoft.com/office/drawing/2014/main" val="439720531"/>
                    </a:ext>
                  </a:extLst>
                </a:gridCol>
                <a:gridCol w="822960">
                  <a:extLst>
                    <a:ext uri="{9D8B030D-6E8A-4147-A177-3AD203B41FA5}">
                      <a16:colId xmlns:a16="http://schemas.microsoft.com/office/drawing/2014/main" val="2225242704"/>
                    </a:ext>
                  </a:extLst>
                </a:gridCol>
                <a:gridCol w="822960">
                  <a:extLst>
                    <a:ext uri="{9D8B030D-6E8A-4147-A177-3AD203B41FA5}">
                      <a16:colId xmlns:a16="http://schemas.microsoft.com/office/drawing/2014/main" val="3606247824"/>
                    </a:ext>
                  </a:extLst>
                </a:gridCol>
                <a:gridCol w="822960">
                  <a:extLst>
                    <a:ext uri="{9D8B030D-6E8A-4147-A177-3AD203B41FA5}">
                      <a16:colId xmlns:a16="http://schemas.microsoft.com/office/drawing/2014/main" val="788334073"/>
                    </a:ext>
                  </a:extLst>
                </a:gridCol>
                <a:gridCol w="822960">
                  <a:extLst>
                    <a:ext uri="{9D8B030D-6E8A-4147-A177-3AD203B41FA5}">
                      <a16:colId xmlns:a16="http://schemas.microsoft.com/office/drawing/2014/main" val="2846976128"/>
                    </a:ext>
                  </a:extLst>
                </a:gridCol>
                <a:gridCol w="822960">
                  <a:extLst>
                    <a:ext uri="{9D8B030D-6E8A-4147-A177-3AD203B41FA5}">
                      <a16:colId xmlns:a16="http://schemas.microsoft.com/office/drawing/2014/main" val="18804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64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- 2017-08-28 19:59:00</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7592929"/>
                  </a:ext>
                </a:extLst>
              </a:tr>
            </a:tbl>
          </a:graphicData>
        </a:graphic>
      </p:graphicFrame>
      <p:sp>
        <p:nvSpPr>
          <p:cNvPr id="4" name="Text Placeholder 3">
            <a:extLst>
              <a:ext uri="{FF2B5EF4-FFF2-40B4-BE49-F238E27FC236}">
                <a16:creationId xmlns:a16="http://schemas.microsoft.com/office/drawing/2014/main" id="{696DFA37-C66F-434B-86CC-AA6A132B232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412057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C2F6A-DA04-47C7-B5A8-290749BB2A9D}"/>
              </a:ext>
            </a:extLst>
          </p:cNvPr>
          <p:cNvSpPr>
            <a:spLocks noGrp="1"/>
          </p:cNvSpPr>
          <p:nvPr>
            <p:ph type="title"/>
          </p:nvPr>
        </p:nvSpPr>
        <p:spPr/>
        <p:txBody>
          <a:bodyPr/>
          <a:lstStyle/>
          <a:p>
            <a:r>
              <a:rPr lang="en-US"/>
              <a:t>Eigene Posts - Videostarts - Export - 6 of 8</a:t>
            </a:r>
          </a:p>
        </p:txBody>
      </p:sp>
      <p:graphicFrame>
        <p:nvGraphicFramePr>
          <p:cNvPr id="5" name="Table Placeholder 4">
            <a:extLst>
              <a:ext uri="{FF2B5EF4-FFF2-40B4-BE49-F238E27FC236}">
                <a16:creationId xmlns:a16="http://schemas.microsoft.com/office/drawing/2014/main" id="{4FAFE800-E99A-4A59-9DBA-85AA8BC5E00A}"/>
              </a:ext>
            </a:extLst>
          </p:cNvPr>
          <p:cNvGraphicFramePr>
            <a:graphicFrameLocks noGrp="1"/>
          </p:cNvGraphicFramePr>
          <p:nvPr>
            <p:ph type="tbl" sz="quarter" idx="13"/>
            <p:extLst>
              <p:ext uri="{D42A27DB-BD31-4B8C-83A1-F6EECF244321}">
                <p14:modId xmlns:p14="http://schemas.microsoft.com/office/powerpoint/2010/main" val="397101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2952217"/>
                    </a:ext>
                  </a:extLst>
                </a:gridCol>
                <a:gridCol w="822960">
                  <a:extLst>
                    <a:ext uri="{9D8B030D-6E8A-4147-A177-3AD203B41FA5}">
                      <a16:colId xmlns:a16="http://schemas.microsoft.com/office/drawing/2014/main" val="4006167808"/>
                    </a:ext>
                  </a:extLst>
                </a:gridCol>
                <a:gridCol w="822960">
                  <a:extLst>
                    <a:ext uri="{9D8B030D-6E8A-4147-A177-3AD203B41FA5}">
                      <a16:colId xmlns:a16="http://schemas.microsoft.com/office/drawing/2014/main" val="1518956386"/>
                    </a:ext>
                  </a:extLst>
                </a:gridCol>
                <a:gridCol w="822960">
                  <a:extLst>
                    <a:ext uri="{9D8B030D-6E8A-4147-A177-3AD203B41FA5}">
                      <a16:colId xmlns:a16="http://schemas.microsoft.com/office/drawing/2014/main" val="264510354"/>
                    </a:ext>
                  </a:extLst>
                </a:gridCol>
                <a:gridCol w="822960">
                  <a:extLst>
                    <a:ext uri="{9D8B030D-6E8A-4147-A177-3AD203B41FA5}">
                      <a16:colId xmlns:a16="http://schemas.microsoft.com/office/drawing/2014/main" val="3508452005"/>
                    </a:ext>
                  </a:extLst>
                </a:gridCol>
                <a:gridCol w="822960">
                  <a:extLst>
                    <a:ext uri="{9D8B030D-6E8A-4147-A177-3AD203B41FA5}">
                      <a16:colId xmlns:a16="http://schemas.microsoft.com/office/drawing/2014/main" val="3407205845"/>
                    </a:ext>
                  </a:extLst>
                </a:gridCol>
                <a:gridCol w="822960">
                  <a:extLst>
                    <a:ext uri="{9D8B030D-6E8A-4147-A177-3AD203B41FA5}">
                      <a16:colId xmlns:a16="http://schemas.microsoft.com/office/drawing/2014/main" val="33623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049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- 2017-07-09 17:14:52</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698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- 2017-05-16 15:30:00</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127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- 2017-06-02 14:00:00</a:t>
                      </a:r>
                      <a:r>
                        <a:rPr kumimoji="0" lang="de-DE" sz="1000" b="0" i="0" u="none" strike="noStrike" kern="1200" cap="none" spc="0" normalizeH="0" baseline="0" noProof="0">
                          <a:ln>
                            <a:noFill/>
                          </a:ln>
                          <a:solidFill>
                            <a:prstClr val="black"/>
                          </a:solidFill>
                          <a:effectLst/>
                          <a:uLnTx/>
                          <a:uFillTx/>
                          <a:latin typeface="+mn-lt"/>
                          <a:ea typeface="+mn-ea"/>
                          <a:cs typeface="+mn-cs"/>
                        </a:rPr>
                        <a:t>
Wir sollten häufiger miteinander reden.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398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- 2017-01-14 10:30:00</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241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- 2017-05-04 08:56:54</a:t>
                      </a:r>
                      <a:r>
                        <a:rPr kumimoji="0" lang="de-DE" sz="1000" b="0" i="0" u="none" strike="noStrike" kern="1200" cap="none" spc="0" normalizeH="0" baseline="0" noProof="0">
                          <a:ln>
                            <a:noFill/>
                          </a:ln>
                          <a:solidFill>
                            <a:prstClr val="black"/>
                          </a:solidFill>
                          <a:effectLst/>
                          <a:uLnTx/>
                          <a:uFillTx/>
                          <a:latin typeface="+mn-lt"/>
                          <a:ea typeface="+mn-ea"/>
                          <a:cs typeface="+mn-cs"/>
                        </a:rPr>
                        <a:t>
Medikamente sollen heilen - eigentlich. Doch ausgerechnet die Pharmaindustrie trägt offenbar dazu bei, dass sich multiresistente Erreger verbreiten.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6711216"/>
                  </a:ext>
                </a:extLst>
              </a:tr>
            </a:tbl>
          </a:graphicData>
        </a:graphic>
      </p:graphicFrame>
      <p:sp>
        <p:nvSpPr>
          <p:cNvPr id="4" name="Text Placeholder 3">
            <a:extLst>
              <a:ext uri="{FF2B5EF4-FFF2-40B4-BE49-F238E27FC236}">
                <a16:creationId xmlns:a16="http://schemas.microsoft.com/office/drawing/2014/main" id="{A2DB52BC-4A7C-489A-9244-B3F2905E1A5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160520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F9E75-8F66-4CBF-8334-771A3440F424}"/>
              </a:ext>
            </a:extLst>
          </p:cNvPr>
          <p:cNvSpPr>
            <a:spLocks noGrp="1"/>
          </p:cNvSpPr>
          <p:nvPr>
            <p:ph type="title"/>
          </p:nvPr>
        </p:nvSpPr>
        <p:spPr/>
        <p:txBody>
          <a:bodyPr/>
          <a:lstStyle/>
          <a:p>
            <a:r>
              <a:rPr lang="en-US"/>
              <a:t>Eigene Posts - Videostarts - Export - 7 of 8</a:t>
            </a:r>
          </a:p>
        </p:txBody>
      </p:sp>
      <p:graphicFrame>
        <p:nvGraphicFramePr>
          <p:cNvPr id="5" name="Table Placeholder 4">
            <a:extLst>
              <a:ext uri="{FF2B5EF4-FFF2-40B4-BE49-F238E27FC236}">
                <a16:creationId xmlns:a16="http://schemas.microsoft.com/office/drawing/2014/main" id="{BECE579D-8250-40BB-8196-69A7170EFBA5}"/>
              </a:ext>
            </a:extLst>
          </p:cNvPr>
          <p:cNvGraphicFramePr>
            <a:graphicFrameLocks noGrp="1"/>
          </p:cNvGraphicFramePr>
          <p:nvPr>
            <p:ph type="tbl" sz="quarter" idx="13"/>
            <p:extLst>
              <p:ext uri="{D42A27DB-BD31-4B8C-83A1-F6EECF244321}">
                <p14:modId xmlns:p14="http://schemas.microsoft.com/office/powerpoint/2010/main" val="291564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255025"/>
                    </a:ext>
                  </a:extLst>
                </a:gridCol>
                <a:gridCol w="822960">
                  <a:extLst>
                    <a:ext uri="{9D8B030D-6E8A-4147-A177-3AD203B41FA5}">
                      <a16:colId xmlns:a16="http://schemas.microsoft.com/office/drawing/2014/main" val="2926417854"/>
                    </a:ext>
                  </a:extLst>
                </a:gridCol>
                <a:gridCol w="822960">
                  <a:extLst>
                    <a:ext uri="{9D8B030D-6E8A-4147-A177-3AD203B41FA5}">
                      <a16:colId xmlns:a16="http://schemas.microsoft.com/office/drawing/2014/main" val="2297720954"/>
                    </a:ext>
                  </a:extLst>
                </a:gridCol>
                <a:gridCol w="822960">
                  <a:extLst>
                    <a:ext uri="{9D8B030D-6E8A-4147-A177-3AD203B41FA5}">
                      <a16:colId xmlns:a16="http://schemas.microsoft.com/office/drawing/2014/main" val="3109847898"/>
                    </a:ext>
                  </a:extLst>
                </a:gridCol>
                <a:gridCol w="822960">
                  <a:extLst>
                    <a:ext uri="{9D8B030D-6E8A-4147-A177-3AD203B41FA5}">
                      <a16:colId xmlns:a16="http://schemas.microsoft.com/office/drawing/2014/main" val="676006032"/>
                    </a:ext>
                  </a:extLst>
                </a:gridCol>
                <a:gridCol w="822960">
                  <a:extLst>
                    <a:ext uri="{9D8B030D-6E8A-4147-A177-3AD203B41FA5}">
                      <a16:colId xmlns:a16="http://schemas.microsoft.com/office/drawing/2014/main" val="2261342920"/>
                    </a:ext>
                  </a:extLst>
                </a:gridCol>
                <a:gridCol w="822960">
                  <a:extLst>
                    <a:ext uri="{9D8B030D-6E8A-4147-A177-3AD203B41FA5}">
                      <a16:colId xmlns:a16="http://schemas.microsoft.com/office/drawing/2014/main" val="3691133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4868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949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- 2017-07-05 20:00:00</a:t>
                      </a:r>
                      <a:r>
                        <a:rPr kumimoji="0" lang="de-DE" sz="1000" b="0" i="0" u="none" strike="noStrike" kern="1200" cap="none" spc="0" normalizeH="0" baseline="0" noProof="0">
                          <a:ln>
                            <a:noFill/>
                          </a:ln>
                          <a:solidFill>
                            <a:prstClr val="black"/>
                          </a:solidFill>
                          <a:effectLst/>
                          <a:uLnTx/>
                          <a:uFillTx/>
                          <a:latin typeface="+mn-lt"/>
                          <a:ea typeface="+mn-ea"/>
                          <a:cs typeface="+mn-cs"/>
                        </a:rPr>
                        <a:t>
"Sehr geehrte Majestät, Lieber König Salman von Saudi-Arabien. Schade, dass Sie ihren Auftritt in Deutschland zum G20-Gipfel kurzfristig abgesagt haben. Dann hätten Sie erlebt, wie bei uns Menschen ihre Meinung äußern dürfen. Wir haben hier nämlich etwas, das sie nicht haben: Freiheit." - kommentiert Constantin Schreiber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722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- 2017-09-14 12:50:44</a:t>
                      </a:r>
                      <a:r>
                        <a:rPr kumimoji="0" lang="de-DE" sz="1000" b="0" i="0" u="none" strike="noStrike" kern="1200" cap="none" spc="0" normalizeH="0" baseline="0" noProof="0">
                          <a:ln>
                            <a:noFill/>
                          </a:ln>
                          <a:solidFill>
                            <a:prstClr val="black"/>
                          </a:solidFill>
                          <a:effectLst/>
                          <a:uLnTx/>
                          <a:uFillTx/>
                          <a:latin typeface="+mn-lt"/>
                          <a:ea typeface="+mn-ea"/>
                          <a:cs typeface="+mn-cs"/>
                        </a:rPr>
                        <a:t>
FDP-Chef Christian Lindner wirbt aktuell mit dem Plakatspruch "Schulranzen verändern die Welt, nicht Aktenkoffer" für seine Partei. 1997 ging er für einen Beitrag mit Aktenkoffer in die Schule.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966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- 2017-07-07 20:49:27</a:t>
                      </a:r>
                      <a:r>
                        <a:rPr kumimoji="0" lang="de-DE" sz="1000" b="0" i="0" u="none" strike="noStrike" kern="1200" cap="none" spc="0" normalizeH="0" baseline="0" noProof="0">
                          <a:ln>
                            <a:noFill/>
                          </a:ln>
                          <a:solidFill>
                            <a:prstClr val="black"/>
                          </a:solidFill>
                          <a:effectLst/>
                          <a:uLnTx/>
                          <a:uFillTx/>
                          <a:latin typeface="+mn-lt"/>
                          <a:ea typeface="+mn-ea"/>
                          <a:cs typeface="+mn-cs"/>
                        </a:rPr>
                        <a:t>
Brennende Barrikaden, geplünderte Läden - im Hamburger Schanzenviertel herrschen chaotische Zustände. Der Livestream (unkommentiert)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0089036"/>
                  </a:ext>
                </a:extLst>
              </a:tr>
            </a:tbl>
          </a:graphicData>
        </a:graphic>
      </p:graphicFrame>
      <p:sp>
        <p:nvSpPr>
          <p:cNvPr id="4" name="Text Placeholder 3">
            <a:extLst>
              <a:ext uri="{FF2B5EF4-FFF2-40B4-BE49-F238E27FC236}">
                <a16:creationId xmlns:a16="http://schemas.microsoft.com/office/drawing/2014/main" id="{C06241FA-7BCA-4697-94DF-8497F7EF132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941727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ED5E0-2E3F-440D-BD51-0D7A30C33C1F}"/>
              </a:ext>
            </a:extLst>
          </p:cNvPr>
          <p:cNvSpPr>
            <a:spLocks noGrp="1"/>
          </p:cNvSpPr>
          <p:nvPr>
            <p:ph type="title"/>
          </p:nvPr>
        </p:nvSpPr>
        <p:spPr/>
        <p:txBody>
          <a:bodyPr/>
          <a:lstStyle/>
          <a:p>
            <a:r>
              <a:rPr lang="en-US"/>
              <a:t>Eigene Posts - Videostarts - Export - 8 of 8</a:t>
            </a:r>
          </a:p>
        </p:txBody>
      </p:sp>
      <p:graphicFrame>
        <p:nvGraphicFramePr>
          <p:cNvPr id="5" name="Table Placeholder 4">
            <a:extLst>
              <a:ext uri="{FF2B5EF4-FFF2-40B4-BE49-F238E27FC236}">
                <a16:creationId xmlns:a16="http://schemas.microsoft.com/office/drawing/2014/main" id="{2DAF7287-EE8E-4FC4-9FED-4A4489B03162}"/>
              </a:ext>
            </a:extLst>
          </p:cNvPr>
          <p:cNvGraphicFramePr>
            <a:graphicFrameLocks noGrp="1"/>
          </p:cNvGraphicFramePr>
          <p:nvPr>
            <p:ph type="tbl" sz="quarter" idx="13"/>
            <p:extLst>
              <p:ext uri="{D42A27DB-BD31-4B8C-83A1-F6EECF244321}">
                <p14:modId xmlns:p14="http://schemas.microsoft.com/office/powerpoint/2010/main" val="142700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4690584"/>
                    </a:ext>
                  </a:extLst>
                </a:gridCol>
                <a:gridCol w="822960">
                  <a:extLst>
                    <a:ext uri="{9D8B030D-6E8A-4147-A177-3AD203B41FA5}">
                      <a16:colId xmlns:a16="http://schemas.microsoft.com/office/drawing/2014/main" val="1350008235"/>
                    </a:ext>
                  </a:extLst>
                </a:gridCol>
                <a:gridCol w="822960">
                  <a:extLst>
                    <a:ext uri="{9D8B030D-6E8A-4147-A177-3AD203B41FA5}">
                      <a16:colId xmlns:a16="http://schemas.microsoft.com/office/drawing/2014/main" val="3026283072"/>
                    </a:ext>
                  </a:extLst>
                </a:gridCol>
                <a:gridCol w="822960">
                  <a:extLst>
                    <a:ext uri="{9D8B030D-6E8A-4147-A177-3AD203B41FA5}">
                      <a16:colId xmlns:a16="http://schemas.microsoft.com/office/drawing/2014/main" val="307284044"/>
                    </a:ext>
                  </a:extLst>
                </a:gridCol>
                <a:gridCol w="822960">
                  <a:extLst>
                    <a:ext uri="{9D8B030D-6E8A-4147-A177-3AD203B41FA5}">
                      <a16:colId xmlns:a16="http://schemas.microsoft.com/office/drawing/2014/main" val="3804822588"/>
                    </a:ext>
                  </a:extLst>
                </a:gridCol>
                <a:gridCol w="822960">
                  <a:extLst>
                    <a:ext uri="{9D8B030D-6E8A-4147-A177-3AD203B41FA5}">
                      <a16:colId xmlns:a16="http://schemas.microsoft.com/office/drawing/2014/main" val="2449140384"/>
                    </a:ext>
                  </a:extLst>
                </a:gridCol>
                <a:gridCol w="822960">
                  <a:extLst>
                    <a:ext uri="{9D8B030D-6E8A-4147-A177-3AD203B41FA5}">
                      <a16:colId xmlns:a16="http://schemas.microsoft.com/office/drawing/2014/main" val="245725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8073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- 2017-05-26 14:45:56</a:t>
                      </a:r>
                      <a:r>
                        <a:rPr kumimoji="0" lang="de-DE" sz="1000" b="0" i="0" u="none" strike="noStrike" kern="1200" cap="none" spc="0" normalizeH="0" baseline="0" noProof="0">
                          <a:ln>
                            <a:noFill/>
                          </a:ln>
                          <a:solidFill>
                            <a:prstClr val="black"/>
                          </a:solidFill>
                          <a:effectLst/>
                          <a:uLnTx/>
                          <a:uFillTx/>
                          <a:latin typeface="+mn-lt"/>
                          <a:ea typeface="+mn-ea"/>
                          <a:cs typeface="+mn-cs"/>
                        </a:rPr>
                        <a:t>
Millionen Menschen in Deutschland helfen ehrenamtlich Geflüchteten. Anstatt auf sie stolz zu sein, werden sie als „Gutmenschen“ beleidigt, kommentiert Isabel Schayani: „Aber wenn man darauf nicht stolz ist – worauf denn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817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- 2017-04-12 20:29:00</a:t>
                      </a:r>
                      <a:r>
                        <a:rPr kumimoji="0" lang="de-DE" sz="1000" b="0" i="0" u="none" strike="noStrike" kern="1200" cap="none" spc="0" normalizeH="0" baseline="0" noProof="0">
                          <a:ln>
                            <a:noFill/>
                          </a:ln>
                          <a:solidFill>
                            <a:prstClr val="black"/>
                          </a:solidFill>
                          <a:effectLst/>
                          <a:uLnTx/>
                          <a:uFillTx/>
                          <a:latin typeface="+mn-lt"/>
                          <a:ea typeface="+mn-ea"/>
                          <a:cs typeface="+mn-cs"/>
                        </a:rPr>
                        <a:t>
"Falls Ihr es nicht kapiert habt: Erstens: Wir sind in Gedanken bei den beiden Verletzten. Zweitens: Die Sicherheitsbehörden versuchen, ihre Arbeit zu optimieren. Die Politiker versuchen, Versäumnisse der Vergangenheit aufzuarbeiten. Drittens: Die Erfahrung mit Eurem Terror spaltet uns nicht. Sie schweißt uns zusammen. Schaut Euch mal die großartigen Gesten der Fußball-Fans an. Dann wisst Ihr, was ich meine.
Daher Folgendes: Wenn Ihr in unserer Gesellschaft unzufrieden seid, wenn Euch was nicht passt, wenn Ihr ein Problem habt, dann sucht Euch Waffen, die in unserer Gesellschaft etwas bewirken. Kämpft mit Worten. Kämpft um die besten Argumente. Aber hört endlich mit Euren feigen Anschlägen auf." - kommentiert Michael Stempfle vom SWR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4243249"/>
                  </a:ext>
                </a:extLst>
              </a:tr>
            </a:tbl>
          </a:graphicData>
        </a:graphic>
      </p:graphicFrame>
      <p:sp>
        <p:nvSpPr>
          <p:cNvPr id="4" name="Text Placeholder 3">
            <a:extLst>
              <a:ext uri="{FF2B5EF4-FFF2-40B4-BE49-F238E27FC236}">
                <a16:creationId xmlns:a16="http://schemas.microsoft.com/office/drawing/2014/main" id="{CEAC651A-758E-4949-B294-F4AEDC6A2AA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16077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6A777-4F11-4A1D-95A8-BC3375E176D4}"/>
              </a:ext>
            </a:extLst>
          </p:cNvPr>
          <p:cNvSpPr>
            <a:spLocks noGrp="1"/>
          </p:cNvSpPr>
          <p:nvPr>
            <p:ph type="title"/>
          </p:nvPr>
        </p:nvSpPr>
        <p:spPr/>
        <p:txBody>
          <a:bodyPr/>
          <a:lstStyle/>
          <a:p>
            <a:r>
              <a:rPr lang="en-US"/>
              <a:t>Facebook - Videostarts</a:t>
            </a:r>
          </a:p>
        </p:txBody>
      </p:sp>
      <p:graphicFrame>
        <p:nvGraphicFramePr>
          <p:cNvPr id="5" name="Table Placeholder 4">
            <a:extLst>
              <a:ext uri="{FF2B5EF4-FFF2-40B4-BE49-F238E27FC236}">
                <a16:creationId xmlns:a16="http://schemas.microsoft.com/office/drawing/2014/main" id="{E4989E7A-E453-4697-AE7D-D6D3E267AFAC}"/>
              </a:ext>
            </a:extLst>
          </p:cNvPr>
          <p:cNvGraphicFramePr>
            <a:graphicFrameLocks noGrp="1"/>
          </p:cNvGraphicFramePr>
          <p:nvPr>
            <p:ph type="tbl" sz="quarter" idx="13"/>
            <p:extLst>
              <p:ext uri="{D42A27DB-BD31-4B8C-83A1-F6EECF244321}">
                <p14:modId xmlns:p14="http://schemas.microsoft.com/office/powerpoint/2010/main" val="227421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47860094"/>
                    </a:ext>
                  </a:extLst>
                </a:gridCol>
                <a:gridCol w="822960">
                  <a:extLst>
                    <a:ext uri="{9D8B030D-6E8A-4147-A177-3AD203B41FA5}">
                      <a16:colId xmlns:a16="http://schemas.microsoft.com/office/drawing/2014/main" val="2218814398"/>
                    </a:ext>
                  </a:extLst>
                </a:gridCol>
                <a:gridCol w="822960">
                  <a:extLst>
                    <a:ext uri="{9D8B030D-6E8A-4147-A177-3AD203B41FA5}">
                      <a16:colId xmlns:a16="http://schemas.microsoft.com/office/drawing/2014/main" val="3108089993"/>
                    </a:ext>
                  </a:extLst>
                </a:gridCol>
                <a:gridCol w="822960">
                  <a:extLst>
                    <a:ext uri="{9D8B030D-6E8A-4147-A177-3AD203B41FA5}">
                      <a16:colId xmlns:a16="http://schemas.microsoft.com/office/drawing/2014/main" val="3860750063"/>
                    </a:ext>
                  </a:extLst>
                </a:gridCol>
                <a:gridCol w="822960">
                  <a:extLst>
                    <a:ext uri="{9D8B030D-6E8A-4147-A177-3AD203B41FA5}">
                      <a16:colId xmlns:a16="http://schemas.microsoft.com/office/drawing/2014/main" val="1703308754"/>
                    </a:ext>
                  </a:extLst>
                </a:gridCol>
                <a:gridCol w="822960">
                  <a:extLst>
                    <a:ext uri="{9D8B030D-6E8A-4147-A177-3AD203B41FA5}">
                      <a16:colId xmlns:a16="http://schemas.microsoft.com/office/drawing/2014/main" val="3290423709"/>
                    </a:ext>
                  </a:extLst>
                </a:gridCol>
                <a:gridCol w="822960">
                  <a:extLst>
                    <a:ext uri="{9D8B030D-6E8A-4147-A177-3AD203B41FA5}">
                      <a16:colId xmlns:a16="http://schemas.microsoft.com/office/drawing/2014/main" val="1421139750"/>
                    </a:ext>
                  </a:extLst>
                </a:gridCol>
                <a:gridCol w="822960">
                  <a:extLst>
                    <a:ext uri="{9D8B030D-6E8A-4147-A177-3AD203B41FA5}">
                      <a16:colId xmlns:a16="http://schemas.microsoft.com/office/drawing/2014/main" val="1664400157"/>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 inkl. Autostarts</a:t>
                      </a:r>
                    </a:p>
                  </a:txBody>
                  <a:tcPr/>
                </a:tc>
                <a:tc>
                  <a:txBody>
                    <a:bodyPr/>
                    <a:lstStyle/>
                    <a:p>
                      <a:r>
                        <a:rPr lang="en-US" sz="1000"/>
                        <a:t>Videostartrate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34080780"/>
                  </a:ext>
                </a:extLst>
              </a:tr>
              <a:tr h="370840">
                <a:tc>
                  <a:txBody>
                    <a:bodyPr/>
                    <a:lstStyle/>
                    <a:p>
                      <a:r>
                        <a:rPr lang="de-DE" sz="1000" b="1"/>
                        <a:t>tagesschau - 2017-06-08 18:00:00</a:t>
                      </a:r>
                      <a:r>
                        <a:rPr lang="de-DE" sz="1000"/>
                        <a:t>
Mit 91 Jahren noch immer fit wie ein Turnschuh.
</a:t>
                      </a:r>
                      <a:r>
                        <a:rPr lang="de-DE" sz="1000" b="1"/>
                        <a:t>Attachment:</a:t>
                      </a:r>
                      <a:r>
                        <a:rPr lang="de-DE" sz="1000"/>
                        <a:t>
</a:t>
                      </a:r>
                      <a:r>
                        <a:rPr lang="de-DE" sz="1000" i="1"/>
                        <a:t>Name</a:t>
                      </a:r>
                      <a:r>
                        <a:rPr lang="de-DE" sz="1000"/>
                        <a:t>: Turnoma</a:t>
                      </a:r>
                      <a:endParaRPr lang="en-US" sz="1000"/>
                    </a:p>
                  </a:txBody>
                  <a:tcPr/>
                </a:tc>
                <a:tc>
                  <a:txBody>
                    <a:bodyPr/>
                    <a:lstStyle/>
                    <a:p>
                      <a:r>
                        <a:rPr lang="en-US" sz="1000"/>
                        <a:t>119928376</a:t>
                      </a:r>
                    </a:p>
                  </a:txBody>
                  <a:tcPr/>
                </a:tc>
                <a:tc>
                  <a:txBody>
                    <a:bodyPr/>
                    <a:lstStyle/>
                    <a:p>
                      <a:r>
                        <a:rPr lang="en-US" sz="1000"/>
                        <a:t>168543042</a:t>
                      </a:r>
                    </a:p>
                  </a:txBody>
                  <a:tcPr/>
                </a:tc>
                <a:tc>
                  <a:txBody>
                    <a:bodyPr/>
                    <a:lstStyle/>
                    <a:p>
                      <a:r>
                        <a:rPr lang="en-US" sz="1000"/>
                        <a:t>40.3%</a:t>
                      </a:r>
                    </a:p>
                  </a:txBody>
                  <a:tcPr/>
                </a:tc>
                <a:tc>
                  <a:txBody>
                    <a:bodyPr/>
                    <a:lstStyle/>
                    <a:p>
                      <a:r>
                        <a:rPr lang="en-US" sz="1000"/>
                        <a:t>28.7%</a:t>
                      </a:r>
                    </a:p>
                  </a:txBody>
                  <a:tcPr/>
                </a:tc>
                <a:tc>
                  <a:txBody>
                    <a:bodyPr/>
                    <a:lstStyle/>
                    <a:p>
                      <a:r>
                        <a:rPr lang="en-US" sz="1000"/>
                        <a:t>0:49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4531221"/>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2805403</a:t>
                      </a:r>
                    </a:p>
                  </a:txBody>
                  <a:tcPr/>
                </a:tc>
                <a:tc>
                  <a:txBody>
                    <a:bodyPr/>
                    <a:lstStyle/>
                    <a:p>
                      <a:r>
                        <a:rPr lang="en-US" sz="1000"/>
                        <a:t>5469411</a:t>
                      </a:r>
                    </a:p>
                  </a:txBody>
                  <a:tcPr/>
                </a:tc>
                <a:tc>
                  <a:txBody>
                    <a:bodyPr/>
                    <a:lstStyle/>
                    <a:p>
                      <a:r>
                        <a:rPr lang="en-US" sz="1000"/>
                        <a:t>23.5%</a:t>
                      </a:r>
                    </a:p>
                  </a:txBody>
                  <a:tcPr/>
                </a:tc>
                <a:tc>
                  <a:txBody>
                    <a:bodyPr/>
                    <a:lstStyle/>
                    <a:p>
                      <a:r>
                        <a:rPr lang="en-US" sz="1000"/>
                        <a:t>14.6%</a:t>
                      </a:r>
                    </a:p>
                  </a:txBody>
                  <a:tcPr/>
                </a:tc>
                <a:tc>
                  <a:txBody>
                    <a:bodyPr/>
                    <a:lstStyle/>
                    <a:p>
                      <a:r>
                        <a:rPr lang="en-US" sz="1000"/>
                        <a:t>2:12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6125779"/>
                  </a:ext>
                </a:extLst>
              </a:tr>
              <a:tr h="370840">
                <a:tc>
                  <a:txBody>
                    <a:bodyPr/>
                    <a:lstStyle/>
                    <a:p>
                      <a:r>
                        <a:rPr lang="de-DE" sz="1000" b="1"/>
                        <a:t>tagesschau - 2017-02-17 16:15:00</a:t>
                      </a:r>
                      <a:r>
                        <a:rPr lang="de-DE" sz="1000"/>
                        <a:t>
Ein Managergehalt ist höher als ein Zollstock.</a:t>
                      </a:r>
                      <a:endParaRPr lang="en-US" sz="1000"/>
                    </a:p>
                  </a:txBody>
                  <a:tcPr/>
                </a:tc>
                <a:tc>
                  <a:txBody>
                    <a:bodyPr/>
                    <a:lstStyle/>
                    <a:p>
                      <a:r>
                        <a:rPr lang="en-US" sz="1000"/>
                        <a:t>2043633</a:t>
                      </a:r>
                    </a:p>
                  </a:txBody>
                  <a:tcPr/>
                </a:tc>
                <a:tc>
                  <a:txBody>
                    <a:bodyPr/>
                    <a:lstStyle/>
                    <a:p>
                      <a:r>
                        <a:rPr lang="en-US" sz="1000"/>
                        <a:t>2945145</a:t>
                      </a:r>
                    </a:p>
                  </a:txBody>
                  <a:tcPr/>
                </a:tc>
                <a:tc>
                  <a:txBody>
                    <a:bodyPr/>
                    <a:lstStyle/>
                    <a:p>
                      <a:r>
                        <a:rPr lang="en-US" sz="1000"/>
                        <a:t>29.7%</a:t>
                      </a:r>
                    </a:p>
                  </a:txBody>
                  <a:tcPr/>
                </a:tc>
                <a:tc>
                  <a:txBody>
                    <a:bodyPr/>
                    <a:lstStyle/>
                    <a:p>
                      <a:r>
                        <a:rPr lang="en-US" sz="1000"/>
                        <a:t>42.2%</a:t>
                      </a:r>
                    </a:p>
                  </a:txBody>
                  <a:tcPr/>
                </a:tc>
                <a:tc>
                  <a:txBody>
                    <a:bodyPr/>
                    <a:lstStyle/>
                    <a:p>
                      <a:r>
                        <a:rPr lang="en-US" sz="1000"/>
                        <a:t>0:34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5459058"/>
                  </a:ext>
                </a:extLst>
              </a:tr>
              <a:tr h="370840">
                <a:tc>
                  <a:txBody>
                    <a:bodyPr/>
                    <a:lstStyle/>
                    <a:p>
                      <a:r>
                        <a:rPr lang="de-DE" sz="1000" b="1"/>
                        <a:t>tagesschau - 2017-08-14 18:15:53</a:t>
                      </a:r>
                      <a:r>
                        <a:rPr lang="de-DE" sz="1000"/>
                        <a:t>
"Don't be a Sucker!" - "Sei kein Trottel!", heißt ein Lehrfilm, den die US-Regierung 1943 produzierte. Aktuell wird er tausendfach im Netz geteilt, um heute wie damals vor faschistischer Propaganda zu warnen.</a:t>
                      </a:r>
                      <a:endParaRPr lang="en-US" sz="1000"/>
                    </a:p>
                  </a:txBody>
                  <a:tcPr/>
                </a:tc>
                <a:tc>
                  <a:txBody>
                    <a:bodyPr/>
                    <a:lstStyle/>
                    <a:p>
                      <a:r>
                        <a:rPr lang="en-US" sz="1000"/>
                        <a:t>1913836</a:t>
                      </a:r>
                    </a:p>
                  </a:txBody>
                  <a:tcPr/>
                </a:tc>
                <a:tc>
                  <a:txBody>
                    <a:bodyPr/>
                    <a:lstStyle/>
                    <a:p>
                      <a:r>
                        <a:rPr lang="en-US" sz="1000"/>
                        <a:t>3929787</a:t>
                      </a:r>
                    </a:p>
                  </a:txBody>
                  <a:tcPr/>
                </a:tc>
                <a:tc>
                  <a:txBody>
                    <a:bodyPr/>
                    <a:lstStyle/>
                    <a:p>
                      <a:r>
                        <a:rPr lang="en-US" sz="1000"/>
                        <a:t>23.5%</a:t>
                      </a:r>
                    </a:p>
                  </a:txBody>
                  <a:tcPr/>
                </a:tc>
                <a:tc>
                  <a:txBody>
                    <a:bodyPr/>
                    <a:lstStyle/>
                    <a:p>
                      <a:r>
                        <a:rPr lang="en-US" sz="1000"/>
                        <a:t>11.0%</a:t>
                      </a:r>
                    </a:p>
                  </a:txBody>
                  <a:tcPr/>
                </a:tc>
                <a:tc>
                  <a:txBody>
                    <a:bodyPr/>
                    <a:lstStyle/>
                    <a:p>
                      <a:r>
                        <a:rPr lang="en-US" sz="1000"/>
                        <a:t>2:37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71422091"/>
                  </a:ext>
                </a:extLst>
              </a:tr>
              <a:tr h="370840">
                <a:tc>
                  <a:txBody>
                    <a:bodyPr/>
                    <a:lstStyle/>
                    <a:p>
                      <a:r>
                        <a:rPr lang="de-DE" sz="1000" b="1"/>
                        <a:t>tagesschau - 2017-02-10 05:34:13</a:t>
                      </a:r>
                      <a:r>
                        <a:rPr lang="de-DE" sz="1000"/>
                        <a:t>
Er konnte nicht mehr gerettet werden: Forscher in Norwegen haben einen Schnabelwal töten müssen, weil er viel Plastik im Magen hatte. Seit einer Woche sorgt das Thema "Kunststoffmüll im Meer" erneut für Diskussionen.</a:t>
                      </a:r>
                      <a:endParaRPr lang="en-US" sz="1000"/>
                    </a:p>
                  </a:txBody>
                  <a:tcPr/>
                </a:tc>
                <a:tc>
                  <a:txBody>
                    <a:bodyPr/>
                    <a:lstStyle/>
                    <a:p>
                      <a:r>
                        <a:rPr lang="en-US" sz="1000"/>
                        <a:t>1821816</a:t>
                      </a:r>
                    </a:p>
                  </a:txBody>
                  <a:tcPr/>
                </a:tc>
                <a:tc>
                  <a:txBody>
                    <a:bodyPr/>
                    <a:lstStyle/>
                    <a:p>
                      <a:r>
                        <a:rPr lang="en-US" sz="1000"/>
                        <a:t>3233590</a:t>
                      </a:r>
                    </a:p>
                  </a:txBody>
                  <a:tcPr/>
                </a:tc>
                <a:tc>
                  <a:txBody>
                    <a:bodyPr/>
                    <a:lstStyle/>
                    <a:p>
                      <a:r>
                        <a:rPr lang="en-US" sz="1000"/>
                        <a:t>29.6%</a:t>
                      </a:r>
                    </a:p>
                  </a:txBody>
                  <a:tcPr/>
                </a:tc>
                <a:tc>
                  <a:txBody>
                    <a:bodyPr/>
                    <a:lstStyle/>
                    <a:p>
                      <a:r>
                        <a:rPr lang="en-US" sz="1000"/>
                        <a:t>29.7%</a:t>
                      </a:r>
                    </a:p>
                  </a:txBody>
                  <a:tcPr/>
                </a:tc>
                <a:tc>
                  <a:txBody>
                    <a:bodyPr/>
                    <a:lstStyle/>
                    <a:p>
                      <a:r>
                        <a:rPr lang="en-US" sz="1000"/>
                        <a:t>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82356917"/>
                  </a:ext>
                </a:extLst>
              </a:tr>
            </a:tbl>
          </a:graphicData>
        </a:graphic>
      </p:graphicFrame>
      <p:sp>
        <p:nvSpPr>
          <p:cNvPr id="4" name="Text Placeholder 3">
            <a:extLst>
              <a:ext uri="{FF2B5EF4-FFF2-40B4-BE49-F238E27FC236}">
                <a16:creationId xmlns:a16="http://schemas.microsoft.com/office/drawing/2014/main" id="{509FE2C9-F3DA-4487-8036-B1B1070E1CE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214382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0D12-73FC-4F97-8F8D-00AD51C0C7CE}"/>
              </a:ext>
            </a:extLst>
          </p:cNvPr>
          <p:cNvSpPr>
            <a:spLocks noGrp="1"/>
          </p:cNvSpPr>
          <p:nvPr>
            <p:ph type="title"/>
          </p:nvPr>
        </p:nvSpPr>
        <p:spPr/>
        <p:txBody>
          <a:bodyPr/>
          <a:lstStyle/>
          <a:p>
            <a:r>
              <a:rPr lang="en-US"/>
              <a:t>Eigene Videos - Crossposts - Export - 1 of 9</a:t>
            </a:r>
          </a:p>
        </p:txBody>
      </p:sp>
      <p:graphicFrame>
        <p:nvGraphicFramePr>
          <p:cNvPr id="5" name="Table Placeholder 4">
            <a:extLst>
              <a:ext uri="{FF2B5EF4-FFF2-40B4-BE49-F238E27FC236}">
                <a16:creationId xmlns:a16="http://schemas.microsoft.com/office/drawing/2014/main" id="{7DFC6AC8-49E9-4E43-8E1C-D9A023BB22A4}"/>
              </a:ext>
            </a:extLst>
          </p:cNvPr>
          <p:cNvGraphicFramePr>
            <a:graphicFrameLocks noGrp="1"/>
          </p:cNvGraphicFramePr>
          <p:nvPr>
            <p:ph type="tbl" sz="quarter" idx="13"/>
            <p:extLst>
              <p:ext uri="{D42A27DB-BD31-4B8C-83A1-F6EECF244321}">
                <p14:modId xmlns:p14="http://schemas.microsoft.com/office/powerpoint/2010/main" val="453664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61527493"/>
                    </a:ext>
                  </a:extLst>
                </a:gridCol>
                <a:gridCol w="493776">
                  <a:extLst>
                    <a:ext uri="{9D8B030D-6E8A-4147-A177-3AD203B41FA5}">
                      <a16:colId xmlns:a16="http://schemas.microsoft.com/office/drawing/2014/main" val="3898802149"/>
                    </a:ext>
                  </a:extLst>
                </a:gridCol>
                <a:gridCol w="411480">
                  <a:extLst>
                    <a:ext uri="{9D8B030D-6E8A-4147-A177-3AD203B41FA5}">
                      <a16:colId xmlns:a16="http://schemas.microsoft.com/office/drawing/2014/main" val="4128241726"/>
                    </a:ext>
                  </a:extLst>
                </a:gridCol>
                <a:gridCol w="411480">
                  <a:extLst>
                    <a:ext uri="{9D8B030D-6E8A-4147-A177-3AD203B41FA5}">
                      <a16:colId xmlns:a16="http://schemas.microsoft.com/office/drawing/2014/main" val="1663958736"/>
                    </a:ext>
                  </a:extLst>
                </a:gridCol>
                <a:gridCol w="246888">
                  <a:extLst>
                    <a:ext uri="{9D8B030D-6E8A-4147-A177-3AD203B41FA5}">
                      <a16:colId xmlns:a16="http://schemas.microsoft.com/office/drawing/2014/main" val="3997496771"/>
                    </a:ext>
                  </a:extLst>
                </a:gridCol>
                <a:gridCol w="658368">
                  <a:extLst>
                    <a:ext uri="{9D8B030D-6E8A-4147-A177-3AD203B41FA5}">
                      <a16:colId xmlns:a16="http://schemas.microsoft.com/office/drawing/2014/main" val="4001813191"/>
                    </a:ext>
                  </a:extLst>
                </a:gridCol>
                <a:gridCol w="576072">
                  <a:extLst>
                    <a:ext uri="{9D8B030D-6E8A-4147-A177-3AD203B41FA5}">
                      <a16:colId xmlns:a16="http://schemas.microsoft.com/office/drawing/2014/main" val="2637879699"/>
                    </a:ext>
                  </a:extLst>
                </a:gridCol>
                <a:gridCol w="576072">
                  <a:extLst>
                    <a:ext uri="{9D8B030D-6E8A-4147-A177-3AD203B41FA5}">
                      <a16:colId xmlns:a16="http://schemas.microsoft.com/office/drawing/2014/main" val="1399161457"/>
                    </a:ext>
                  </a:extLst>
                </a:gridCol>
                <a:gridCol w="411480">
                  <a:extLst>
                    <a:ext uri="{9D8B030D-6E8A-4147-A177-3AD203B41FA5}">
                      <a16:colId xmlns:a16="http://schemas.microsoft.com/office/drawing/2014/main" val="2320269244"/>
                    </a:ext>
                  </a:extLst>
                </a:gridCol>
                <a:gridCol w="658368">
                  <a:extLst>
                    <a:ext uri="{9D8B030D-6E8A-4147-A177-3AD203B41FA5}">
                      <a16:colId xmlns:a16="http://schemas.microsoft.com/office/drawing/2014/main" val="218621874"/>
                    </a:ext>
                  </a:extLst>
                </a:gridCol>
                <a:gridCol w="329184">
                  <a:extLst>
                    <a:ext uri="{9D8B030D-6E8A-4147-A177-3AD203B41FA5}">
                      <a16:colId xmlns:a16="http://schemas.microsoft.com/office/drawing/2014/main" val="3500506474"/>
                    </a:ext>
                  </a:extLst>
                </a:gridCol>
                <a:gridCol w="493776">
                  <a:extLst>
                    <a:ext uri="{9D8B030D-6E8A-4147-A177-3AD203B41FA5}">
                      <a16:colId xmlns:a16="http://schemas.microsoft.com/office/drawing/2014/main" val="180972917"/>
                    </a:ext>
                  </a:extLst>
                </a:gridCol>
                <a:gridCol w="329184">
                  <a:extLst>
                    <a:ext uri="{9D8B030D-6E8A-4147-A177-3AD203B41FA5}">
                      <a16:colId xmlns:a16="http://schemas.microsoft.com/office/drawing/2014/main" val="1672068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6961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- 2017-04-19 03:30:00</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22152</a:t>
                      </a:r>
                    </a:p>
                  </a:txBody>
                  <a:tcPr/>
                </a:tc>
                <a:extLst>
                  <a:ext uri="{0D108BD9-81ED-4DB2-BD59-A6C34878D82A}">
                    <a16:rowId xmlns:a16="http://schemas.microsoft.com/office/drawing/2014/main" val="264753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- 2017-07-09 17:14:52</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extLst>
                  <a:ext uri="{0D108BD9-81ED-4DB2-BD59-A6C34878D82A}">
                    <a16:rowId xmlns:a16="http://schemas.microsoft.com/office/drawing/2014/main" val="350573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- 2017-01-14 10:30:00</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13403</a:t>
                      </a:r>
                    </a:p>
                  </a:txBody>
                  <a:tcPr/>
                </a:tc>
                <a:extLst>
                  <a:ext uri="{0D108BD9-81ED-4DB2-BD59-A6C34878D82A}">
                    <a16:rowId xmlns:a16="http://schemas.microsoft.com/office/drawing/2014/main" val="276481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extLst>
                  <a:ext uri="{0D108BD9-81ED-4DB2-BD59-A6C34878D82A}">
                    <a16:rowId xmlns:a16="http://schemas.microsoft.com/office/drawing/2014/main" val="3319981301"/>
                  </a:ext>
                </a:extLst>
              </a:tr>
            </a:tbl>
          </a:graphicData>
        </a:graphic>
      </p:graphicFrame>
      <p:sp>
        <p:nvSpPr>
          <p:cNvPr id="4" name="Text Placeholder 3">
            <a:extLst>
              <a:ext uri="{FF2B5EF4-FFF2-40B4-BE49-F238E27FC236}">
                <a16:creationId xmlns:a16="http://schemas.microsoft.com/office/drawing/2014/main" id="{B6439CC7-1160-4526-AF4F-A2A37AD8076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1635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93AD-07D1-4CD8-9553-66BD974424F1}"/>
              </a:ext>
            </a:extLst>
          </p:cNvPr>
          <p:cNvSpPr>
            <a:spLocks noGrp="1"/>
          </p:cNvSpPr>
          <p:nvPr>
            <p:ph type="title"/>
          </p:nvPr>
        </p:nvSpPr>
        <p:spPr/>
        <p:txBody>
          <a:bodyPr/>
          <a:lstStyle/>
          <a:p>
            <a:r>
              <a:rPr lang="en-US"/>
              <a:t>Eigene Videos - Crossposts - Export - 2 of 9</a:t>
            </a:r>
          </a:p>
        </p:txBody>
      </p:sp>
      <p:graphicFrame>
        <p:nvGraphicFramePr>
          <p:cNvPr id="5" name="Table Placeholder 4">
            <a:extLst>
              <a:ext uri="{FF2B5EF4-FFF2-40B4-BE49-F238E27FC236}">
                <a16:creationId xmlns:a16="http://schemas.microsoft.com/office/drawing/2014/main" id="{5401D6A2-3759-4813-8464-776B6BF80B33}"/>
              </a:ext>
            </a:extLst>
          </p:cNvPr>
          <p:cNvGraphicFramePr>
            <a:graphicFrameLocks noGrp="1"/>
          </p:cNvGraphicFramePr>
          <p:nvPr>
            <p:ph type="tbl" sz="quarter" idx="13"/>
            <p:extLst>
              <p:ext uri="{D42A27DB-BD31-4B8C-83A1-F6EECF244321}">
                <p14:modId xmlns:p14="http://schemas.microsoft.com/office/powerpoint/2010/main" val="116257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48764370"/>
                    </a:ext>
                  </a:extLst>
                </a:gridCol>
                <a:gridCol w="493776">
                  <a:extLst>
                    <a:ext uri="{9D8B030D-6E8A-4147-A177-3AD203B41FA5}">
                      <a16:colId xmlns:a16="http://schemas.microsoft.com/office/drawing/2014/main" val="1979306771"/>
                    </a:ext>
                  </a:extLst>
                </a:gridCol>
                <a:gridCol w="411480">
                  <a:extLst>
                    <a:ext uri="{9D8B030D-6E8A-4147-A177-3AD203B41FA5}">
                      <a16:colId xmlns:a16="http://schemas.microsoft.com/office/drawing/2014/main" val="1615484562"/>
                    </a:ext>
                  </a:extLst>
                </a:gridCol>
                <a:gridCol w="411480">
                  <a:extLst>
                    <a:ext uri="{9D8B030D-6E8A-4147-A177-3AD203B41FA5}">
                      <a16:colId xmlns:a16="http://schemas.microsoft.com/office/drawing/2014/main" val="2527195594"/>
                    </a:ext>
                  </a:extLst>
                </a:gridCol>
                <a:gridCol w="246888">
                  <a:extLst>
                    <a:ext uri="{9D8B030D-6E8A-4147-A177-3AD203B41FA5}">
                      <a16:colId xmlns:a16="http://schemas.microsoft.com/office/drawing/2014/main" val="2743285972"/>
                    </a:ext>
                  </a:extLst>
                </a:gridCol>
                <a:gridCol w="658368">
                  <a:extLst>
                    <a:ext uri="{9D8B030D-6E8A-4147-A177-3AD203B41FA5}">
                      <a16:colId xmlns:a16="http://schemas.microsoft.com/office/drawing/2014/main" val="3347224958"/>
                    </a:ext>
                  </a:extLst>
                </a:gridCol>
                <a:gridCol w="576072">
                  <a:extLst>
                    <a:ext uri="{9D8B030D-6E8A-4147-A177-3AD203B41FA5}">
                      <a16:colId xmlns:a16="http://schemas.microsoft.com/office/drawing/2014/main" val="2710062749"/>
                    </a:ext>
                  </a:extLst>
                </a:gridCol>
                <a:gridCol w="576072">
                  <a:extLst>
                    <a:ext uri="{9D8B030D-6E8A-4147-A177-3AD203B41FA5}">
                      <a16:colId xmlns:a16="http://schemas.microsoft.com/office/drawing/2014/main" val="1378402642"/>
                    </a:ext>
                  </a:extLst>
                </a:gridCol>
                <a:gridCol w="411480">
                  <a:extLst>
                    <a:ext uri="{9D8B030D-6E8A-4147-A177-3AD203B41FA5}">
                      <a16:colId xmlns:a16="http://schemas.microsoft.com/office/drawing/2014/main" val="3042274270"/>
                    </a:ext>
                  </a:extLst>
                </a:gridCol>
                <a:gridCol w="658368">
                  <a:extLst>
                    <a:ext uri="{9D8B030D-6E8A-4147-A177-3AD203B41FA5}">
                      <a16:colId xmlns:a16="http://schemas.microsoft.com/office/drawing/2014/main" val="2301617617"/>
                    </a:ext>
                  </a:extLst>
                </a:gridCol>
                <a:gridCol w="329184">
                  <a:extLst>
                    <a:ext uri="{9D8B030D-6E8A-4147-A177-3AD203B41FA5}">
                      <a16:colId xmlns:a16="http://schemas.microsoft.com/office/drawing/2014/main" val="2635264336"/>
                    </a:ext>
                  </a:extLst>
                </a:gridCol>
                <a:gridCol w="493776">
                  <a:extLst>
                    <a:ext uri="{9D8B030D-6E8A-4147-A177-3AD203B41FA5}">
                      <a16:colId xmlns:a16="http://schemas.microsoft.com/office/drawing/2014/main" val="3942086099"/>
                    </a:ext>
                  </a:extLst>
                </a:gridCol>
                <a:gridCol w="329184">
                  <a:extLst>
                    <a:ext uri="{9D8B030D-6E8A-4147-A177-3AD203B41FA5}">
                      <a16:colId xmlns:a16="http://schemas.microsoft.com/office/drawing/2014/main" val="313734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3184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- 2017-07-07 20:49:27</a:t>
                      </a:r>
                      <a:r>
                        <a:rPr kumimoji="0" lang="de-DE" sz="1000" b="0" i="0" u="none" strike="noStrike" kern="1200" cap="none" spc="0" normalizeH="0" baseline="0" noProof="0">
                          <a:ln>
                            <a:noFill/>
                          </a:ln>
                          <a:solidFill>
                            <a:prstClr val="black"/>
                          </a:solidFill>
                          <a:effectLst/>
                          <a:uLnTx/>
                          <a:uFillTx/>
                          <a:latin typeface="+mn-lt"/>
                          <a:ea typeface="+mn-ea"/>
                          <a:cs typeface="+mn-cs"/>
                        </a:rPr>
                        <a:t>
Brennende Barrikaden, geplünderte Läden - im Hamburger Schanzenviertel herrschen chaotische Zustände. Der Livestream (unkommentiert)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a:t>
                      </a:r>
                    </a:p>
                  </a:txBody>
                  <a:tcPr/>
                </a:tc>
                <a:extLst>
                  <a:ext uri="{0D108BD9-81ED-4DB2-BD59-A6C34878D82A}">
                    <a16:rowId xmlns:a16="http://schemas.microsoft.com/office/drawing/2014/main" val="1548141862"/>
                  </a:ext>
                </a:extLst>
              </a:tr>
            </a:tbl>
          </a:graphicData>
        </a:graphic>
      </p:graphicFrame>
      <p:sp>
        <p:nvSpPr>
          <p:cNvPr id="4" name="Text Placeholder 3">
            <a:extLst>
              <a:ext uri="{FF2B5EF4-FFF2-40B4-BE49-F238E27FC236}">
                <a16:creationId xmlns:a16="http://schemas.microsoft.com/office/drawing/2014/main" id="{D1F7EA15-EC30-4914-AC70-ABCBBF46F6C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299211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C7DD5-9C59-4C17-BC01-72E10207EDD1}"/>
              </a:ext>
            </a:extLst>
          </p:cNvPr>
          <p:cNvSpPr>
            <a:spLocks noGrp="1"/>
          </p:cNvSpPr>
          <p:nvPr>
            <p:ph type="title"/>
          </p:nvPr>
        </p:nvSpPr>
        <p:spPr/>
        <p:txBody>
          <a:bodyPr/>
          <a:lstStyle/>
          <a:p>
            <a:r>
              <a:rPr lang="en-US"/>
              <a:t>Eigene Videos - Crossposts - Export - 3 of 9</a:t>
            </a:r>
          </a:p>
        </p:txBody>
      </p:sp>
      <p:graphicFrame>
        <p:nvGraphicFramePr>
          <p:cNvPr id="5" name="Table Placeholder 4">
            <a:extLst>
              <a:ext uri="{FF2B5EF4-FFF2-40B4-BE49-F238E27FC236}">
                <a16:creationId xmlns:a16="http://schemas.microsoft.com/office/drawing/2014/main" id="{A5062483-4F19-478F-8AE0-358A071CF874}"/>
              </a:ext>
            </a:extLst>
          </p:cNvPr>
          <p:cNvGraphicFramePr>
            <a:graphicFrameLocks noGrp="1"/>
          </p:cNvGraphicFramePr>
          <p:nvPr>
            <p:ph type="tbl" sz="quarter" idx="13"/>
            <p:extLst>
              <p:ext uri="{D42A27DB-BD31-4B8C-83A1-F6EECF244321}">
                <p14:modId xmlns:p14="http://schemas.microsoft.com/office/powerpoint/2010/main" val="310668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24887924"/>
                    </a:ext>
                  </a:extLst>
                </a:gridCol>
                <a:gridCol w="493776">
                  <a:extLst>
                    <a:ext uri="{9D8B030D-6E8A-4147-A177-3AD203B41FA5}">
                      <a16:colId xmlns:a16="http://schemas.microsoft.com/office/drawing/2014/main" val="2329062360"/>
                    </a:ext>
                  </a:extLst>
                </a:gridCol>
                <a:gridCol w="411480">
                  <a:extLst>
                    <a:ext uri="{9D8B030D-6E8A-4147-A177-3AD203B41FA5}">
                      <a16:colId xmlns:a16="http://schemas.microsoft.com/office/drawing/2014/main" val="2896461204"/>
                    </a:ext>
                  </a:extLst>
                </a:gridCol>
                <a:gridCol w="411480">
                  <a:extLst>
                    <a:ext uri="{9D8B030D-6E8A-4147-A177-3AD203B41FA5}">
                      <a16:colId xmlns:a16="http://schemas.microsoft.com/office/drawing/2014/main" val="1491946071"/>
                    </a:ext>
                  </a:extLst>
                </a:gridCol>
                <a:gridCol w="246888">
                  <a:extLst>
                    <a:ext uri="{9D8B030D-6E8A-4147-A177-3AD203B41FA5}">
                      <a16:colId xmlns:a16="http://schemas.microsoft.com/office/drawing/2014/main" val="1604612289"/>
                    </a:ext>
                  </a:extLst>
                </a:gridCol>
                <a:gridCol w="658368">
                  <a:extLst>
                    <a:ext uri="{9D8B030D-6E8A-4147-A177-3AD203B41FA5}">
                      <a16:colId xmlns:a16="http://schemas.microsoft.com/office/drawing/2014/main" val="174157416"/>
                    </a:ext>
                  </a:extLst>
                </a:gridCol>
                <a:gridCol w="576072">
                  <a:extLst>
                    <a:ext uri="{9D8B030D-6E8A-4147-A177-3AD203B41FA5}">
                      <a16:colId xmlns:a16="http://schemas.microsoft.com/office/drawing/2014/main" val="3863130978"/>
                    </a:ext>
                  </a:extLst>
                </a:gridCol>
                <a:gridCol w="576072">
                  <a:extLst>
                    <a:ext uri="{9D8B030D-6E8A-4147-A177-3AD203B41FA5}">
                      <a16:colId xmlns:a16="http://schemas.microsoft.com/office/drawing/2014/main" val="437667025"/>
                    </a:ext>
                  </a:extLst>
                </a:gridCol>
                <a:gridCol w="411480">
                  <a:extLst>
                    <a:ext uri="{9D8B030D-6E8A-4147-A177-3AD203B41FA5}">
                      <a16:colId xmlns:a16="http://schemas.microsoft.com/office/drawing/2014/main" val="2364077585"/>
                    </a:ext>
                  </a:extLst>
                </a:gridCol>
                <a:gridCol w="658368">
                  <a:extLst>
                    <a:ext uri="{9D8B030D-6E8A-4147-A177-3AD203B41FA5}">
                      <a16:colId xmlns:a16="http://schemas.microsoft.com/office/drawing/2014/main" val="2933916887"/>
                    </a:ext>
                  </a:extLst>
                </a:gridCol>
                <a:gridCol w="329184">
                  <a:extLst>
                    <a:ext uri="{9D8B030D-6E8A-4147-A177-3AD203B41FA5}">
                      <a16:colId xmlns:a16="http://schemas.microsoft.com/office/drawing/2014/main" val="770180309"/>
                    </a:ext>
                  </a:extLst>
                </a:gridCol>
                <a:gridCol w="493776">
                  <a:extLst>
                    <a:ext uri="{9D8B030D-6E8A-4147-A177-3AD203B41FA5}">
                      <a16:colId xmlns:a16="http://schemas.microsoft.com/office/drawing/2014/main" val="216290539"/>
                    </a:ext>
                  </a:extLst>
                </a:gridCol>
                <a:gridCol w="329184">
                  <a:extLst>
                    <a:ext uri="{9D8B030D-6E8A-4147-A177-3AD203B41FA5}">
                      <a16:colId xmlns:a16="http://schemas.microsoft.com/office/drawing/2014/main" val="10443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8610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- 2017-04-12 20:29:00</a:t>
                      </a:r>
                      <a:r>
                        <a:rPr kumimoji="0" lang="de-DE" sz="1000" b="0" i="0" u="none" strike="noStrike" kern="1200" cap="none" spc="0" normalizeH="0" baseline="0" noProof="0">
                          <a:ln>
                            <a:noFill/>
                          </a:ln>
                          <a:solidFill>
                            <a:prstClr val="black"/>
                          </a:solidFill>
                          <a:effectLst/>
                          <a:uLnTx/>
                          <a:uFillTx/>
                          <a:latin typeface="+mn-lt"/>
                          <a:ea typeface="+mn-ea"/>
                          <a:cs typeface="+mn-cs"/>
                        </a:rPr>
                        <a:t>
"Falls Ihr es nicht kapiert habt: Erstens: Wir sind in Gedanken bei den beiden Verletzten. Zweitens: Die Sicherheitsbehörden versuchen, ihre Arbeit zu optimieren. Die Politiker versuchen, Versäumnisse der Vergangenheit aufzuarbeiten. Drittens: Die Erfahrung mit Eurem Terror spaltet uns nicht. Sie schweißt uns zusammen. Schaut Euch mal die großartigen Gesten der Fußball-Fans an. Dann wisst Ihr, was ich meine.
Daher Folgendes: Wenn Ihr in unserer Gesellschaft unzufrieden seid, wenn Euch was nicht passt, wenn Ihr ein Problem habt, dann sucht Euch Waffen, die in unserer Gesellschaft etwas bewirken. Kämpft mit Worten. Kämpft um die besten Argumente. Aber hört endlich mit Euren feigen Anschlägen auf." - kommentiert Michael Stempfle vom SWR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5543</a:t>
                      </a:r>
                    </a:p>
                  </a:txBody>
                  <a:tcPr/>
                </a:tc>
                <a:extLst>
                  <a:ext uri="{0D108BD9-81ED-4DB2-BD59-A6C34878D82A}">
                    <a16:rowId xmlns:a16="http://schemas.microsoft.com/office/drawing/2014/main" val="1973372489"/>
                  </a:ext>
                </a:extLst>
              </a:tr>
            </a:tbl>
          </a:graphicData>
        </a:graphic>
      </p:graphicFrame>
      <p:sp>
        <p:nvSpPr>
          <p:cNvPr id="4" name="Text Placeholder 3">
            <a:extLst>
              <a:ext uri="{FF2B5EF4-FFF2-40B4-BE49-F238E27FC236}">
                <a16:creationId xmlns:a16="http://schemas.microsoft.com/office/drawing/2014/main" id="{9790F96A-C191-4B96-80D1-BD8D2328552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70052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B7885-AAA6-46C1-9DD0-C76F633D3CAB}"/>
              </a:ext>
            </a:extLst>
          </p:cNvPr>
          <p:cNvSpPr>
            <a:spLocks noGrp="1"/>
          </p:cNvSpPr>
          <p:nvPr>
            <p:ph type="title"/>
          </p:nvPr>
        </p:nvSpPr>
        <p:spPr/>
        <p:txBody>
          <a:bodyPr/>
          <a:lstStyle/>
          <a:p>
            <a:r>
              <a:rPr lang="en-US"/>
              <a:t>Eigene Videos - Crossposts - Export - 4 of 9</a:t>
            </a:r>
          </a:p>
        </p:txBody>
      </p:sp>
      <p:graphicFrame>
        <p:nvGraphicFramePr>
          <p:cNvPr id="5" name="Table Placeholder 4">
            <a:extLst>
              <a:ext uri="{FF2B5EF4-FFF2-40B4-BE49-F238E27FC236}">
                <a16:creationId xmlns:a16="http://schemas.microsoft.com/office/drawing/2014/main" id="{3CE25B26-D752-4D7C-9714-DE8A8B248D7F}"/>
              </a:ext>
            </a:extLst>
          </p:cNvPr>
          <p:cNvGraphicFramePr>
            <a:graphicFrameLocks noGrp="1"/>
          </p:cNvGraphicFramePr>
          <p:nvPr>
            <p:ph type="tbl" sz="quarter" idx="13"/>
            <p:extLst>
              <p:ext uri="{D42A27DB-BD31-4B8C-83A1-F6EECF244321}">
                <p14:modId xmlns:p14="http://schemas.microsoft.com/office/powerpoint/2010/main" val="272710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82827233"/>
                    </a:ext>
                  </a:extLst>
                </a:gridCol>
                <a:gridCol w="493776">
                  <a:extLst>
                    <a:ext uri="{9D8B030D-6E8A-4147-A177-3AD203B41FA5}">
                      <a16:colId xmlns:a16="http://schemas.microsoft.com/office/drawing/2014/main" val="209498245"/>
                    </a:ext>
                  </a:extLst>
                </a:gridCol>
                <a:gridCol w="411480">
                  <a:extLst>
                    <a:ext uri="{9D8B030D-6E8A-4147-A177-3AD203B41FA5}">
                      <a16:colId xmlns:a16="http://schemas.microsoft.com/office/drawing/2014/main" val="3635070668"/>
                    </a:ext>
                  </a:extLst>
                </a:gridCol>
                <a:gridCol w="411480">
                  <a:extLst>
                    <a:ext uri="{9D8B030D-6E8A-4147-A177-3AD203B41FA5}">
                      <a16:colId xmlns:a16="http://schemas.microsoft.com/office/drawing/2014/main" val="1343583817"/>
                    </a:ext>
                  </a:extLst>
                </a:gridCol>
                <a:gridCol w="246888">
                  <a:extLst>
                    <a:ext uri="{9D8B030D-6E8A-4147-A177-3AD203B41FA5}">
                      <a16:colId xmlns:a16="http://schemas.microsoft.com/office/drawing/2014/main" val="134886025"/>
                    </a:ext>
                  </a:extLst>
                </a:gridCol>
                <a:gridCol w="658368">
                  <a:extLst>
                    <a:ext uri="{9D8B030D-6E8A-4147-A177-3AD203B41FA5}">
                      <a16:colId xmlns:a16="http://schemas.microsoft.com/office/drawing/2014/main" val="2611932512"/>
                    </a:ext>
                  </a:extLst>
                </a:gridCol>
                <a:gridCol w="576072">
                  <a:extLst>
                    <a:ext uri="{9D8B030D-6E8A-4147-A177-3AD203B41FA5}">
                      <a16:colId xmlns:a16="http://schemas.microsoft.com/office/drawing/2014/main" val="2570792822"/>
                    </a:ext>
                  </a:extLst>
                </a:gridCol>
                <a:gridCol w="576072">
                  <a:extLst>
                    <a:ext uri="{9D8B030D-6E8A-4147-A177-3AD203B41FA5}">
                      <a16:colId xmlns:a16="http://schemas.microsoft.com/office/drawing/2014/main" val="1882813366"/>
                    </a:ext>
                  </a:extLst>
                </a:gridCol>
                <a:gridCol w="411480">
                  <a:extLst>
                    <a:ext uri="{9D8B030D-6E8A-4147-A177-3AD203B41FA5}">
                      <a16:colId xmlns:a16="http://schemas.microsoft.com/office/drawing/2014/main" val="2485770781"/>
                    </a:ext>
                  </a:extLst>
                </a:gridCol>
                <a:gridCol w="658368">
                  <a:extLst>
                    <a:ext uri="{9D8B030D-6E8A-4147-A177-3AD203B41FA5}">
                      <a16:colId xmlns:a16="http://schemas.microsoft.com/office/drawing/2014/main" val="3330809163"/>
                    </a:ext>
                  </a:extLst>
                </a:gridCol>
                <a:gridCol w="329184">
                  <a:extLst>
                    <a:ext uri="{9D8B030D-6E8A-4147-A177-3AD203B41FA5}">
                      <a16:colId xmlns:a16="http://schemas.microsoft.com/office/drawing/2014/main" val="1083253602"/>
                    </a:ext>
                  </a:extLst>
                </a:gridCol>
                <a:gridCol w="493776">
                  <a:extLst>
                    <a:ext uri="{9D8B030D-6E8A-4147-A177-3AD203B41FA5}">
                      <a16:colId xmlns:a16="http://schemas.microsoft.com/office/drawing/2014/main" val="911072112"/>
                    </a:ext>
                  </a:extLst>
                </a:gridCol>
                <a:gridCol w="329184">
                  <a:extLst>
                    <a:ext uri="{9D8B030D-6E8A-4147-A177-3AD203B41FA5}">
                      <a16:colId xmlns:a16="http://schemas.microsoft.com/office/drawing/2014/main" val="1188549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6978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- 2017-01-11 07:25:00</a:t>
                      </a:r>
                      <a:r>
                        <a:rPr kumimoji="0" lang="de-DE" sz="1000" b="0" i="0" u="none" strike="noStrike" kern="1200" cap="none" spc="0" normalizeH="0" baseline="0" noProof="0">
                          <a:ln>
                            <a:noFill/>
                          </a:ln>
                          <a:solidFill>
                            <a:prstClr val="black"/>
                          </a:solidFill>
                          <a:effectLst/>
                          <a:uLnTx/>
                          <a:uFillTx/>
                          <a:latin typeface="+mn-lt"/>
                          <a:ea typeface="+mn-ea"/>
                          <a:cs typeface="+mn-cs"/>
                        </a:rPr>
                        <a:t>
"Michelle - Du hast eine Rolle übernommen, um die Du nicht gebeten hast und Du hast sie zu deiner eigenen gemacht. Mit Anmut, Entschlossenheit, Stil und gutem Humor", sagte Barack Obama mit Tränen in den Augen zu seiner Frau. Die emotionalen Höhepunkte seiner Abschiedsrede im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a:t>
                      </a:r>
                    </a:p>
                  </a:txBody>
                  <a:tcPr/>
                </a:tc>
                <a:extLst>
                  <a:ext uri="{0D108BD9-81ED-4DB2-BD59-A6C34878D82A}">
                    <a16:rowId xmlns:a16="http://schemas.microsoft.com/office/drawing/2014/main" val="279041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- 2017-10-06 11:19:54</a:t>
                      </a:r>
                      <a:r>
                        <a:rPr kumimoji="0" lang="de-DE" sz="1000" b="0" i="0" u="none" strike="noStrike" kern="1200" cap="none" spc="0" normalizeH="0" baseline="0" noProof="0">
                          <a:ln>
                            <a:noFill/>
                          </a:ln>
                          <a:solidFill>
                            <a:prstClr val="black"/>
                          </a:solidFill>
                          <a:effectLst/>
                          <a:uLnTx/>
                          <a:uFillTx/>
                          <a:latin typeface="+mn-lt"/>
                          <a:ea typeface="+mn-ea"/>
                          <a:cs typeface="+mn-cs"/>
                        </a:rPr>
                        <a:t>
Orkanartige Böen bis 115 km/h wurden gestern stellenweise registriert. Auch die Piloten dieses A380 kämpften gegen Sturm "Xavier".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a:t>
                      </a:r>
                    </a:p>
                  </a:txBody>
                  <a:tcPr/>
                </a:tc>
                <a:extLst>
                  <a:ext uri="{0D108BD9-81ED-4DB2-BD59-A6C34878D82A}">
                    <a16:rowId xmlns:a16="http://schemas.microsoft.com/office/drawing/2014/main" val="310794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- 2017-12-13 13:00:00</a:t>
                      </a:r>
                      <a:r>
                        <a:rPr kumimoji="0" lang="de-DE" sz="1000" b="0" i="0" u="none" strike="noStrike" kern="1200" cap="none" spc="0" normalizeH="0" baseline="0" noProof="0">
                          <a:ln>
                            <a:noFill/>
                          </a:ln>
                          <a:solidFill>
                            <a:prstClr val="black"/>
                          </a:solidFill>
                          <a:effectLst/>
                          <a:uLnTx/>
                          <a:uFillTx/>
                          <a:latin typeface="+mn-lt"/>
                          <a:ea typeface="+mn-ea"/>
                          <a:cs typeface="+mn-cs"/>
                        </a:rPr>
                        <a:t>
"Wollen Sie mich veräppeln?" Arnold Schwarzenegger platzt auf dem Klimagipfel "One Planet Summit" der Kragen.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5976</a:t>
                      </a:r>
                    </a:p>
                  </a:txBody>
                  <a:tcPr/>
                </a:tc>
                <a:extLst>
                  <a:ext uri="{0D108BD9-81ED-4DB2-BD59-A6C34878D82A}">
                    <a16:rowId xmlns:a16="http://schemas.microsoft.com/office/drawing/2014/main" val="2938381983"/>
                  </a:ext>
                </a:extLst>
              </a:tr>
            </a:tbl>
          </a:graphicData>
        </a:graphic>
      </p:graphicFrame>
      <p:sp>
        <p:nvSpPr>
          <p:cNvPr id="4" name="Text Placeholder 3">
            <a:extLst>
              <a:ext uri="{FF2B5EF4-FFF2-40B4-BE49-F238E27FC236}">
                <a16:creationId xmlns:a16="http://schemas.microsoft.com/office/drawing/2014/main" id="{4D420C92-B12A-4E14-898E-2FE83453293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41660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A0014-BCA0-4C33-9483-F3EC357CAFFD}"/>
              </a:ext>
            </a:extLst>
          </p:cNvPr>
          <p:cNvSpPr>
            <a:spLocks noGrp="1"/>
          </p:cNvSpPr>
          <p:nvPr>
            <p:ph type="title"/>
          </p:nvPr>
        </p:nvSpPr>
        <p:spPr/>
        <p:txBody>
          <a:bodyPr/>
          <a:lstStyle/>
          <a:p>
            <a:r>
              <a:rPr lang="en-US"/>
              <a:t>Eigene Videos - Crossposts - Export - 5 of 9</a:t>
            </a:r>
          </a:p>
        </p:txBody>
      </p:sp>
      <p:graphicFrame>
        <p:nvGraphicFramePr>
          <p:cNvPr id="5" name="Table Placeholder 4">
            <a:extLst>
              <a:ext uri="{FF2B5EF4-FFF2-40B4-BE49-F238E27FC236}">
                <a16:creationId xmlns:a16="http://schemas.microsoft.com/office/drawing/2014/main" id="{CE4D40F5-39D9-46A6-8535-57A3CEE3EB14}"/>
              </a:ext>
            </a:extLst>
          </p:cNvPr>
          <p:cNvGraphicFramePr>
            <a:graphicFrameLocks noGrp="1"/>
          </p:cNvGraphicFramePr>
          <p:nvPr>
            <p:ph type="tbl" sz="quarter" idx="13"/>
            <p:extLst>
              <p:ext uri="{D42A27DB-BD31-4B8C-83A1-F6EECF244321}">
                <p14:modId xmlns:p14="http://schemas.microsoft.com/office/powerpoint/2010/main" val="188218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77111014"/>
                    </a:ext>
                  </a:extLst>
                </a:gridCol>
                <a:gridCol w="493776">
                  <a:extLst>
                    <a:ext uri="{9D8B030D-6E8A-4147-A177-3AD203B41FA5}">
                      <a16:colId xmlns:a16="http://schemas.microsoft.com/office/drawing/2014/main" val="4121325974"/>
                    </a:ext>
                  </a:extLst>
                </a:gridCol>
                <a:gridCol w="411480">
                  <a:extLst>
                    <a:ext uri="{9D8B030D-6E8A-4147-A177-3AD203B41FA5}">
                      <a16:colId xmlns:a16="http://schemas.microsoft.com/office/drawing/2014/main" val="1099132743"/>
                    </a:ext>
                  </a:extLst>
                </a:gridCol>
                <a:gridCol w="411480">
                  <a:extLst>
                    <a:ext uri="{9D8B030D-6E8A-4147-A177-3AD203B41FA5}">
                      <a16:colId xmlns:a16="http://schemas.microsoft.com/office/drawing/2014/main" val="103294352"/>
                    </a:ext>
                  </a:extLst>
                </a:gridCol>
                <a:gridCol w="246888">
                  <a:extLst>
                    <a:ext uri="{9D8B030D-6E8A-4147-A177-3AD203B41FA5}">
                      <a16:colId xmlns:a16="http://schemas.microsoft.com/office/drawing/2014/main" val="1980178241"/>
                    </a:ext>
                  </a:extLst>
                </a:gridCol>
                <a:gridCol w="658368">
                  <a:extLst>
                    <a:ext uri="{9D8B030D-6E8A-4147-A177-3AD203B41FA5}">
                      <a16:colId xmlns:a16="http://schemas.microsoft.com/office/drawing/2014/main" val="2333536046"/>
                    </a:ext>
                  </a:extLst>
                </a:gridCol>
                <a:gridCol w="576072">
                  <a:extLst>
                    <a:ext uri="{9D8B030D-6E8A-4147-A177-3AD203B41FA5}">
                      <a16:colId xmlns:a16="http://schemas.microsoft.com/office/drawing/2014/main" val="3020779535"/>
                    </a:ext>
                  </a:extLst>
                </a:gridCol>
                <a:gridCol w="576072">
                  <a:extLst>
                    <a:ext uri="{9D8B030D-6E8A-4147-A177-3AD203B41FA5}">
                      <a16:colId xmlns:a16="http://schemas.microsoft.com/office/drawing/2014/main" val="4152199405"/>
                    </a:ext>
                  </a:extLst>
                </a:gridCol>
                <a:gridCol w="411480">
                  <a:extLst>
                    <a:ext uri="{9D8B030D-6E8A-4147-A177-3AD203B41FA5}">
                      <a16:colId xmlns:a16="http://schemas.microsoft.com/office/drawing/2014/main" val="3885261070"/>
                    </a:ext>
                  </a:extLst>
                </a:gridCol>
                <a:gridCol w="658368">
                  <a:extLst>
                    <a:ext uri="{9D8B030D-6E8A-4147-A177-3AD203B41FA5}">
                      <a16:colId xmlns:a16="http://schemas.microsoft.com/office/drawing/2014/main" val="3057651910"/>
                    </a:ext>
                  </a:extLst>
                </a:gridCol>
                <a:gridCol w="329184">
                  <a:extLst>
                    <a:ext uri="{9D8B030D-6E8A-4147-A177-3AD203B41FA5}">
                      <a16:colId xmlns:a16="http://schemas.microsoft.com/office/drawing/2014/main" val="2090476276"/>
                    </a:ext>
                  </a:extLst>
                </a:gridCol>
                <a:gridCol w="493776">
                  <a:extLst>
                    <a:ext uri="{9D8B030D-6E8A-4147-A177-3AD203B41FA5}">
                      <a16:colId xmlns:a16="http://schemas.microsoft.com/office/drawing/2014/main" val="1169908186"/>
                    </a:ext>
                  </a:extLst>
                </a:gridCol>
                <a:gridCol w="329184">
                  <a:extLst>
                    <a:ext uri="{9D8B030D-6E8A-4147-A177-3AD203B41FA5}">
                      <a16:colId xmlns:a16="http://schemas.microsoft.com/office/drawing/2014/main" val="2540790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2576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- 2017-01-16 20:13:23</a:t>
                      </a:r>
                      <a:r>
                        <a:rPr kumimoji="0" lang="de-DE" sz="1000" b="0" i="0" u="none" strike="noStrike" kern="1200" cap="none" spc="0" normalizeH="0" baseline="0" noProof="0">
                          <a:ln>
                            <a:noFill/>
                          </a:ln>
                          <a:solidFill>
                            <a:prstClr val="black"/>
                          </a:solidFill>
                          <a:effectLst/>
                          <a:uLnTx/>
                          <a:uFillTx/>
                          <a:latin typeface="+mn-lt"/>
                          <a:ea typeface="+mn-ea"/>
                          <a:cs typeface="+mn-cs"/>
                        </a:rPr>
                        <a:t>
„Wer das ganze Interview liest, erlebt Widersprüche, Angeberei, verbale Erektionen und eine Gedankentiefe von höchstens 140 Zeichen.“
So kommentiert Sonia Seymour Mikich die neuen Aussagen von Donald Trump.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extLst>
                  <a:ext uri="{0D108BD9-81ED-4DB2-BD59-A6C34878D82A}">
                    <a16:rowId xmlns:a16="http://schemas.microsoft.com/office/drawing/2014/main" val="349192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06:35:00</a:t>
                      </a:r>
                      <a:r>
                        <a:rPr kumimoji="0" lang="de-DE" sz="1000" b="0" i="0" u="none" strike="noStrike" kern="1200" cap="none" spc="0" normalizeH="0" baseline="0" noProof="0">
                          <a:ln>
                            <a:noFill/>
                          </a:ln>
                          <a:solidFill>
                            <a:prstClr val="black"/>
                          </a:solidFill>
                          <a:effectLst/>
                          <a:uLnTx/>
                          <a:uFillTx/>
                          <a:latin typeface="+mn-lt"/>
                          <a:ea typeface="+mn-ea"/>
                          <a:cs typeface="+mn-cs"/>
                        </a:rPr>
                        <a:t>
Heute tritt in Deutschland das Gesetz zur Gleichgeschlechtlichen Ehe in Kraft.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extLst>
                  <a:ext uri="{0D108BD9-81ED-4DB2-BD59-A6C34878D82A}">
                    <a16:rowId xmlns:a16="http://schemas.microsoft.com/office/drawing/2014/main" val="361542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- 2017-01-13 11:46:37</a:t>
                      </a:r>
                      <a:r>
                        <a:rPr kumimoji="0" lang="de-DE" sz="1000" b="0" i="0" u="none" strike="noStrike" kern="1200" cap="none" spc="0" normalizeH="0" baseline="0" noProof="0">
                          <a:ln>
                            <a:noFill/>
                          </a:ln>
                          <a:solidFill>
                            <a:prstClr val="black"/>
                          </a:solidFill>
                          <a:effectLst/>
                          <a:uLnTx/>
                          <a:uFillTx/>
                          <a:latin typeface="+mn-lt"/>
                          <a:ea typeface="+mn-ea"/>
                          <a:cs typeface="+mn-cs"/>
                        </a:rPr>
                        <a:t>
Gestern Abend wollte der AfD-Landeschef von Sachsen-Anhalt, Poggenburg, bei einer Veranstaltung an der Universität Magdeburg sprechen. Doch Studenten blockierten den Hörsaal. Dabei kam es auch zu Ausschreitungen. Die Polizei musste einschreiten.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extLst>
                  <a:ext uri="{0D108BD9-81ED-4DB2-BD59-A6C34878D82A}">
                    <a16:rowId xmlns:a16="http://schemas.microsoft.com/office/drawing/2014/main" val="2439660551"/>
                  </a:ext>
                </a:extLst>
              </a:tr>
            </a:tbl>
          </a:graphicData>
        </a:graphic>
      </p:graphicFrame>
      <p:sp>
        <p:nvSpPr>
          <p:cNvPr id="4" name="Text Placeholder 3">
            <a:extLst>
              <a:ext uri="{FF2B5EF4-FFF2-40B4-BE49-F238E27FC236}">
                <a16:creationId xmlns:a16="http://schemas.microsoft.com/office/drawing/2014/main" id="{25120220-FA9D-40F0-964A-9916A37577C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160319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582F-4604-4773-A016-983DCE769F01}"/>
              </a:ext>
            </a:extLst>
          </p:cNvPr>
          <p:cNvSpPr>
            <a:spLocks noGrp="1"/>
          </p:cNvSpPr>
          <p:nvPr>
            <p:ph type="title"/>
          </p:nvPr>
        </p:nvSpPr>
        <p:spPr/>
        <p:txBody>
          <a:bodyPr/>
          <a:lstStyle/>
          <a:p>
            <a:r>
              <a:rPr lang="en-US"/>
              <a:t>Eigene Videos - Crossposts - Export - 6 of 9</a:t>
            </a:r>
          </a:p>
        </p:txBody>
      </p:sp>
      <p:graphicFrame>
        <p:nvGraphicFramePr>
          <p:cNvPr id="5" name="Table Placeholder 4">
            <a:extLst>
              <a:ext uri="{FF2B5EF4-FFF2-40B4-BE49-F238E27FC236}">
                <a16:creationId xmlns:a16="http://schemas.microsoft.com/office/drawing/2014/main" id="{38C80E2B-4830-40C4-B127-85D24C41B30A}"/>
              </a:ext>
            </a:extLst>
          </p:cNvPr>
          <p:cNvGraphicFramePr>
            <a:graphicFrameLocks noGrp="1"/>
          </p:cNvGraphicFramePr>
          <p:nvPr>
            <p:ph type="tbl" sz="quarter" idx="13"/>
            <p:extLst>
              <p:ext uri="{D42A27DB-BD31-4B8C-83A1-F6EECF244321}">
                <p14:modId xmlns:p14="http://schemas.microsoft.com/office/powerpoint/2010/main" val="388671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03531497"/>
                    </a:ext>
                  </a:extLst>
                </a:gridCol>
                <a:gridCol w="493776">
                  <a:extLst>
                    <a:ext uri="{9D8B030D-6E8A-4147-A177-3AD203B41FA5}">
                      <a16:colId xmlns:a16="http://schemas.microsoft.com/office/drawing/2014/main" val="1300768362"/>
                    </a:ext>
                  </a:extLst>
                </a:gridCol>
                <a:gridCol w="411480">
                  <a:extLst>
                    <a:ext uri="{9D8B030D-6E8A-4147-A177-3AD203B41FA5}">
                      <a16:colId xmlns:a16="http://schemas.microsoft.com/office/drawing/2014/main" val="3261356743"/>
                    </a:ext>
                  </a:extLst>
                </a:gridCol>
                <a:gridCol w="411480">
                  <a:extLst>
                    <a:ext uri="{9D8B030D-6E8A-4147-A177-3AD203B41FA5}">
                      <a16:colId xmlns:a16="http://schemas.microsoft.com/office/drawing/2014/main" val="3375771386"/>
                    </a:ext>
                  </a:extLst>
                </a:gridCol>
                <a:gridCol w="246888">
                  <a:extLst>
                    <a:ext uri="{9D8B030D-6E8A-4147-A177-3AD203B41FA5}">
                      <a16:colId xmlns:a16="http://schemas.microsoft.com/office/drawing/2014/main" val="668993722"/>
                    </a:ext>
                  </a:extLst>
                </a:gridCol>
                <a:gridCol w="658368">
                  <a:extLst>
                    <a:ext uri="{9D8B030D-6E8A-4147-A177-3AD203B41FA5}">
                      <a16:colId xmlns:a16="http://schemas.microsoft.com/office/drawing/2014/main" val="2107929382"/>
                    </a:ext>
                  </a:extLst>
                </a:gridCol>
                <a:gridCol w="576072">
                  <a:extLst>
                    <a:ext uri="{9D8B030D-6E8A-4147-A177-3AD203B41FA5}">
                      <a16:colId xmlns:a16="http://schemas.microsoft.com/office/drawing/2014/main" val="4081906587"/>
                    </a:ext>
                  </a:extLst>
                </a:gridCol>
                <a:gridCol w="576072">
                  <a:extLst>
                    <a:ext uri="{9D8B030D-6E8A-4147-A177-3AD203B41FA5}">
                      <a16:colId xmlns:a16="http://schemas.microsoft.com/office/drawing/2014/main" val="3378546068"/>
                    </a:ext>
                  </a:extLst>
                </a:gridCol>
                <a:gridCol w="411480">
                  <a:extLst>
                    <a:ext uri="{9D8B030D-6E8A-4147-A177-3AD203B41FA5}">
                      <a16:colId xmlns:a16="http://schemas.microsoft.com/office/drawing/2014/main" val="3574565081"/>
                    </a:ext>
                  </a:extLst>
                </a:gridCol>
                <a:gridCol w="658368">
                  <a:extLst>
                    <a:ext uri="{9D8B030D-6E8A-4147-A177-3AD203B41FA5}">
                      <a16:colId xmlns:a16="http://schemas.microsoft.com/office/drawing/2014/main" val="2066488818"/>
                    </a:ext>
                  </a:extLst>
                </a:gridCol>
                <a:gridCol w="329184">
                  <a:extLst>
                    <a:ext uri="{9D8B030D-6E8A-4147-A177-3AD203B41FA5}">
                      <a16:colId xmlns:a16="http://schemas.microsoft.com/office/drawing/2014/main" val="4042370422"/>
                    </a:ext>
                  </a:extLst>
                </a:gridCol>
                <a:gridCol w="493776">
                  <a:extLst>
                    <a:ext uri="{9D8B030D-6E8A-4147-A177-3AD203B41FA5}">
                      <a16:colId xmlns:a16="http://schemas.microsoft.com/office/drawing/2014/main" val="2659614984"/>
                    </a:ext>
                  </a:extLst>
                </a:gridCol>
                <a:gridCol w="329184">
                  <a:extLst>
                    <a:ext uri="{9D8B030D-6E8A-4147-A177-3AD203B41FA5}">
                      <a16:colId xmlns:a16="http://schemas.microsoft.com/office/drawing/2014/main" val="300368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8369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- 2017-01-18 20:10:00</a:t>
                      </a:r>
                      <a:r>
                        <a:rPr kumimoji="0" lang="de-DE" sz="1000" b="0" i="0" u="none" strike="noStrike" kern="1200" cap="none" spc="0" normalizeH="0" baseline="0" noProof="0">
                          <a:ln>
                            <a:noFill/>
                          </a:ln>
                          <a:solidFill>
                            <a:prstClr val="black"/>
                          </a:solidFill>
                          <a:effectLst/>
                          <a:uLnTx/>
                          <a:uFillTx/>
                          <a:latin typeface="+mn-lt"/>
                          <a:ea typeface="+mn-ea"/>
                          <a:cs typeface="+mn-cs"/>
                        </a:rPr>
                        <a:t>
Hunderttausende Klicks auf Youtube: Die 24-jährige Ace Tee aus Hamburg macht deutschsprachigen R’n’B weltweit bekannt.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107434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- 2017-10-16 17:00:00</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hat sich einen Lebenstraum erfüllt. Bei der Ironman-WM auf Hawaii erreichte er nach 10:56:12 Stunden das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233833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- 2017-07-19 04:33:00</a:t>
                      </a:r>
                      <a:r>
                        <a:rPr kumimoji="0" lang="de-DE" sz="1000" b="0" i="0" u="none" strike="noStrike" kern="1200" cap="none" spc="0" normalizeH="0" baseline="0" noProof="0">
                          <a:ln>
                            <a:noFill/>
                          </a:ln>
                          <a:solidFill>
                            <a:prstClr val="black"/>
                          </a:solidFill>
                          <a:effectLst/>
                          <a:uLnTx/>
                          <a:uFillTx/>
                          <a:latin typeface="+mn-lt"/>
                          <a:ea typeface="+mn-ea"/>
                          <a:cs typeface="+mn-cs"/>
                        </a:rPr>
                        <a:t>
Von München nach Berlin in 46 Minuten. An dieser Mission arbeitet eine Gruppe Münchner Studenten.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extLst>
                  <a:ext uri="{0D108BD9-81ED-4DB2-BD59-A6C34878D82A}">
                    <a16:rowId xmlns:a16="http://schemas.microsoft.com/office/drawing/2014/main" val="356550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- 2017-01-13 12:17:52</a:t>
                      </a:r>
                      <a:r>
                        <a:rPr kumimoji="0" lang="de-DE" sz="1000" b="0" i="0" u="none" strike="noStrike" kern="1200" cap="none" spc="0" normalizeH="0" baseline="0" noProof="0">
                          <a:ln>
                            <a:noFill/>
                          </a:ln>
                          <a:solidFill>
                            <a:prstClr val="black"/>
                          </a:solidFill>
                          <a:effectLst/>
                          <a:uLnTx/>
                          <a:uFillTx/>
                          <a:latin typeface="+mn-lt"/>
                          <a:ea typeface="+mn-ea"/>
                          <a:cs typeface="+mn-cs"/>
                        </a:rPr>
                        <a:t>
Zu Tränen gerührt: US-Präsident Obama hat seinen Vizepräsidenten Joe Biden mit einer besonderen Auszeichnung überrascht.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3342908041"/>
                  </a:ext>
                </a:extLst>
              </a:tr>
            </a:tbl>
          </a:graphicData>
        </a:graphic>
      </p:graphicFrame>
      <p:sp>
        <p:nvSpPr>
          <p:cNvPr id="4" name="Text Placeholder 3">
            <a:extLst>
              <a:ext uri="{FF2B5EF4-FFF2-40B4-BE49-F238E27FC236}">
                <a16:creationId xmlns:a16="http://schemas.microsoft.com/office/drawing/2014/main" id="{9ED0181F-18A5-43AD-9466-73A708F9F33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23080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C7D0E-166C-494F-BA49-A45CE043E0A8}"/>
              </a:ext>
            </a:extLst>
          </p:cNvPr>
          <p:cNvSpPr>
            <a:spLocks noGrp="1"/>
          </p:cNvSpPr>
          <p:nvPr>
            <p:ph type="title"/>
          </p:nvPr>
        </p:nvSpPr>
        <p:spPr/>
        <p:txBody>
          <a:bodyPr/>
          <a:lstStyle/>
          <a:p>
            <a:r>
              <a:rPr lang="en-US"/>
              <a:t>Eigene Videos - Crossposts - Export - 7 of 9</a:t>
            </a:r>
          </a:p>
        </p:txBody>
      </p:sp>
      <p:graphicFrame>
        <p:nvGraphicFramePr>
          <p:cNvPr id="5" name="Table Placeholder 4">
            <a:extLst>
              <a:ext uri="{FF2B5EF4-FFF2-40B4-BE49-F238E27FC236}">
                <a16:creationId xmlns:a16="http://schemas.microsoft.com/office/drawing/2014/main" id="{FAFAFB5E-06A3-462B-BE89-B9618698B0F6}"/>
              </a:ext>
            </a:extLst>
          </p:cNvPr>
          <p:cNvGraphicFramePr>
            <a:graphicFrameLocks noGrp="1"/>
          </p:cNvGraphicFramePr>
          <p:nvPr>
            <p:ph type="tbl" sz="quarter" idx="13"/>
            <p:extLst>
              <p:ext uri="{D42A27DB-BD31-4B8C-83A1-F6EECF244321}">
                <p14:modId xmlns:p14="http://schemas.microsoft.com/office/powerpoint/2010/main" val="391334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12150763"/>
                    </a:ext>
                  </a:extLst>
                </a:gridCol>
                <a:gridCol w="493776">
                  <a:extLst>
                    <a:ext uri="{9D8B030D-6E8A-4147-A177-3AD203B41FA5}">
                      <a16:colId xmlns:a16="http://schemas.microsoft.com/office/drawing/2014/main" val="1797892907"/>
                    </a:ext>
                  </a:extLst>
                </a:gridCol>
                <a:gridCol w="411480">
                  <a:extLst>
                    <a:ext uri="{9D8B030D-6E8A-4147-A177-3AD203B41FA5}">
                      <a16:colId xmlns:a16="http://schemas.microsoft.com/office/drawing/2014/main" val="3285550198"/>
                    </a:ext>
                  </a:extLst>
                </a:gridCol>
                <a:gridCol w="411480">
                  <a:extLst>
                    <a:ext uri="{9D8B030D-6E8A-4147-A177-3AD203B41FA5}">
                      <a16:colId xmlns:a16="http://schemas.microsoft.com/office/drawing/2014/main" val="3863561381"/>
                    </a:ext>
                  </a:extLst>
                </a:gridCol>
                <a:gridCol w="246888">
                  <a:extLst>
                    <a:ext uri="{9D8B030D-6E8A-4147-A177-3AD203B41FA5}">
                      <a16:colId xmlns:a16="http://schemas.microsoft.com/office/drawing/2014/main" val="636715154"/>
                    </a:ext>
                  </a:extLst>
                </a:gridCol>
                <a:gridCol w="658368">
                  <a:extLst>
                    <a:ext uri="{9D8B030D-6E8A-4147-A177-3AD203B41FA5}">
                      <a16:colId xmlns:a16="http://schemas.microsoft.com/office/drawing/2014/main" val="3189935387"/>
                    </a:ext>
                  </a:extLst>
                </a:gridCol>
                <a:gridCol w="576072">
                  <a:extLst>
                    <a:ext uri="{9D8B030D-6E8A-4147-A177-3AD203B41FA5}">
                      <a16:colId xmlns:a16="http://schemas.microsoft.com/office/drawing/2014/main" val="4027991003"/>
                    </a:ext>
                  </a:extLst>
                </a:gridCol>
                <a:gridCol w="576072">
                  <a:extLst>
                    <a:ext uri="{9D8B030D-6E8A-4147-A177-3AD203B41FA5}">
                      <a16:colId xmlns:a16="http://schemas.microsoft.com/office/drawing/2014/main" val="1234792219"/>
                    </a:ext>
                  </a:extLst>
                </a:gridCol>
                <a:gridCol w="411480">
                  <a:extLst>
                    <a:ext uri="{9D8B030D-6E8A-4147-A177-3AD203B41FA5}">
                      <a16:colId xmlns:a16="http://schemas.microsoft.com/office/drawing/2014/main" val="2441118898"/>
                    </a:ext>
                  </a:extLst>
                </a:gridCol>
                <a:gridCol w="658368">
                  <a:extLst>
                    <a:ext uri="{9D8B030D-6E8A-4147-A177-3AD203B41FA5}">
                      <a16:colId xmlns:a16="http://schemas.microsoft.com/office/drawing/2014/main" val="146386258"/>
                    </a:ext>
                  </a:extLst>
                </a:gridCol>
                <a:gridCol w="329184">
                  <a:extLst>
                    <a:ext uri="{9D8B030D-6E8A-4147-A177-3AD203B41FA5}">
                      <a16:colId xmlns:a16="http://schemas.microsoft.com/office/drawing/2014/main" val="3493104760"/>
                    </a:ext>
                  </a:extLst>
                </a:gridCol>
                <a:gridCol w="493776">
                  <a:extLst>
                    <a:ext uri="{9D8B030D-6E8A-4147-A177-3AD203B41FA5}">
                      <a16:colId xmlns:a16="http://schemas.microsoft.com/office/drawing/2014/main" val="2006465123"/>
                    </a:ext>
                  </a:extLst>
                </a:gridCol>
                <a:gridCol w="329184">
                  <a:extLst>
                    <a:ext uri="{9D8B030D-6E8A-4147-A177-3AD203B41FA5}">
                      <a16:colId xmlns:a16="http://schemas.microsoft.com/office/drawing/2014/main" val="305963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2783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- 2017-10-06 21:04:10</a:t>
                      </a:r>
                      <a:r>
                        <a:rPr kumimoji="0" lang="de-DE" sz="1000" b="0" i="0" u="none" strike="noStrike" kern="1200" cap="none" spc="0" normalizeH="0" baseline="0" noProof="0">
                          <a:ln>
                            <a:noFill/>
                          </a:ln>
                          <a:solidFill>
                            <a:prstClr val="black"/>
                          </a:solidFill>
                          <a:effectLst/>
                          <a:uLnTx/>
                          <a:uFillTx/>
                          <a:latin typeface="+mn-lt"/>
                          <a:ea typeface="+mn-ea"/>
                          <a:cs typeface="+mn-cs"/>
                        </a:rPr>
                        <a:t>
"Polizeigewalt hat es nicht gegeben", behauptete Hamburgs Bürgermeister Scholz nach den G20-Krawallen. Doch immer mehr Zweifel kommen an dieser Darstellung auf, je mehr Betroffene mutmaßliche Übergriffe melden.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287135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07:58:46</a:t>
                      </a:r>
                      <a:r>
                        <a:rPr kumimoji="0" lang="de-DE" sz="1000" b="0" i="0" u="none" strike="noStrike" kern="1200" cap="none" spc="0" normalizeH="0" baseline="0" noProof="0">
                          <a:ln>
                            <a:noFill/>
                          </a:ln>
                          <a:solidFill>
                            <a:prstClr val="black"/>
                          </a:solidFill>
                          <a:effectLst/>
                          <a:uLnTx/>
                          <a:uFillTx/>
                          <a:latin typeface="+mn-lt"/>
                          <a:ea typeface="+mn-ea"/>
                          <a:cs typeface="+mn-cs"/>
                        </a:rPr>
                        <a:t>
„Thorsten, you are an Ironman!” – Nach 10:56:12 Stunden schwimmen, radfahren und laufen kam Tagesschau-Sprecher Thorsten Schröder beim Ironman auf Hawaii ins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337902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- 2017-04-20 15:42:36</a:t>
                      </a:r>
                      <a:r>
                        <a:rPr kumimoji="0" lang="de-DE" sz="1000" b="0" i="0" u="none" strike="noStrike" kern="1200" cap="none" spc="0" normalizeH="0" baseline="0" noProof="0">
                          <a:ln>
                            <a:noFill/>
                          </a:ln>
                          <a:solidFill>
                            <a:prstClr val="black"/>
                          </a:solidFill>
                          <a:effectLst/>
                          <a:uLnTx/>
                          <a:uFillTx/>
                          <a:latin typeface="+mn-lt"/>
                          <a:ea typeface="+mn-ea"/>
                          <a:cs typeface="+mn-cs"/>
                        </a:rPr>
                        <a:t>
Soziale Gerechtigkeit ist ... "wenn die Deutschen nicht immer hinten anstehen müssen", oder "wenn man es so gut hat wie in Deutschland". Panorama hat sich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extLst>
                  <a:ext uri="{0D108BD9-81ED-4DB2-BD59-A6C34878D82A}">
                    <a16:rowId xmlns:a16="http://schemas.microsoft.com/office/drawing/2014/main" val="413754642"/>
                  </a:ext>
                </a:extLst>
              </a:tr>
            </a:tbl>
          </a:graphicData>
        </a:graphic>
      </p:graphicFrame>
      <p:sp>
        <p:nvSpPr>
          <p:cNvPr id="4" name="Text Placeholder 3">
            <a:extLst>
              <a:ext uri="{FF2B5EF4-FFF2-40B4-BE49-F238E27FC236}">
                <a16:creationId xmlns:a16="http://schemas.microsoft.com/office/drawing/2014/main" id="{0FC8FED2-1083-4609-9999-6CE10EDE7B4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242467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D7AD-5DB5-44FF-B72F-43D675218790}"/>
              </a:ext>
            </a:extLst>
          </p:cNvPr>
          <p:cNvSpPr>
            <a:spLocks noGrp="1"/>
          </p:cNvSpPr>
          <p:nvPr>
            <p:ph type="title"/>
          </p:nvPr>
        </p:nvSpPr>
        <p:spPr/>
        <p:txBody>
          <a:bodyPr/>
          <a:lstStyle/>
          <a:p>
            <a:r>
              <a:rPr lang="en-US"/>
              <a:t>Eigene Videos - Crossposts - Export - 8 of 9</a:t>
            </a:r>
          </a:p>
        </p:txBody>
      </p:sp>
      <p:graphicFrame>
        <p:nvGraphicFramePr>
          <p:cNvPr id="5" name="Table Placeholder 4">
            <a:extLst>
              <a:ext uri="{FF2B5EF4-FFF2-40B4-BE49-F238E27FC236}">
                <a16:creationId xmlns:a16="http://schemas.microsoft.com/office/drawing/2014/main" id="{4F02F4DE-589A-4EF3-95A5-5F1693045283}"/>
              </a:ext>
            </a:extLst>
          </p:cNvPr>
          <p:cNvGraphicFramePr>
            <a:graphicFrameLocks noGrp="1"/>
          </p:cNvGraphicFramePr>
          <p:nvPr>
            <p:ph type="tbl" sz="quarter" idx="13"/>
            <p:extLst>
              <p:ext uri="{D42A27DB-BD31-4B8C-83A1-F6EECF244321}">
                <p14:modId xmlns:p14="http://schemas.microsoft.com/office/powerpoint/2010/main" val="86104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40103269"/>
                    </a:ext>
                  </a:extLst>
                </a:gridCol>
                <a:gridCol w="493776">
                  <a:extLst>
                    <a:ext uri="{9D8B030D-6E8A-4147-A177-3AD203B41FA5}">
                      <a16:colId xmlns:a16="http://schemas.microsoft.com/office/drawing/2014/main" val="1330069542"/>
                    </a:ext>
                  </a:extLst>
                </a:gridCol>
                <a:gridCol w="411480">
                  <a:extLst>
                    <a:ext uri="{9D8B030D-6E8A-4147-A177-3AD203B41FA5}">
                      <a16:colId xmlns:a16="http://schemas.microsoft.com/office/drawing/2014/main" val="2577975055"/>
                    </a:ext>
                  </a:extLst>
                </a:gridCol>
                <a:gridCol w="411480">
                  <a:extLst>
                    <a:ext uri="{9D8B030D-6E8A-4147-A177-3AD203B41FA5}">
                      <a16:colId xmlns:a16="http://schemas.microsoft.com/office/drawing/2014/main" val="1778987341"/>
                    </a:ext>
                  </a:extLst>
                </a:gridCol>
                <a:gridCol w="246888">
                  <a:extLst>
                    <a:ext uri="{9D8B030D-6E8A-4147-A177-3AD203B41FA5}">
                      <a16:colId xmlns:a16="http://schemas.microsoft.com/office/drawing/2014/main" val="2612199069"/>
                    </a:ext>
                  </a:extLst>
                </a:gridCol>
                <a:gridCol w="658368">
                  <a:extLst>
                    <a:ext uri="{9D8B030D-6E8A-4147-A177-3AD203B41FA5}">
                      <a16:colId xmlns:a16="http://schemas.microsoft.com/office/drawing/2014/main" val="202393186"/>
                    </a:ext>
                  </a:extLst>
                </a:gridCol>
                <a:gridCol w="576072">
                  <a:extLst>
                    <a:ext uri="{9D8B030D-6E8A-4147-A177-3AD203B41FA5}">
                      <a16:colId xmlns:a16="http://schemas.microsoft.com/office/drawing/2014/main" val="1474610673"/>
                    </a:ext>
                  </a:extLst>
                </a:gridCol>
                <a:gridCol w="576072">
                  <a:extLst>
                    <a:ext uri="{9D8B030D-6E8A-4147-A177-3AD203B41FA5}">
                      <a16:colId xmlns:a16="http://schemas.microsoft.com/office/drawing/2014/main" val="3824856428"/>
                    </a:ext>
                  </a:extLst>
                </a:gridCol>
                <a:gridCol w="411480">
                  <a:extLst>
                    <a:ext uri="{9D8B030D-6E8A-4147-A177-3AD203B41FA5}">
                      <a16:colId xmlns:a16="http://schemas.microsoft.com/office/drawing/2014/main" val="1794937676"/>
                    </a:ext>
                  </a:extLst>
                </a:gridCol>
                <a:gridCol w="658368">
                  <a:extLst>
                    <a:ext uri="{9D8B030D-6E8A-4147-A177-3AD203B41FA5}">
                      <a16:colId xmlns:a16="http://schemas.microsoft.com/office/drawing/2014/main" val="3805872573"/>
                    </a:ext>
                  </a:extLst>
                </a:gridCol>
                <a:gridCol w="329184">
                  <a:extLst>
                    <a:ext uri="{9D8B030D-6E8A-4147-A177-3AD203B41FA5}">
                      <a16:colId xmlns:a16="http://schemas.microsoft.com/office/drawing/2014/main" val="320766402"/>
                    </a:ext>
                  </a:extLst>
                </a:gridCol>
                <a:gridCol w="493776">
                  <a:extLst>
                    <a:ext uri="{9D8B030D-6E8A-4147-A177-3AD203B41FA5}">
                      <a16:colId xmlns:a16="http://schemas.microsoft.com/office/drawing/2014/main" val="3368571765"/>
                    </a:ext>
                  </a:extLst>
                </a:gridCol>
                <a:gridCol w="329184">
                  <a:extLst>
                    <a:ext uri="{9D8B030D-6E8A-4147-A177-3AD203B41FA5}">
                      <a16:colId xmlns:a16="http://schemas.microsoft.com/office/drawing/2014/main" val="268491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0210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- 2017-01-11 12:40:00</a:t>
                      </a:r>
                      <a:r>
                        <a:rPr kumimoji="0" lang="de-DE" sz="1000" b="0" i="0" u="none" strike="noStrike" kern="1200" cap="none" spc="0" normalizeH="0" baseline="0" noProof="0">
                          <a:ln>
                            <a:noFill/>
                          </a:ln>
                          <a:solidFill>
                            <a:prstClr val="black"/>
                          </a:solidFill>
                          <a:effectLst/>
                          <a:uLnTx/>
                          <a:uFillTx/>
                          <a:latin typeface="+mn-lt"/>
                          <a:ea typeface="+mn-ea"/>
                          <a:cs typeface="+mn-cs"/>
                        </a:rPr>
                        <a:t>
Hätten Sie es gewusst? Fünf Fakten über die Elbphilharmonie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146847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- 2017-07-07 22:15:45</a:t>
                      </a:r>
                      <a:r>
                        <a:rPr kumimoji="0" lang="de-DE" sz="1000" b="0" i="0" u="none" strike="noStrike" kern="1200" cap="none" spc="0" normalizeH="0" baseline="0" noProof="0">
                          <a:ln>
                            <a:noFill/>
                          </a:ln>
                          <a:solidFill>
                            <a:prstClr val="black"/>
                          </a:solidFill>
                          <a:effectLst/>
                          <a:uLnTx/>
                          <a:uFillTx/>
                          <a:latin typeface="+mn-lt"/>
                          <a:ea typeface="+mn-ea"/>
                          <a:cs typeface="+mn-cs"/>
                        </a:rPr>
                        <a:t>
Sondersendung zu den schweren Krawallen im Hamburger Schanzenviertel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extLst>
                  <a:ext uri="{0D108BD9-81ED-4DB2-BD59-A6C34878D82A}">
                    <a16:rowId xmlns:a16="http://schemas.microsoft.com/office/drawing/2014/main" val="175037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- 2017-07-14 05:00:00</a:t>
                      </a:r>
                      <a:r>
                        <a:rPr kumimoji="0" lang="de-DE" sz="1000" b="0" i="0" u="none" strike="noStrike" kern="1200" cap="none" spc="0" normalizeH="0" baseline="0" noProof="0">
                          <a:ln>
                            <a:noFill/>
                          </a:ln>
                          <a:solidFill>
                            <a:prstClr val="black"/>
                          </a:solidFill>
                          <a:effectLst/>
                          <a:uLnTx/>
                          <a:uFillTx/>
                          <a:latin typeface="+mn-lt"/>
                          <a:ea typeface="+mn-ea"/>
                          <a:cs typeface="+mn-cs"/>
                        </a:rPr>
                        <a:t>
Merkel und Macron wollen ein grenzenloses Europa. In Lothringen und im Saarland sind die Grenzen längst verschwommen. Manchmal kann man kaum noch unterscheiden, wer Deutscher ist und wer Franzose.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extLst>
                  <a:ext uri="{0D108BD9-81ED-4DB2-BD59-A6C34878D82A}">
                    <a16:rowId xmlns:a16="http://schemas.microsoft.com/office/drawing/2014/main" val="163496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- 2017-11-06 18:00:00</a:t>
                      </a:r>
                      <a:r>
                        <a:rPr kumimoji="0" lang="de-DE" sz="1000" b="0" i="0" u="none" strike="noStrike" kern="1200" cap="none" spc="0" normalizeH="0" baseline="0" noProof="0">
                          <a:ln>
                            <a:noFill/>
                          </a:ln>
                          <a:solidFill>
                            <a:prstClr val="black"/>
                          </a:solidFill>
                          <a:effectLst/>
                          <a:uLnTx/>
                          <a:uFillTx/>
                          <a:latin typeface="+mn-lt"/>
                          <a:ea typeface="+mn-ea"/>
                          <a:cs typeface="+mn-cs"/>
                        </a:rPr>
                        <a:t>
Die "Paradise Papers" enthüllen: Formel-1-Weltmeister Lewis Hamilton spart Steuern in Millionenhöhe. Das Vorgehen ist legal.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extLst>
                  <a:ext uri="{0D108BD9-81ED-4DB2-BD59-A6C34878D82A}">
                    <a16:rowId xmlns:a16="http://schemas.microsoft.com/office/drawing/2014/main" val="2028577956"/>
                  </a:ext>
                </a:extLst>
              </a:tr>
            </a:tbl>
          </a:graphicData>
        </a:graphic>
      </p:graphicFrame>
      <p:sp>
        <p:nvSpPr>
          <p:cNvPr id="4" name="Text Placeholder 3">
            <a:extLst>
              <a:ext uri="{FF2B5EF4-FFF2-40B4-BE49-F238E27FC236}">
                <a16:creationId xmlns:a16="http://schemas.microsoft.com/office/drawing/2014/main" id="{EC8AAE3F-9E58-447F-BF93-810D31C97611}"/>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55054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9109B-0403-4AC3-BF08-EF7E206043F7}"/>
              </a:ext>
            </a:extLst>
          </p:cNvPr>
          <p:cNvSpPr>
            <a:spLocks noGrp="1"/>
          </p:cNvSpPr>
          <p:nvPr>
            <p:ph type="title"/>
          </p:nvPr>
        </p:nvSpPr>
        <p:spPr/>
        <p:txBody>
          <a:bodyPr/>
          <a:lstStyle/>
          <a:p>
            <a:r>
              <a:rPr lang="en-US"/>
              <a:t>Eigene Videos - Crossposts - Export - 9 of 9</a:t>
            </a:r>
          </a:p>
        </p:txBody>
      </p:sp>
      <p:graphicFrame>
        <p:nvGraphicFramePr>
          <p:cNvPr id="5" name="Table Placeholder 4">
            <a:extLst>
              <a:ext uri="{FF2B5EF4-FFF2-40B4-BE49-F238E27FC236}">
                <a16:creationId xmlns:a16="http://schemas.microsoft.com/office/drawing/2014/main" id="{D3096486-9359-4650-A15D-D5E97AD18382}"/>
              </a:ext>
            </a:extLst>
          </p:cNvPr>
          <p:cNvGraphicFramePr>
            <a:graphicFrameLocks noGrp="1"/>
          </p:cNvGraphicFramePr>
          <p:nvPr>
            <p:ph type="tbl" sz="quarter" idx="13"/>
            <p:extLst>
              <p:ext uri="{D42A27DB-BD31-4B8C-83A1-F6EECF244321}">
                <p14:modId xmlns:p14="http://schemas.microsoft.com/office/powerpoint/2010/main" val="64206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03471230"/>
                    </a:ext>
                  </a:extLst>
                </a:gridCol>
                <a:gridCol w="493776">
                  <a:extLst>
                    <a:ext uri="{9D8B030D-6E8A-4147-A177-3AD203B41FA5}">
                      <a16:colId xmlns:a16="http://schemas.microsoft.com/office/drawing/2014/main" val="716174728"/>
                    </a:ext>
                  </a:extLst>
                </a:gridCol>
                <a:gridCol w="411480">
                  <a:extLst>
                    <a:ext uri="{9D8B030D-6E8A-4147-A177-3AD203B41FA5}">
                      <a16:colId xmlns:a16="http://schemas.microsoft.com/office/drawing/2014/main" val="2220488348"/>
                    </a:ext>
                  </a:extLst>
                </a:gridCol>
                <a:gridCol w="411480">
                  <a:extLst>
                    <a:ext uri="{9D8B030D-6E8A-4147-A177-3AD203B41FA5}">
                      <a16:colId xmlns:a16="http://schemas.microsoft.com/office/drawing/2014/main" val="947685942"/>
                    </a:ext>
                  </a:extLst>
                </a:gridCol>
                <a:gridCol w="246888">
                  <a:extLst>
                    <a:ext uri="{9D8B030D-6E8A-4147-A177-3AD203B41FA5}">
                      <a16:colId xmlns:a16="http://schemas.microsoft.com/office/drawing/2014/main" val="1607238112"/>
                    </a:ext>
                  </a:extLst>
                </a:gridCol>
                <a:gridCol w="658368">
                  <a:extLst>
                    <a:ext uri="{9D8B030D-6E8A-4147-A177-3AD203B41FA5}">
                      <a16:colId xmlns:a16="http://schemas.microsoft.com/office/drawing/2014/main" val="916767182"/>
                    </a:ext>
                  </a:extLst>
                </a:gridCol>
                <a:gridCol w="576072">
                  <a:extLst>
                    <a:ext uri="{9D8B030D-6E8A-4147-A177-3AD203B41FA5}">
                      <a16:colId xmlns:a16="http://schemas.microsoft.com/office/drawing/2014/main" val="1041468857"/>
                    </a:ext>
                  </a:extLst>
                </a:gridCol>
                <a:gridCol w="576072">
                  <a:extLst>
                    <a:ext uri="{9D8B030D-6E8A-4147-A177-3AD203B41FA5}">
                      <a16:colId xmlns:a16="http://schemas.microsoft.com/office/drawing/2014/main" val="519414729"/>
                    </a:ext>
                  </a:extLst>
                </a:gridCol>
                <a:gridCol w="411480">
                  <a:extLst>
                    <a:ext uri="{9D8B030D-6E8A-4147-A177-3AD203B41FA5}">
                      <a16:colId xmlns:a16="http://schemas.microsoft.com/office/drawing/2014/main" val="277839913"/>
                    </a:ext>
                  </a:extLst>
                </a:gridCol>
                <a:gridCol w="658368">
                  <a:extLst>
                    <a:ext uri="{9D8B030D-6E8A-4147-A177-3AD203B41FA5}">
                      <a16:colId xmlns:a16="http://schemas.microsoft.com/office/drawing/2014/main" val="1480187545"/>
                    </a:ext>
                  </a:extLst>
                </a:gridCol>
                <a:gridCol w="329184">
                  <a:extLst>
                    <a:ext uri="{9D8B030D-6E8A-4147-A177-3AD203B41FA5}">
                      <a16:colId xmlns:a16="http://schemas.microsoft.com/office/drawing/2014/main" val="207930262"/>
                    </a:ext>
                  </a:extLst>
                </a:gridCol>
                <a:gridCol w="493776">
                  <a:extLst>
                    <a:ext uri="{9D8B030D-6E8A-4147-A177-3AD203B41FA5}">
                      <a16:colId xmlns:a16="http://schemas.microsoft.com/office/drawing/2014/main" val="2032616699"/>
                    </a:ext>
                  </a:extLst>
                </a:gridCol>
                <a:gridCol w="329184">
                  <a:extLst>
                    <a:ext uri="{9D8B030D-6E8A-4147-A177-3AD203B41FA5}">
                      <a16:colId xmlns:a16="http://schemas.microsoft.com/office/drawing/2014/main" val="3873707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009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- 2017-11-22 16:38:31</a:t>
                      </a:r>
                      <a:r>
                        <a:rPr kumimoji="0" lang="de-DE" sz="1000" b="0" i="0" u="none" strike="noStrike" kern="1200" cap="none" spc="0" normalizeH="0" baseline="0" noProof="0">
                          <a:ln>
                            <a:noFill/>
                          </a:ln>
                          <a:solidFill>
                            <a:prstClr val="black"/>
                          </a:solidFill>
                          <a:effectLst/>
                          <a:uLnTx/>
                          <a:uFillTx/>
                          <a:latin typeface="+mn-lt"/>
                          <a:ea typeface="+mn-ea"/>
                          <a:cs typeface="+mn-cs"/>
                        </a:rPr>
                        <a:t>
Erinnern Sie sich noch an die „Turn-Oma“? In dieser Woche wurde sie 92 Jahre 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extLst>
                  <a:ext uri="{0D108BD9-81ED-4DB2-BD59-A6C34878D82A}">
                    <a16:rowId xmlns:a16="http://schemas.microsoft.com/office/drawing/2014/main" val="243145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11:33:30</a:t>
                      </a:r>
                      <a:r>
                        <a:rPr kumimoji="0" lang="de-DE" sz="1000" b="0" i="0" u="none" strike="noStrike" kern="1200" cap="none" spc="0" normalizeH="0" baseline="0" noProof="0">
                          <a:ln>
                            <a:noFill/>
                          </a:ln>
                          <a:solidFill>
                            <a:prstClr val="black"/>
                          </a:solidFill>
                          <a:effectLst/>
                          <a:uLnTx/>
                          <a:uFillTx/>
                          <a:latin typeface="+mn-lt"/>
                          <a:ea typeface="+mn-ea"/>
                          <a:cs typeface="+mn-cs"/>
                        </a:rPr>
                        <a:t>
Wackeliger Landeversuch im Sturm: Diese Maschine der polnischen "Enter Air" war aus Frankfurt gekommen - und versuchte vergeblich, in Salzburg zu landen.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extLst>
                  <a:ext uri="{0D108BD9-81ED-4DB2-BD59-A6C34878D82A}">
                    <a16:rowId xmlns:a16="http://schemas.microsoft.com/office/drawing/2014/main" val="1968172360"/>
                  </a:ext>
                </a:extLst>
              </a:tr>
            </a:tbl>
          </a:graphicData>
        </a:graphic>
      </p:graphicFrame>
      <p:sp>
        <p:nvSpPr>
          <p:cNvPr id="4" name="Text Placeholder 3">
            <a:extLst>
              <a:ext uri="{FF2B5EF4-FFF2-40B4-BE49-F238E27FC236}">
                <a16:creationId xmlns:a16="http://schemas.microsoft.com/office/drawing/2014/main" id="{8AABFE2A-402C-44B9-A992-F69C4DBF797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314629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CEE6E-D76E-4FFA-9F3B-1E2295949858}"/>
              </a:ext>
            </a:extLst>
          </p:cNvPr>
          <p:cNvSpPr>
            <a:spLocks noGrp="1"/>
          </p:cNvSpPr>
          <p:nvPr>
            <p:ph type="title"/>
          </p:nvPr>
        </p:nvSpPr>
        <p:spPr/>
        <p:txBody>
          <a:bodyPr/>
          <a:lstStyle/>
          <a:p>
            <a:r>
              <a:rPr lang="en-US"/>
              <a:t>Youtube Video Views Change </a:t>
            </a:r>
          </a:p>
        </p:txBody>
      </p:sp>
      <p:graphicFrame>
        <p:nvGraphicFramePr>
          <p:cNvPr id="6" name="Chart Placeholder 5">
            <a:extLst>
              <a:ext uri="{FF2B5EF4-FFF2-40B4-BE49-F238E27FC236}">
                <a16:creationId xmlns:a16="http://schemas.microsoft.com/office/drawing/2014/main" id="{D6E1744D-07C3-4ED9-8FC9-634FADEE0003}"/>
              </a:ext>
            </a:extLst>
          </p:cNvPr>
          <p:cNvGraphicFramePr>
            <a:graphicFrameLocks noGrp="1"/>
          </p:cNvGraphicFramePr>
          <p:nvPr>
            <p:ph type="chart" sz="quarter" idx="13"/>
            <p:extLst>
              <p:ext uri="{D42A27DB-BD31-4B8C-83A1-F6EECF244321}">
                <p14:modId xmlns:p14="http://schemas.microsoft.com/office/powerpoint/2010/main" val="4209818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48491-6318-4CD6-ACC6-4A7670FCE03A}"/>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569404FB-0595-4771-9363-23820AF95D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328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E85F6-AD14-4296-92F6-AF4925DCF0DB}"/>
              </a:ext>
            </a:extLst>
          </p:cNvPr>
          <p:cNvSpPr>
            <a:spLocks noGrp="1"/>
          </p:cNvSpPr>
          <p:nvPr>
            <p:ph type="title"/>
          </p:nvPr>
        </p:nvSpPr>
        <p:spPr/>
        <p:txBody>
          <a:bodyPr/>
          <a:lstStyle/>
          <a:p>
            <a:r>
              <a:rPr lang="de-DE"/>
              <a:t>YT Videos im Zeitraum veröffentlicht -  Lifetime - 1 of 3</a:t>
            </a:r>
            <a:endParaRPr lang="en-US"/>
          </a:p>
        </p:txBody>
      </p:sp>
      <p:graphicFrame>
        <p:nvGraphicFramePr>
          <p:cNvPr id="5" name="Table Placeholder 4">
            <a:extLst>
              <a:ext uri="{FF2B5EF4-FFF2-40B4-BE49-F238E27FC236}">
                <a16:creationId xmlns:a16="http://schemas.microsoft.com/office/drawing/2014/main" id="{C35007EF-16F2-4260-AABC-6E6A2FE686AD}"/>
              </a:ext>
            </a:extLst>
          </p:cNvPr>
          <p:cNvGraphicFramePr>
            <a:graphicFrameLocks noGrp="1"/>
          </p:cNvGraphicFramePr>
          <p:nvPr>
            <p:ph type="tbl" sz="quarter" idx="13"/>
            <p:extLst>
              <p:ext uri="{D42A27DB-BD31-4B8C-83A1-F6EECF244321}">
                <p14:modId xmlns:p14="http://schemas.microsoft.com/office/powerpoint/2010/main" val="2843723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66412605"/>
                    </a:ext>
                  </a:extLst>
                </a:gridCol>
                <a:gridCol w="822960">
                  <a:extLst>
                    <a:ext uri="{9D8B030D-6E8A-4147-A177-3AD203B41FA5}">
                      <a16:colId xmlns:a16="http://schemas.microsoft.com/office/drawing/2014/main" val="1533399386"/>
                    </a:ext>
                  </a:extLst>
                </a:gridCol>
                <a:gridCol w="822960">
                  <a:extLst>
                    <a:ext uri="{9D8B030D-6E8A-4147-A177-3AD203B41FA5}">
                      <a16:colId xmlns:a16="http://schemas.microsoft.com/office/drawing/2014/main" val="2493134425"/>
                    </a:ext>
                  </a:extLst>
                </a:gridCol>
                <a:gridCol w="822960">
                  <a:extLst>
                    <a:ext uri="{9D8B030D-6E8A-4147-A177-3AD203B41FA5}">
                      <a16:colId xmlns:a16="http://schemas.microsoft.com/office/drawing/2014/main" val="3844600151"/>
                    </a:ext>
                  </a:extLst>
                </a:gridCol>
                <a:gridCol w="905256">
                  <a:extLst>
                    <a:ext uri="{9D8B030D-6E8A-4147-A177-3AD203B41FA5}">
                      <a16:colId xmlns:a16="http://schemas.microsoft.com/office/drawing/2014/main" val="585606996"/>
                    </a:ext>
                  </a:extLst>
                </a:gridCol>
                <a:gridCol w="822960">
                  <a:extLst>
                    <a:ext uri="{9D8B030D-6E8A-4147-A177-3AD203B41FA5}">
                      <a16:colId xmlns:a16="http://schemas.microsoft.com/office/drawing/2014/main" val="807995933"/>
                    </a:ext>
                  </a:extLst>
                </a:gridCol>
                <a:gridCol w="1069848">
                  <a:extLst>
                    <a:ext uri="{9D8B030D-6E8A-4147-A177-3AD203B41FA5}">
                      <a16:colId xmlns:a16="http://schemas.microsoft.com/office/drawing/2014/main" val="30896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3597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- 2017-03-01 19:26:54</a:t>
                      </a:r>
                      <a:r>
                        <a:rPr kumimoji="0" lang="de-DE" sz="1000" b="0" i="0" u="none" strike="noStrike" kern="1200" cap="none" spc="0" normalizeH="0" baseline="0" noProof="0">
                          <a:ln>
                            <a:noFill/>
                          </a:ln>
                          <a:solidFill>
                            <a:prstClr val="black"/>
                          </a:solidFill>
                          <a:effectLst/>
                          <a:uLnTx/>
                          <a:uFillTx/>
                          <a:latin typeface="+mn-lt"/>
                          <a:ea typeface="+mn-ea"/>
                          <a:cs typeface="+mn-cs"/>
                        </a:rPr>
                        <a:t>
Homophobie-Skandal um Mert und Shirin: Das Netz schlägt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extLst>
                  <a:ext uri="{0D108BD9-81ED-4DB2-BD59-A6C34878D82A}">
                    <a16:rowId xmlns:a16="http://schemas.microsoft.com/office/drawing/2014/main" val="155536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05:47:15</a:t>
                      </a:r>
                      <a:r>
                        <a:rPr kumimoji="0" lang="de-DE" sz="1000" b="0" i="0" u="none" strike="noStrike" kern="1200" cap="none" spc="0" normalizeH="0" baseline="0" noProof="0">
                          <a:ln>
                            <a:noFill/>
                          </a:ln>
                          <a:solidFill>
                            <a:prstClr val="black"/>
                          </a:solidFill>
                          <a:effectLst/>
                          <a:uLnTx/>
                          <a:uFillTx/>
                          <a:latin typeface="+mn-lt"/>
                          <a:ea typeface="+mn-ea"/>
                          <a:cs typeface="+mn-cs"/>
                        </a:rPr>
                        <a:t>
ARD-Wahlarena: Frage an Merkel zur Pflege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extLst>
                  <a:ext uri="{0D108BD9-81ED-4DB2-BD59-A6C34878D82A}">
                    <a16:rowId xmlns:a16="http://schemas.microsoft.com/office/drawing/2014/main" val="60830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- 2017-09-07 06:16:34</a:t>
                      </a:r>
                      <a:r>
                        <a:rPr kumimoji="0" lang="de-DE" sz="1000" b="0" i="0" u="none" strike="noStrike" kern="1200" cap="none" spc="0" normalizeH="0" baseline="0" noProof="0">
                          <a:ln>
                            <a:noFill/>
                          </a:ln>
                          <a:solidFill>
                            <a:prstClr val="black"/>
                          </a:solidFill>
                          <a:effectLst/>
                          <a:uLnTx/>
                          <a:uFillTx/>
                          <a:latin typeface="+mn-lt"/>
                          <a:ea typeface="+mn-ea"/>
                          <a:cs typeface="+mn-cs"/>
                        </a:rPr>
                        <a:t>
Wer ist Alice Weidel?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155616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- 2017-06-21 13:41:05</a:t>
                      </a:r>
                      <a:r>
                        <a:rPr kumimoji="0" lang="de-DE" sz="1000" b="0" i="0" u="none" strike="noStrike" kern="1200" cap="none" spc="0" normalizeH="0" baseline="0" noProof="0">
                          <a:ln>
                            <a:noFill/>
                          </a:ln>
                          <a:solidFill>
                            <a:prstClr val="black"/>
                          </a:solidFill>
                          <a:effectLst/>
                          <a:uLnTx/>
                          <a:uFillTx/>
                          <a:latin typeface="+mn-lt"/>
                          <a:ea typeface="+mn-ea"/>
                          <a:cs typeface="+mn-cs"/>
                        </a:rPr>
                        <a:t>
G20 in Hamburg: Polizei und Demonstranten rüsten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1845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- 2017-03-23 07:39:48</a:t>
                      </a:r>
                      <a:r>
                        <a:rPr kumimoji="0" lang="de-DE" sz="1000" b="0" i="0" u="none" strike="noStrike" kern="1200" cap="none" spc="0" normalizeH="0" baseline="0" noProof="0">
                          <a:ln>
                            <a:noFill/>
                          </a:ln>
                          <a:solidFill>
                            <a:prstClr val="black"/>
                          </a:solidFill>
                          <a:effectLst/>
                          <a:uLnTx/>
                          <a:uFillTx/>
                          <a:latin typeface="+mn-lt"/>
                          <a:ea typeface="+mn-ea"/>
                          <a:cs typeface="+mn-cs"/>
                        </a:rPr>
                        <a:t>
#kurzerklärt: Wie gerecht ist das Abi?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extLst>
                  <a:ext uri="{0D108BD9-81ED-4DB2-BD59-A6C34878D82A}">
                    <a16:rowId xmlns:a16="http://schemas.microsoft.com/office/drawing/2014/main" val="355464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- 2017-05-10 14:10:04</a:t>
                      </a:r>
                      <a:r>
                        <a:rPr kumimoji="0" lang="de-DE" sz="1000" b="0" i="0" u="none" strike="noStrike" kern="1200" cap="none" spc="0" normalizeH="0" baseline="0" noProof="0">
                          <a:ln>
                            <a:noFill/>
                          </a:ln>
                          <a:solidFill>
                            <a:prstClr val="black"/>
                          </a:solidFill>
                          <a:effectLst/>
                          <a:uLnTx/>
                          <a:uFillTx/>
                          <a:latin typeface="+mn-lt"/>
                          <a:ea typeface="+mn-ea"/>
                          <a:cs typeface="+mn-cs"/>
                        </a:rPr>
                        <a:t>
Streit um "Marionetten" von Xavier Naidoo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extLst>
                  <a:ext uri="{0D108BD9-81ED-4DB2-BD59-A6C34878D82A}">
                    <a16:rowId xmlns:a16="http://schemas.microsoft.com/office/drawing/2014/main" val="49005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- 2017-05-10 06:44:26</a:t>
                      </a:r>
                      <a:r>
                        <a:rPr kumimoji="0" lang="de-DE" sz="1000" b="0" i="0" u="none" strike="noStrike" kern="1200" cap="none" spc="0" normalizeH="0" baseline="0" noProof="0">
                          <a:ln>
                            <a:noFill/>
                          </a:ln>
                          <a:solidFill>
                            <a:prstClr val="black"/>
                          </a:solidFill>
                          <a:effectLst/>
                          <a:uLnTx/>
                          <a:uFillTx/>
                          <a:latin typeface="+mn-lt"/>
                          <a:ea typeface="+mn-ea"/>
                          <a:cs typeface="+mn-cs"/>
                        </a:rPr>
                        <a:t>
Xavier Naidoo, Söhne Mannheims und der Song "Marionetten"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193642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- 2017-03-01 08:11:57</a:t>
                      </a:r>
                      <a:r>
                        <a:rPr kumimoji="0" lang="de-DE" sz="1000" b="0" i="0" u="none" strike="noStrike" kern="1200" cap="none" spc="0" normalizeH="0" baseline="0" noProof="0">
                          <a:ln>
                            <a:noFill/>
                          </a:ln>
                          <a:solidFill>
                            <a:prstClr val="black"/>
                          </a:solidFill>
                          <a:effectLst/>
                          <a:uLnTx/>
                          <a:uFillTx/>
                          <a:latin typeface="+mn-lt"/>
                          <a:ea typeface="+mn-ea"/>
                          <a:cs typeface="+mn-cs"/>
                        </a:rPr>
                        <a:t>
Wie erkenne ich eine Depression?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extLst>
                  <a:ext uri="{0D108BD9-81ED-4DB2-BD59-A6C34878D82A}">
                    <a16:rowId xmlns:a16="http://schemas.microsoft.com/office/drawing/2014/main" val="2584559773"/>
                  </a:ext>
                </a:extLst>
              </a:tr>
            </a:tbl>
          </a:graphicData>
        </a:graphic>
      </p:graphicFrame>
      <p:sp>
        <p:nvSpPr>
          <p:cNvPr id="4" name="Text Placeholder 3">
            <a:extLst>
              <a:ext uri="{FF2B5EF4-FFF2-40B4-BE49-F238E27FC236}">
                <a16:creationId xmlns:a16="http://schemas.microsoft.com/office/drawing/2014/main" id="{1589237A-1BD2-461C-AF6C-C64522E93D8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254175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787FA-0709-4D3B-A92E-49CF1213B3F5}"/>
              </a:ext>
            </a:extLst>
          </p:cNvPr>
          <p:cNvSpPr>
            <a:spLocks noGrp="1"/>
          </p:cNvSpPr>
          <p:nvPr>
            <p:ph type="title"/>
          </p:nvPr>
        </p:nvSpPr>
        <p:spPr/>
        <p:txBody>
          <a:bodyPr/>
          <a:lstStyle/>
          <a:p>
            <a:r>
              <a:rPr lang="de-DE"/>
              <a:t>YT Videos im Zeitraum veröffentlicht -  Lifetime - 2 of 3</a:t>
            </a:r>
            <a:endParaRPr lang="en-US"/>
          </a:p>
        </p:txBody>
      </p:sp>
      <p:graphicFrame>
        <p:nvGraphicFramePr>
          <p:cNvPr id="5" name="Table Placeholder 4">
            <a:extLst>
              <a:ext uri="{FF2B5EF4-FFF2-40B4-BE49-F238E27FC236}">
                <a16:creationId xmlns:a16="http://schemas.microsoft.com/office/drawing/2014/main" id="{42C3E6E8-8B97-4890-A77B-EC7B022B0CE6}"/>
              </a:ext>
            </a:extLst>
          </p:cNvPr>
          <p:cNvGraphicFramePr>
            <a:graphicFrameLocks noGrp="1"/>
          </p:cNvGraphicFramePr>
          <p:nvPr>
            <p:ph type="tbl" sz="quarter" idx="13"/>
            <p:extLst>
              <p:ext uri="{D42A27DB-BD31-4B8C-83A1-F6EECF244321}">
                <p14:modId xmlns:p14="http://schemas.microsoft.com/office/powerpoint/2010/main" val="100699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6461666"/>
                    </a:ext>
                  </a:extLst>
                </a:gridCol>
                <a:gridCol w="822960">
                  <a:extLst>
                    <a:ext uri="{9D8B030D-6E8A-4147-A177-3AD203B41FA5}">
                      <a16:colId xmlns:a16="http://schemas.microsoft.com/office/drawing/2014/main" val="1367760869"/>
                    </a:ext>
                  </a:extLst>
                </a:gridCol>
                <a:gridCol w="822960">
                  <a:extLst>
                    <a:ext uri="{9D8B030D-6E8A-4147-A177-3AD203B41FA5}">
                      <a16:colId xmlns:a16="http://schemas.microsoft.com/office/drawing/2014/main" val="3551164004"/>
                    </a:ext>
                  </a:extLst>
                </a:gridCol>
                <a:gridCol w="822960">
                  <a:extLst>
                    <a:ext uri="{9D8B030D-6E8A-4147-A177-3AD203B41FA5}">
                      <a16:colId xmlns:a16="http://schemas.microsoft.com/office/drawing/2014/main" val="929921052"/>
                    </a:ext>
                  </a:extLst>
                </a:gridCol>
                <a:gridCol w="905256">
                  <a:extLst>
                    <a:ext uri="{9D8B030D-6E8A-4147-A177-3AD203B41FA5}">
                      <a16:colId xmlns:a16="http://schemas.microsoft.com/office/drawing/2014/main" val="1082806136"/>
                    </a:ext>
                  </a:extLst>
                </a:gridCol>
                <a:gridCol w="822960">
                  <a:extLst>
                    <a:ext uri="{9D8B030D-6E8A-4147-A177-3AD203B41FA5}">
                      <a16:colId xmlns:a16="http://schemas.microsoft.com/office/drawing/2014/main" val="1042411076"/>
                    </a:ext>
                  </a:extLst>
                </a:gridCol>
                <a:gridCol w="1069848">
                  <a:extLst>
                    <a:ext uri="{9D8B030D-6E8A-4147-A177-3AD203B41FA5}">
                      <a16:colId xmlns:a16="http://schemas.microsoft.com/office/drawing/2014/main" val="1202915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90084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- 2017-03-27 10:52:33</a:t>
                      </a:r>
                      <a:r>
                        <a:rPr kumimoji="0" lang="de-DE" sz="1000" b="0" i="0" u="none" strike="noStrike" kern="1200" cap="none" spc="0" normalizeH="0" baseline="0" noProof="0">
                          <a:ln>
                            <a:noFill/>
                          </a:ln>
                          <a:solidFill>
                            <a:prstClr val="black"/>
                          </a:solidFill>
                          <a:effectLst/>
                          <a:uLnTx/>
                          <a:uFillTx/>
                          <a:latin typeface="+mn-lt"/>
                          <a:ea typeface="+mn-ea"/>
                          <a:cs typeface="+mn-cs"/>
                        </a:rPr>
                        <a:t>
Der "Moscheereport": Hinter den Türen einer Moschee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extLst>
                  <a:ext uri="{0D108BD9-81ED-4DB2-BD59-A6C34878D82A}">
                    <a16:rowId xmlns:a16="http://schemas.microsoft.com/office/drawing/2014/main" val="119212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- 2017-02-27 10:25:45</a:t>
                      </a:r>
                      <a:r>
                        <a:rPr kumimoji="0" lang="de-DE" sz="1000" b="0" i="0" u="none" strike="noStrike" kern="1200" cap="none" spc="0" normalizeH="0" baseline="0" noProof="0">
                          <a:ln>
                            <a:noFill/>
                          </a:ln>
                          <a:solidFill>
                            <a:prstClr val="black"/>
                          </a:solidFill>
                          <a:effectLst/>
                          <a:uLnTx/>
                          <a:uFillTx/>
                          <a:latin typeface="+mn-lt"/>
                          <a:ea typeface="+mn-ea"/>
                          <a:cs typeface="+mn-cs"/>
                        </a:rPr>
                        <a:t>
Lufthansa-Maschine "Landshut" soll zurückgeholt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148637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- 2017-07-08 09:21:31</a:t>
                      </a:r>
                      <a:r>
                        <a:rPr kumimoji="0" lang="de-DE" sz="1000" b="0" i="0" u="none" strike="noStrike" kern="1200" cap="none" spc="0" normalizeH="0" baseline="0" noProof="0">
                          <a:ln>
                            <a:noFill/>
                          </a:ln>
                          <a:solidFill>
                            <a:prstClr val="black"/>
                          </a:solidFill>
                          <a:effectLst/>
                          <a:uLnTx/>
                          <a:uFillTx/>
                          <a:latin typeface="+mn-lt"/>
                          <a:ea typeface="+mn-ea"/>
                          <a:cs typeface="+mn-cs"/>
                        </a:rPr>
                        <a:t>
G20: Krawalle in der Schanze - Bilder der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23809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- 2017-09-24 20:26:10</a:t>
                      </a:r>
                      <a:r>
                        <a:rPr kumimoji="0" lang="de-DE" sz="1000" b="0" i="0" u="none" strike="noStrike" kern="1200" cap="none" spc="0" normalizeH="0" baseline="0" noProof="0">
                          <a:ln>
                            <a:noFill/>
                          </a:ln>
                          <a:solidFill>
                            <a:prstClr val="black"/>
                          </a:solidFill>
                          <a:effectLst/>
                          <a:uLnTx/>
                          <a:uFillTx/>
                          <a:latin typeface="+mn-lt"/>
                          <a:ea typeface="+mn-ea"/>
                          <a:cs typeface="+mn-cs"/>
                        </a:rPr>
                        <a:t>
Gauland von der AfD: "Wir werden Frau Merkel jagen"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extLst>
                  <a:ext uri="{0D108BD9-81ED-4DB2-BD59-A6C34878D82A}">
                    <a16:rowId xmlns:a16="http://schemas.microsoft.com/office/drawing/2014/main" val="268446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- 2017-05-16 16:07:33</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extLst>
                  <a:ext uri="{0D108BD9-81ED-4DB2-BD59-A6C34878D82A}">
                    <a16:rowId xmlns:a16="http://schemas.microsoft.com/office/drawing/2014/main" val="17598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- 2017-06-28 14:01:58</a:t>
                      </a:r>
                      <a:r>
                        <a:rPr kumimoji="0" lang="de-DE" sz="1000" b="0" i="0" u="none" strike="noStrike" kern="1200" cap="none" spc="0" normalizeH="0" baseline="0" noProof="0">
                          <a:ln>
                            <a:noFill/>
                          </a:ln>
                          <a:solidFill>
                            <a:prstClr val="black"/>
                          </a:solidFill>
                          <a:effectLst/>
                          <a:uLnTx/>
                          <a:uFillTx/>
                          <a:latin typeface="+mn-lt"/>
                          <a:ea typeface="+mn-ea"/>
                          <a:cs typeface="+mn-cs"/>
                        </a:rPr>
                        <a:t>
Reportage: Wie sich Anwohner in Hamburg auf G20 vorbereiten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152853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- 2017-02-03 16:19:20</a:t>
                      </a:r>
                      <a:r>
                        <a:rPr kumimoji="0" lang="de-DE" sz="1000" b="0" i="0" u="none" strike="noStrike" kern="1200" cap="none" spc="0" normalizeH="0" baseline="0" noProof="0">
                          <a:ln>
                            <a:noFill/>
                          </a:ln>
                          <a:solidFill>
                            <a:prstClr val="black"/>
                          </a:solidFill>
                          <a:effectLst/>
                          <a:uLnTx/>
                          <a:uFillTx/>
                          <a:latin typeface="+mn-lt"/>
                          <a:ea typeface="+mn-ea"/>
                          <a:cs typeface="+mn-cs"/>
                        </a:rPr>
                        <a:t>
#kurzerklärt: Türkei Referendum: Was bedeutet Erdogans Verfassungsreform?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extLst>
                  <a:ext uri="{0D108BD9-81ED-4DB2-BD59-A6C34878D82A}">
                    <a16:rowId xmlns:a16="http://schemas.microsoft.com/office/drawing/2014/main" val="348986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- 2017-02-22 09:10:54</a:t>
                      </a:r>
                      <a:r>
                        <a:rPr kumimoji="0" lang="de-DE" sz="1000" b="0" i="0" u="none" strike="noStrike" kern="1200" cap="none" spc="0" normalizeH="0" baseline="0" noProof="0">
                          <a:ln>
                            <a:noFill/>
                          </a:ln>
                          <a:solidFill>
                            <a:prstClr val="black"/>
                          </a:solidFill>
                          <a:effectLst/>
                          <a:uLnTx/>
                          <a:uFillTx/>
                          <a:latin typeface="+mn-lt"/>
                          <a:ea typeface="+mn-ea"/>
                          <a:cs typeface="+mn-cs"/>
                        </a:rPr>
                        <a:t>
#kurzerklärt: G20 - Was und wer ist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extLst>
                  <a:ext uri="{0D108BD9-81ED-4DB2-BD59-A6C34878D82A}">
                    <a16:rowId xmlns:a16="http://schemas.microsoft.com/office/drawing/2014/main" val="2563231929"/>
                  </a:ext>
                </a:extLst>
              </a:tr>
            </a:tbl>
          </a:graphicData>
        </a:graphic>
      </p:graphicFrame>
      <p:sp>
        <p:nvSpPr>
          <p:cNvPr id="4" name="Text Placeholder 3">
            <a:extLst>
              <a:ext uri="{FF2B5EF4-FFF2-40B4-BE49-F238E27FC236}">
                <a16:creationId xmlns:a16="http://schemas.microsoft.com/office/drawing/2014/main" id="{EC7BEFFA-2470-4482-85E0-C7AD8025C64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357305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A75AA-CAC2-4003-85C3-EB41EB25CB7D}"/>
              </a:ext>
            </a:extLst>
          </p:cNvPr>
          <p:cNvSpPr>
            <a:spLocks noGrp="1"/>
          </p:cNvSpPr>
          <p:nvPr>
            <p:ph type="title"/>
          </p:nvPr>
        </p:nvSpPr>
        <p:spPr/>
        <p:txBody>
          <a:bodyPr/>
          <a:lstStyle/>
          <a:p>
            <a:r>
              <a:rPr lang="de-DE"/>
              <a:t>YT Videos im Zeitraum veröffentlicht -  Lifetime - 3 of 3</a:t>
            </a:r>
            <a:endParaRPr lang="en-US"/>
          </a:p>
        </p:txBody>
      </p:sp>
      <p:graphicFrame>
        <p:nvGraphicFramePr>
          <p:cNvPr id="5" name="Table Placeholder 4">
            <a:extLst>
              <a:ext uri="{FF2B5EF4-FFF2-40B4-BE49-F238E27FC236}">
                <a16:creationId xmlns:a16="http://schemas.microsoft.com/office/drawing/2014/main" id="{0C131DD0-EBFC-48F1-926D-1FC5D98015EA}"/>
              </a:ext>
            </a:extLst>
          </p:cNvPr>
          <p:cNvGraphicFramePr>
            <a:graphicFrameLocks noGrp="1"/>
          </p:cNvGraphicFramePr>
          <p:nvPr>
            <p:ph type="tbl" sz="quarter" idx="13"/>
            <p:extLst>
              <p:ext uri="{D42A27DB-BD31-4B8C-83A1-F6EECF244321}">
                <p14:modId xmlns:p14="http://schemas.microsoft.com/office/powerpoint/2010/main" val="19465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514854"/>
                    </a:ext>
                  </a:extLst>
                </a:gridCol>
                <a:gridCol w="822960">
                  <a:extLst>
                    <a:ext uri="{9D8B030D-6E8A-4147-A177-3AD203B41FA5}">
                      <a16:colId xmlns:a16="http://schemas.microsoft.com/office/drawing/2014/main" val="605363735"/>
                    </a:ext>
                  </a:extLst>
                </a:gridCol>
                <a:gridCol w="822960">
                  <a:extLst>
                    <a:ext uri="{9D8B030D-6E8A-4147-A177-3AD203B41FA5}">
                      <a16:colId xmlns:a16="http://schemas.microsoft.com/office/drawing/2014/main" val="3339324341"/>
                    </a:ext>
                  </a:extLst>
                </a:gridCol>
                <a:gridCol w="822960">
                  <a:extLst>
                    <a:ext uri="{9D8B030D-6E8A-4147-A177-3AD203B41FA5}">
                      <a16:colId xmlns:a16="http://schemas.microsoft.com/office/drawing/2014/main" val="4261686834"/>
                    </a:ext>
                  </a:extLst>
                </a:gridCol>
                <a:gridCol w="905256">
                  <a:extLst>
                    <a:ext uri="{9D8B030D-6E8A-4147-A177-3AD203B41FA5}">
                      <a16:colId xmlns:a16="http://schemas.microsoft.com/office/drawing/2014/main" val="1440633744"/>
                    </a:ext>
                  </a:extLst>
                </a:gridCol>
                <a:gridCol w="822960">
                  <a:extLst>
                    <a:ext uri="{9D8B030D-6E8A-4147-A177-3AD203B41FA5}">
                      <a16:colId xmlns:a16="http://schemas.microsoft.com/office/drawing/2014/main" val="3717279093"/>
                    </a:ext>
                  </a:extLst>
                </a:gridCol>
                <a:gridCol w="1069848">
                  <a:extLst>
                    <a:ext uri="{9D8B030D-6E8A-4147-A177-3AD203B41FA5}">
                      <a16:colId xmlns:a16="http://schemas.microsoft.com/office/drawing/2014/main" val="348329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56716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- 2017-06-28 08:56:55</a:t>
                      </a:r>
                      <a:r>
                        <a:rPr kumimoji="0" lang="de-DE" sz="1000" b="0" i="0" u="none" strike="noStrike" kern="1200" cap="none" spc="0" normalizeH="0" baseline="0" noProof="0">
                          <a:ln>
                            <a:noFill/>
                          </a:ln>
                          <a:solidFill>
                            <a:prstClr val="black"/>
                          </a:solidFill>
                          <a:effectLst/>
                          <a:uLnTx/>
                          <a:uFillTx/>
                          <a:latin typeface="+mn-lt"/>
                          <a:ea typeface="+mn-ea"/>
                          <a:cs typeface="+mn-cs"/>
                        </a:rPr>
                        <a:t>
G20-Gipfel: Erste Proteste in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extLst>
                  <a:ext uri="{0D108BD9-81ED-4DB2-BD59-A6C34878D82A}">
                    <a16:rowId xmlns:a16="http://schemas.microsoft.com/office/drawing/2014/main" val="98564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- 2017-09-04 12:32:21</a:t>
                      </a:r>
                      <a:r>
                        <a:rPr kumimoji="0" lang="de-DE" sz="1000" b="0" i="0" u="none" strike="noStrike" kern="1200" cap="none" spc="0" normalizeH="0" baseline="0" noProof="0">
                          <a:ln>
                            <a:noFill/>
                          </a:ln>
                          <a:solidFill>
                            <a:prstClr val="black"/>
                          </a:solidFill>
                          <a:effectLst/>
                          <a:uLnTx/>
                          <a:uFillTx/>
                          <a:latin typeface="+mn-lt"/>
                          <a:ea typeface="+mn-ea"/>
                          <a:cs typeface="+mn-cs"/>
                        </a:rPr>
                        <a:t>
Best of: TV-Duell Merkel gegen Schulz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426416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- 2017-06-22 07:08:06</a:t>
                      </a:r>
                      <a:r>
                        <a:rPr kumimoji="0" lang="de-DE" sz="1000" b="0" i="0" u="none" strike="noStrike" kern="1200" cap="none" spc="0" normalizeH="0" baseline="0" noProof="0">
                          <a:ln>
                            <a:noFill/>
                          </a:ln>
                          <a:solidFill>
                            <a:prstClr val="black"/>
                          </a:solidFill>
                          <a:effectLst/>
                          <a:uLnTx/>
                          <a:uFillTx/>
                          <a:latin typeface="+mn-lt"/>
                          <a:ea typeface="+mn-ea"/>
                          <a:cs typeface="+mn-cs"/>
                        </a:rPr>
                        <a:t>
Türkei: Mann schlägt Frau wegen kurzer Kleidung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extLst>
                  <a:ext uri="{0D108BD9-81ED-4DB2-BD59-A6C34878D82A}">
                    <a16:rowId xmlns:a16="http://schemas.microsoft.com/office/drawing/2014/main" val="324298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- 2017-06-11 14:19:13</a:t>
                      </a:r>
                      <a:r>
                        <a:rPr kumimoji="0" lang="de-DE" sz="1000" b="0" i="0" u="none" strike="noStrike" kern="1200" cap="none" spc="0" normalizeH="0" baseline="0" noProof="0">
                          <a:ln>
                            <a:noFill/>
                          </a:ln>
                          <a:solidFill>
                            <a:prstClr val="black"/>
                          </a:solidFill>
                          <a:effectLst/>
                          <a:uLnTx/>
                          <a:uFillTx/>
                          <a:latin typeface="+mn-lt"/>
                          <a:ea typeface="+mn-ea"/>
                          <a:cs typeface="+mn-cs"/>
                        </a:rPr>
                        <a:t>
91-jährige Turnerin Johanna Quaas bricht alle Rekorde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extLst>
                  <a:ext uri="{0D108BD9-81ED-4DB2-BD59-A6C34878D82A}">
                    <a16:rowId xmlns:a16="http://schemas.microsoft.com/office/drawing/2014/main" val="142895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- 2017-07-24 08:25:13</a:t>
                      </a:r>
                      <a:r>
                        <a:rPr kumimoji="0" lang="de-DE" sz="1000" b="0" i="0" u="none" strike="noStrike" kern="1200" cap="none" spc="0" normalizeH="0" baseline="0" noProof="0">
                          <a:ln>
                            <a:noFill/>
                          </a:ln>
                          <a:solidFill>
                            <a:prstClr val="black"/>
                          </a:solidFill>
                          <a:effectLst/>
                          <a:uLnTx/>
                          <a:uFillTx/>
                          <a:latin typeface="+mn-lt"/>
                          <a:ea typeface="+mn-ea"/>
                          <a:cs typeface="+mn-cs"/>
                        </a:rPr>
                        <a:t>
IS-Anhängerin: 16-Jährige aus Sachsen im Irak identifiziert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extLst>
                  <a:ext uri="{0D108BD9-81ED-4DB2-BD59-A6C34878D82A}">
                    <a16:rowId xmlns:a16="http://schemas.microsoft.com/office/drawing/2014/main" val="198654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- 2017-08-15 10:31:08</a:t>
                      </a:r>
                      <a:r>
                        <a:rPr kumimoji="0" lang="de-DE" sz="1000" b="0" i="0" u="none" strike="noStrike" kern="1200" cap="none" spc="0" normalizeH="0" baseline="0" noProof="0">
                          <a:ln>
                            <a:noFill/>
                          </a:ln>
                          <a:solidFill>
                            <a:prstClr val="black"/>
                          </a:solidFill>
                          <a:effectLst/>
                          <a:uLnTx/>
                          <a:uFillTx/>
                          <a:latin typeface="+mn-lt"/>
                          <a:ea typeface="+mn-ea"/>
                          <a:cs typeface="+mn-cs"/>
                        </a:rPr>
                        <a:t>
Livestream: "Frag selbst" mit Frauke Petry (AfD)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50338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- 2017-07-08 18:45:45</a:t>
                      </a:r>
                      <a:r>
                        <a:rPr kumimoji="0" lang="de-DE" sz="1000" b="0" i="0" u="none" strike="noStrike" kern="1200" cap="none" spc="0" normalizeH="0" baseline="0" noProof="0">
                          <a:ln>
                            <a:noFill/>
                          </a:ln>
                          <a:solidFill>
                            <a:prstClr val="black"/>
                          </a:solidFill>
                          <a:effectLst/>
                          <a:uLnTx/>
                          <a:uFillTx/>
                          <a:latin typeface="+mn-lt"/>
                          <a:ea typeface="+mn-ea"/>
                          <a:cs typeface="+mn-cs"/>
                        </a:rPr>
                        <a:t>
tagesschau 20:00 Uhr, 08.07.2017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297700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- 2017-06-16 18:55:07</a:t>
                      </a:r>
                      <a:r>
                        <a:rPr kumimoji="0" lang="de-DE" sz="1000" b="0" i="0" u="none" strike="noStrike" kern="1200" cap="none" spc="0" normalizeH="0" baseline="0" noProof="0">
                          <a:ln>
                            <a:noFill/>
                          </a:ln>
                          <a:solidFill>
                            <a:prstClr val="black"/>
                          </a:solidFill>
                          <a:effectLst/>
                          <a:uLnTx/>
                          <a:uFillTx/>
                          <a:latin typeface="+mn-lt"/>
                          <a:ea typeface="+mn-ea"/>
                          <a:cs typeface="+mn-cs"/>
                        </a:rPr>
                        <a:t>
tagesschau 20:00 Uhr, 16.06.2017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extLst>
                  <a:ext uri="{0D108BD9-81ED-4DB2-BD59-A6C34878D82A}">
                    <a16:rowId xmlns:a16="http://schemas.microsoft.com/office/drawing/2014/main" val="40052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- 2017-04-24 10:01:40</a:t>
                      </a:r>
                      <a:r>
                        <a:rPr kumimoji="0" lang="de-DE" sz="1000" b="0" i="0" u="none" strike="noStrike" kern="1200" cap="none" spc="0" normalizeH="0" baseline="0" noProof="0">
                          <a:ln>
                            <a:noFill/>
                          </a:ln>
                          <a:solidFill>
                            <a:prstClr val="black"/>
                          </a:solidFill>
                          <a:effectLst/>
                          <a:uLnTx/>
                          <a:uFillTx/>
                          <a:latin typeface="+mn-lt"/>
                          <a:ea typeface="+mn-ea"/>
                          <a:cs typeface="+mn-cs"/>
                        </a:rPr>
                        <a:t>
Der "Moscheereport": Die Dar-as-Salam-Moschee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2072673236"/>
                  </a:ext>
                </a:extLst>
              </a:tr>
            </a:tbl>
          </a:graphicData>
        </a:graphic>
      </p:graphicFrame>
      <p:sp>
        <p:nvSpPr>
          <p:cNvPr id="4" name="Text Placeholder 3">
            <a:extLst>
              <a:ext uri="{FF2B5EF4-FFF2-40B4-BE49-F238E27FC236}">
                <a16:creationId xmlns:a16="http://schemas.microsoft.com/office/drawing/2014/main" id="{41D88C66-F6C4-4244-A5C7-145FC3E87C9E}"/>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692755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F8C92-436F-4620-BD76-E432524803BD}"/>
              </a:ext>
            </a:extLst>
          </p:cNvPr>
          <p:cNvSpPr>
            <a:spLocks noGrp="1"/>
          </p:cNvSpPr>
          <p:nvPr>
            <p:ph type="title"/>
          </p:nvPr>
        </p:nvSpPr>
        <p:spPr/>
        <p:txBody>
          <a:bodyPr/>
          <a:lstStyle/>
          <a:p>
            <a:r>
              <a:rPr lang="de-DE"/>
              <a:t>YT Top Ten Videos im Zeitraum genutzt - 1 of 2</a:t>
            </a:r>
            <a:endParaRPr lang="en-US"/>
          </a:p>
        </p:txBody>
      </p:sp>
      <p:graphicFrame>
        <p:nvGraphicFramePr>
          <p:cNvPr id="5" name="Table Placeholder 4">
            <a:extLst>
              <a:ext uri="{FF2B5EF4-FFF2-40B4-BE49-F238E27FC236}">
                <a16:creationId xmlns:a16="http://schemas.microsoft.com/office/drawing/2014/main" id="{58012959-D1F6-4C3C-86F3-9DE10F2E167D}"/>
              </a:ext>
            </a:extLst>
          </p:cNvPr>
          <p:cNvGraphicFramePr>
            <a:graphicFrameLocks noGrp="1"/>
          </p:cNvGraphicFramePr>
          <p:nvPr>
            <p:ph type="tbl" sz="quarter" idx="13"/>
            <p:extLst>
              <p:ext uri="{D42A27DB-BD31-4B8C-83A1-F6EECF244321}">
                <p14:modId xmlns:p14="http://schemas.microsoft.com/office/powerpoint/2010/main" val="3760710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91191304"/>
                    </a:ext>
                  </a:extLst>
                </a:gridCol>
                <a:gridCol w="740664">
                  <a:extLst>
                    <a:ext uri="{9D8B030D-6E8A-4147-A177-3AD203B41FA5}">
                      <a16:colId xmlns:a16="http://schemas.microsoft.com/office/drawing/2014/main" val="4198570564"/>
                    </a:ext>
                  </a:extLst>
                </a:gridCol>
                <a:gridCol w="740664">
                  <a:extLst>
                    <a:ext uri="{9D8B030D-6E8A-4147-A177-3AD203B41FA5}">
                      <a16:colId xmlns:a16="http://schemas.microsoft.com/office/drawing/2014/main" val="195267847"/>
                    </a:ext>
                  </a:extLst>
                </a:gridCol>
                <a:gridCol w="411480">
                  <a:extLst>
                    <a:ext uri="{9D8B030D-6E8A-4147-A177-3AD203B41FA5}">
                      <a16:colId xmlns:a16="http://schemas.microsoft.com/office/drawing/2014/main" val="4259232178"/>
                    </a:ext>
                  </a:extLst>
                </a:gridCol>
                <a:gridCol w="411480">
                  <a:extLst>
                    <a:ext uri="{9D8B030D-6E8A-4147-A177-3AD203B41FA5}">
                      <a16:colId xmlns:a16="http://schemas.microsoft.com/office/drawing/2014/main" val="3472637381"/>
                    </a:ext>
                  </a:extLst>
                </a:gridCol>
                <a:gridCol w="411480">
                  <a:extLst>
                    <a:ext uri="{9D8B030D-6E8A-4147-A177-3AD203B41FA5}">
                      <a16:colId xmlns:a16="http://schemas.microsoft.com/office/drawing/2014/main" val="534055964"/>
                    </a:ext>
                  </a:extLst>
                </a:gridCol>
                <a:gridCol w="411480">
                  <a:extLst>
                    <a:ext uri="{9D8B030D-6E8A-4147-A177-3AD203B41FA5}">
                      <a16:colId xmlns:a16="http://schemas.microsoft.com/office/drawing/2014/main" val="1515888676"/>
                    </a:ext>
                  </a:extLst>
                </a:gridCol>
                <a:gridCol w="740664">
                  <a:extLst>
                    <a:ext uri="{9D8B030D-6E8A-4147-A177-3AD203B41FA5}">
                      <a16:colId xmlns:a16="http://schemas.microsoft.com/office/drawing/2014/main" val="4034065956"/>
                    </a:ext>
                  </a:extLst>
                </a:gridCol>
                <a:gridCol w="740664">
                  <a:extLst>
                    <a:ext uri="{9D8B030D-6E8A-4147-A177-3AD203B41FA5}">
                      <a16:colId xmlns:a16="http://schemas.microsoft.com/office/drawing/2014/main" val="3197612286"/>
                    </a:ext>
                  </a:extLst>
                </a:gridCol>
                <a:gridCol w="740664">
                  <a:extLst>
                    <a:ext uri="{9D8B030D-6E8A-4147-A177-3AD203B41FA5}">
                      <a16:colId xmlns:a16="http://schemas.microsoft.com/office/drawing/2014/main" val="1203306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51682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- 2017-03-01 19:26:54</a:t>
                      </a:r>
                      <a:r>
                        <a:rPr kumimoji="0" lang="de-DE" sz="1000" b="0" i="0" u="none" strike="noStrike" kern="1200" cap="none" spc="0" normalizeH="0" baseline="0" noProof="0">
                          <a:ln>
                            <a:noFill/>
                          </a:ln>
                          <a:solidFill>
                            <a:prstClr val="black"/>
                          </a:solidFill>
                          <a:effectLst/>
                          <a:uLnTx/>
                          <a:uFillTx/>
                          <a:latin typeface="+mn-lt"/>
                          <a:ea typeface="+mn-ea"/>
                          <a:cs typeface="+mn-cs"/>
                        </a:rPr>
                        <a:t>
Homophobie-Skandal um Mert und Shirin: Das Netz schlägt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94459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05:47:15</a:t>
                      </a:r>
                      <a:r>
                        <a:rPr kumimoji="0" lang="de-DE" sz="1000" b="0" i="0" u="none" strike="noStrike" kern="1200" cap="none" spc="0" normalizeH="0" baseline="0" noProof="0">
                          <a:ln>
                            <a:noFill/>
                          </a:ln>
                          <a:solidFill>
                            <a:prstClr val="black"/>
                          </a:solidFill>
                          <a:effectLst/>
                          <a:uLnTx/>
                          <a:uFillTx/>
                          <a:latin typeface="+mn-lt"/>
                          <a:ea typeface="+mn-ea"/>
                          <a:cs typeface="+mn-cs"/>
                        </a:rPr>
                        <a:t>
ARD-Wahlarena: Frage an Merkel zur Pflege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19277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- 2017-09-07 06:16:34</a:t>
                      </a:r>
                      <a:r>
                        <a:rPr kumimoji="0" lang="de-DE" sz="1000" b="0" i="0" u="none" strike="noStrike" kern="1200" cap="none" spc="0" normalizeH="0" baseline="0" noProof="0">
                          <a:ln>
                            <a:noFill/>
                          </a:ln>
                          <a:solidFill>
                            <a:prstClr val="black"/>
                          </a:solidFill>
                          <a:effectLst/>
                          <a:uLnTx/>
                          <a:uFillTx/>
                          <a:latin typeface="+mn-lt"/>
                          <a:ea typeface="+mn-ea"/>
                          <a:cs typeface="+mn-cs"/>
                        </a:rPr>
                        <a:t>
Wer ist Alice Weidel?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87997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- 2017-06-21 13:41:05</a:t>
                      </a:r>
                      <a:r>
                        <a:rPr kumimoji="0" lang="de-DE" sz="1000" b="0" i="0" u="none" strike="noStrike" kern="1200" cap="none" spc="0" normalizeH="0" baseline="0" noProof="0">
                          <a:ln>
                            <a:noFill/>
                          </a:ln>
                          <a:solidFill>
                            <a:prstClr val="black"/>
                          </a:solidFill>
                          <a:effectLst/>
                          <a:uLnTx/>
                          <a:uFillTx/>
                          <a:latin typeface="+mn-lt"/>
                          <a:ea typeface="+mn-ea"/>
                          <a:cs typeface="+mn-cs"/>
                        </a:rPr>
                        <a:t>
G20 in Hamburg: Polizei und Demonstranten rüsten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527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- 2017-03-23 07:39:48</a:t>
                      </a:r>
                      <a:r>
                        <a:rPr kumimoji="0" lang="de-DE" sz="1000" b="0" i="0" u="none" strike="noStrike" kern="1200" cap="none" spc="0" normalizeH="0" baseline="0" noProof="0">
                          <a:ln>
                            <a:noFill/>
                          </a:ln>
                          <a:solidFill>
                            <a:prstClr val="black"/>
                          </a:solidFill>
                          <a:effectLst/>
                          <a:uLnTx/>
                          <a:uFillTx/>
                          <a:latin typeface="+mn-lt"/>
                          <a:ea typeface="+mn-ea"/>
                          <a:cs typeface="+mn-cs"/>
                        </a:rPr>
                        <a:t>
#kurzerklärt: Wie gerecht ist das Abi?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5061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- 2017-05-10 14:10:04</a:t>
                      </a:r>
                      <a:r>
                        <a:rPr kumimoji="0" lang="de-DE" sz="1000" b="0" i="0" u="none" strike="noStrike" kern="1200" cap="none" spc="0" normalizeH="0" baseline="0" noProof="0">
                          <a:ln>
                            <a:noFill/>
                          </a:ln>
                          <a:solidFill>
                            <a:prstClr val="black"/>
                          </a:solidFill>
                          <a:effectLst/>
                          <a:uLnTx/>
                          <a:uFillTx/>
                          <a:latin typeface="+mn-lt"/>
                          <a:ea typeface="+mn-ea"/>
                          <a:cs typeface="+mn-cs"/>
                        </a:rPr>
                        <a:t>
Streit um "Marionetten" von Xavier Naidoo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900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- 2017-05-10 06:44:26</a:t>
                      </a:r>
                      <a:r>
                        <a:rPr kumimoji="0" lang="de-DE" sz="1000" b="0" i="0" u="none" strike="noStrike" kern="1200" cap="none" spc="0" normalizeH="0" baseline="0" noProof="0">
                          <a:ln>
                            <a:noFill/>
                          </a:ln>
                          <a:solidFill>
                            <a:prstClr val="black"/>
                          </a:solidFill>
                          <a:effectLst/>
                          <a:uLnTx/>
                          <a:uFillTx/>
                          <a:latin typeface="+mn-lt"/>
                          <a:ea typeface="+mn-ea"/>
                          <a:cs typeface="+mn-cs"/>
                        </a:rPr>
                        <a:t>
Xavier Naidoo, Söhne Mannheims und der Song "Marionetten"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651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- 2017-02-27 10:25:45</a:t>
                      </a:r>
                      <a:r>
                        <a:rPr kumimoji="0" lang="de-DE" sz="1000" b="0" i="0" u="none" strike="noStrike" kern="1200" cap="none" spc="0" normalizeH="0" baseline="0" noProof="0">
                          <a:ln>
                            <a:noFill/>
                          </a:ln>
                          <a:solidFill>
                            <a:prstClr val="black"/>
                          </a:solidFill>
                          <a:effectLst/>
                          <a:uLnTx/>
                          <a:uFillTx/>
                          <a:latin typeface="+mn-lt"/>
                          <a:ea typeface="+mn-ea"/>
                          <a:cs typeface="+mn-cs"/>
                        </a:rPr>
                        <a:t>
Lufthansa-Maschine "Landshut" soll zurückgeholt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7645542"/>
                  </a:ext>
                </a:extLst>
              </a:tr>
            </a:tbl>
          </a:graphicData>
        </a:graphic>
      </p:graphicFrame>
      <p:sp>
        <p:nvSpPr>
          <p:cNvPr id="4" name="Text Placeholder 3">
            <a:extLst>
              <a:ext uri="{FF2B5EF4-FFF2-40B4-BE49-F238E27FC236}">
                <a16:creationId xmlns:a16="http://schemas.microsoft.com/office/drawing/2014/main" id="{60611796-4D75-4EDD-BB14-20EF0830D8F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677940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0423-74EA-467D-8D96-031F84C84DE2}"/>
              </a:ext>
            </a:extLst>
          </p:cNvPr>
          <p:cNvSpPr>
            <a:spLocks noGrp="1"/>
          </p:cNvSpPr>
          <p:nvPr>
            <p:ph type="title"/>
          </p:nvPr>
        </p:nvSpPr>
        <p:spPr/>
        <p:txBody>
          <a:bodyPr/>
          <a:lstStyle/>
          <a:p>
            <a:r>
              <a:rPr lang="de-DE"/>
              <a:t>YT Top Ten Videos im Zeitraum genutzt - 2 of 2</a:t>
            </a:r>
            <a:endParaRPr lang="en-US"/>
          </a:p>
        </p:txBody>
      </p:sp>
      <p:graphicFrame>
        <p:nvGraphicFramePr>
          <p:cNvPr id="5" name="Table Placeholder 4">
            <a:extLst>
              <a:ext uri="{FF2B5EF4-FFF2-40B4-BE49-F238E27FC236}">
                <a16:creationId xmlns:a16="http://schemas.microsoft.com/office/drawing/2014/main" id="{0755575A-2A0D-460B-910E-C6828470F0BD}"/>
              </a:ext>
            </a:extLst>
          </p:cNvPr>
          <p:cNvGraphicFramePr>
            <a:graphicFrameLocks noGrp="1"/>
          </p:cNvGraphicFramePr>
          <p:nvPr>
            <p:ph type="tbl" sz="quarter" idx="13"/>
            <p:extLst>
              <p:ext uri="{D42A27DB-BD31-4B8C-83A1-F6EECF244321}">
                <p14:modId xmlns:p14="http://schemas.microsoft.com/office/powerpoint/2010/main" val="3747746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04281903"/>
                    </a:ext>
                  </a:extLst>
                </a:gridCol>
                <a:gridCol w="740664">
                  <a:extLst>
                    <a:ext uri="{9D8B030D-6E8A-4147-A177-3AD203B41FA5}">
                      <a16:colId xmlns:a16="http://schemas.microsoft.com/office/drawing/2014/main" val="3842400203"/>
                    </a:ext>
                  </a:extLst>
                </a:gridCol>
                <a:gridCol w="740664">
                  <a:extLst>
                    <a:ext uri="{9D8B030D-6E8A-4147-A177-3AD203B41FA5}">
                      <a16:colId xmlns:a16="http://schemas.microsoft.com/office/drawing/2014/main" val="834656636"/>
                    </a:ext>
                  </a:extLst>
                </a:gridCol>
                <a:gridCol w="411480">
                  <a:extLst>
                    <a:ext uri="{9D8B030D-6E8A-4147-A177-3AD203B41FA5}">
                      <a16:colId xmlns:a16="http://schemas.microsoft.com/office/drawing/2014/main" val="4048928191"/>
                    </a:ext>
                  </a:extLst>
                </a:gridCol>
                <a:gridCol w="411480">
                  <a:extLst>
                    <a:ext uri="{9D8B030D-6E8A-4147-A177-3AD203B41FA5}">
                      <a16:colId xmlns:a16="http://schemas.microsoft.com/office/drawing/2014/main" val="126815043"/>
                    </a:ext>
                  </a:extLst>
                </a:gridCol>
                <a:gridCol w="411480">
                  <a:extLst>
                    <a:ext uri="{9D8B030D-6E8A-4147-A177-3AD203B41FA5}">
                      <a16:colId xmlns:a16="http://schemas.microsoft.com/office/drawing/2014/main" val="1631571602"/>
                    </a:ext>
                  </a:extLst>
                </a:gridCol>
                <a:gridCol w="411480">
                  <a:extLst>
                    <a:ext uri="{9D8B030D-6E8A-4147-A177-3AD203B41FA5}">
                      <a16:colId xmlns:a16="http://schemas.microsoft.com/office/drawing/2014/main" val="1445911644"/>
                    </a:ext>
                  </a:extLst>
                </a:gridCol>
                <a:gridCol w="740664">
                  <a:extLst>
                    <a:ext uri="{9D8B030D-6E8A-4147-A177-3AD203B41FA5}">
                      <a16:colId xmlns:a16="http://schemas.microsoft.com/office/drawing/2014/main" val="4119060679"/>
                    </a:ext>
                  </a:extLst>
                </a:gridCol>
                <a:gridCol w="740664">
                  <a:extLst>
                    <a:ext uri="{9D8B030D-6E8A-4147-A177-3AD203B41FA5}">
                      <a16:colId xmlns:a16="http://schemas.microsoft.com/office/drawing/2014/main" val="3145901789"/>
                    </a:ext>
                  </a:extLst>
                </a:gridCol>
                <a:gridCol w="740664">
                  <a:extLst>
                    <a:ext uri="{9D8B030D-6E8A-4147-A177-3AD203B41FA5}">
                      <a16:colId xmlns:a16="http://schemas.microsoft.com/office/drawing/2014/main" val="79043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204991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- 2017-07-08 09:21:31</a:t>
                      </a:r>
                      <a:r>
                        <a:rPr kumimoji="0" lang="de-DE" sz="1000" b="0" i="0" u="none" strike="noStrike" kern="1200" cap="none" spc="0" normalizeH="0" baseline="0" noProof="0">
                          <a:ln>
                            <a:noFill/>
                          </a:ln>
                          <a:solidFill>
                            <a:prstClr val="black"/>
                          </a:solidFill>
                          <a:effectLst/>
                          <a:uLnTx/>
                          <a:uFillTx/>
                          <a:latin typeface="+mn-lt"/>
                          <a:ea typeface="+mn-ea"/>
                          <a:cs typeface="+mn-cs"/>
                        </a:rPr>
                        <a:t>
G20: Krawalle in der Schanze - Bilder der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334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- 2017-03-27 10:52:33</a:t>
                      </a:r>
                      <a:r>
                        <a:rPr kumimoji="0" lang="de-DE" sz="1000" b="0" i="0" u="none" strike="noStrike" kern="1200" cap="none" spc="0" normalizeH="0" baseline="0" noProof="0">
                          <a:ln>
                            <a:noFill/>
                          </a:ln>
                          <a:solidFill>
                            <a:prstClr val="black"/>
                          </a:solidFill>
                          <a:effectLst/>
                          <a:uLnTx/>
                          <a:uFillTx/>
                          <a:latin typeface="+mn-lt"/>
                          <a:ea typeface="+mn-ea"/>
                          <a:cs typeface="+mn-cs"/>
                        </a:rPr>
                        <a:t>
Der "Moscheereport": Hinter den Türen einer Moschee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819239034"/>
                  </a:ext>
                </a:extLst>
              </a:tr>
            </a:tbl>
          </a:graphicData>
        </a:graphic>
      </p:graphicFrame>
      <p:sp>
        <p:nvSpPr>
          <p:cNvPr id="4" name="Text Placeholder 3">
            <a:extLst>
              <a:ext uri="{FF2B5EF4-FFF2-40B4-BE49-F238E27FC236}">
                <a16:creationId xmlns:a16="http://schemas.microsoft.com/office/drawing/2014/main" id="{3ED7647B-A65C-4FA4-99CE-5208AF39456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437399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9234D-B4D7-463E-A479-EE2501B011BC}"/>
              </a:ext>
            </a:extLst>
          </p:cNvPr>
          <p:cNvSpPr>
            <a:spLocks noGrp="1"/>
          </p:cNvSpPr>
          <p:nvPr>
            <p:ph type="title"/>
          </p:nvPr>
        </p:nvSpPr>
        <p:spPr/>
        <p:txBody>
          <a:bodyPr/>
          <a:lstStyle/>
          <a:p>
            <a:r>
              <a:rPr lang="de-DE"/>
              <a:t>T - Übersicht mit Daten für die eigenen Tweets - 1 of 2</a:t>
            </a:r>
            <a:endParaRPr lang="en-US"/>
          </a:p>
        </p:txBody>
      </p:sp>
      <p:graphicFrame>
        <p:nvGraphicFramePr>
          <p:cNvPr id="5" name="Table Placeholder 4">
            <a:extLst>
              <a:ext uri="{FF2B5EF4-FFF2-40B4-BE49-F238E27FC236}">
                <a16:creationId xmlns:a16="http://schemas.microsoft.com/office/drawing/2014/main" id="{CA261656-20DE-4A5D-8F5C-87A0C58DDF28}"/>
              </a:ext>
            </a:extLst>
          </p:cNvPr>
          <p:cNvGraphicFramePr>
            <a:graphicFrameLocks noGrp="1"/>
          </p:cNvGraphicFramePr>
          <p:nvPr>
            <p:ph type="tbl" sz="quarter" idx="13"/>
            <p:extLst>
              <p:ext uri="{D42A27DB-BD31-4B8C-83A1-F6EECF244321}">
                <p14:modId xmlns:p14="http://schemas.microsoft.com/office/powerpoint/2010/main" val="100844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1242083"/>
                    </a:ext>
                  </a:extLst>
                </a:gridCol>
                <a:gridCol w="658368">
                  <a:extLst>
                    <a:ext uri="{9D8B030D-6E8A-4147-A177-3AD203B41FA5}">
                      <a16:colId xmlns:a16="http://schemas.microsoft.com/office/drawing/2014/main" val="3436366451"/>
                    </a:ext>
                  </a:extLst>
                </a:gridCol>
                <a:gridCol w="329184">
                  <a:extLst>
                    <a:ext uri="{9D8B030D-6E8A-4147-A177-3AD203B41FA5}">
                      <a16:colId xmlns:a16="http://schemas.microsoft.com/office/drawing/2014/main" val="3906143830"/>
                    </a:ext>
                  </a:extLst>
                </a:gridCol>
                <a:gridCol w="411480">
                  <a:extLst>
                    <a:ext uri="{9D8B030D-6E8A-4147-A177-3AD203B41FA5}">
                      <a16:colId xmlns:a16="http://schemas.microsoft.com/office/drawing/2014/main" val="3675779231"/>
                    </a:ext>
                  </a:extLst>
                </a:gridCol>
                <a:gridCol w="822960">
                  <a:extLst>
                    <a:ext uri="{9D8B030D-6E8A-4147-A177-3AD203B41FA5}">
                      <a16:colId xmlns:a16="http://schemas.microsoft.com/office/drawing/2014/main" val="4271724532"/>
                    </a:ext>
                  </a:extLst>
                </a:gridCol>
                <a:gridCol w="822960">
                  <a:extLst>
                    <a:ext uri="{9D8B030D-6E8A-4147-A177-3AD203B41FA5}">
                      <a16:colId xmlns:a16="http://schemas.microsoft.com/office/drawing/2014/main" val="4184967615"/>
                    </a:ext>
                  </a:extLst>
                </a:gridCol>
                <a:gridCol w="822960">
                  <a:extLst>
                    <a:ext uri="{9D8B030D-6E8A-4147-A177-3AD203B41FA5}">
                      <a16:colId xmlns:a16="http://schemas.microsoft.com/office/drawing/2014/main" val="2690833623"/>
                    </a:ext>
                  </a:extLst>
                </a:gridCol>
                <a:gridCol w="822960">
                  <a:extLst>
                    <a:ext uri="{9D8B030D-6E8A-4147-A177-3AD203B41FA5}">
                      <a16:colId xmlns:a16="http://schemas.microsoft.com/office/drawing/2014/main" val="1373569705"/>
                    </a:ext>
                  </a:extLst>
                </a:gridCol>
                <a:gridCol w="576072">
                  <a:extLst>
                    <a:ext uri="{9D8B030D-6E8A-4147-A177-3AD203B41FA5}">
                      <a16:colId xmlns:a16="http://schemas.microsoft.com/office/drawing/2014/main" val="3966780872"/>
                    </a:ext>
                  </a:extLst>
                </a:gridCol>
                <a:gridCol w="658368">
                  <a:extLst>
                    <a:ext uri="{9D8B030D-6E8A-4147-A177-3AD203B41FA5}">
                      <a16:colId xmlns:a16="http://schemas.microsoft.com/office/drawing/2014/main" val="3237578673"/>
                    </a:ext>
                  </a:extLst>
                </a:gridCol>
                <a:gridCol w="658368">
                  <a:extLst>
                    <a:ext uri="{9D8B030D-6E8A-4147-A177-3AD203B41FA5}">
                      <a16:colId xmlns:a16="http://schemas.microsoft.com/office/drawing/2014/main" val="3002111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an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7747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@zeitonline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02284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@ntvde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73681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38193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@tagesschau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555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04203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extLst>
                  <a:ext uri="{0D108BD9-81ED-4DB2-BD59-A6C34878D82A}">
                    <a16:rowId xmlns:a16="http://schemas.microsoft.com/office/drawing/2014/main" val="403641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987903714"/>
                  </a:ext>
                </a:extLst>
              </a:tr>
            </a:tbl>
          </a:graphicData>
        </a:graphic>
      </p:graphicFrame>
      <p:sp>
        <p:nvSpPr>
          <p:cNvPr id="4" name="Text Placeholder 3">
            <a:extLst>
              <a:ext uri="{FF2B5EF4-FFF2-40B4-BE49-F238E27FC236}">
                <a16:creationId xmlns:a16="http://schemas.microsoft.com/office/drawing/2014/main" id="{E7792F86-773B-48B5-A9CF-4DFCD165CBD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465036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B042-76B3-46F7-9EA7-84F278CA168B}"/>
              </a:ext>
            </a:extLst>
          </p:cNvPr>
          <p:cNvSpPr>
            <a:spLocks noGrp="1"/>
          </p:cNvSpPr>
          <p:nvPr>
            <p:ph type="title"/>
          </p:nvPr>
        </p:nvSpPr>
        <p:spPr/>
        <p:txBody>
          <a:bodyPr/>
          <a:lstStyle/>
          <a:p>
            <a:r>
              <a:rPr lang="de-DE"/>
              <a:t>T - Übersicht mit Daten für die eigenen Tweets - 2 of 2</a:t>
            </a:r>
            <a:endParaRPr lang="en-US"/>
          </a:p>
        </p:txBody>
      </p:sp>
      <p:graphicFrame>
        <p:nvGraphicFramePr>
          <p:cNvPr id="5" name="Table Placeholder 4">
            <a:extLst>
              <a:ext uri="{FF2B5EF4-FFF2-40B4-BE49-F238E27FC236}">
                <a16:creationId xmlns:a16="http://schemas.microsoft.com/office/drawing/2014/main" id="{BA82DD88-38DF-47E8-98B7-44E34379FBD7}"/>
              </a:ext>
            </a:extLst>
          </p:cNvPr>
          <p:cNvGraphicFramePr>
            <a:graphicFrameLocks noGrp="1"/>
          </p:cNvGraphicFramePr>
          <p:nvPr>
            <p:ph type="tbl" sz="quarter" idx="13"/>
            <p:extLst>
              <p:ext uri="{D42A27DB-BD31-4B8C-83A1-F6EECF244321}">
                <p14:modId xmlns:p14="http://schemas.microsoft.com/office/powerpoint/2010/main" val="18634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40056216"/>
                    </a:ext>
                  </a:extLst>
                </a:gridCol>
                <a:gridCol w="658368">
                  <a:extLst>
                    <a:ext uri="{9D8B030D-6E8A-4147-A177-3AD203B41FA5}">
                      <a16:colId xmlns:a16="http://schemas.microsoft.com/office/drawing/2014/main" val="2701455234"/>
                    </a:ext>
                  </a:extLst>
                </a:gridCol>
                <a:gridCol w="329184">
                  <a:extLst>
                    <a:ext uri="{9D8B030D-6E8A-4147-A177-3AD203B41FA5}">
                      <a16:colId xmlns:a16="http://schemas.microsoft.com/office/drawing/2014/main" val="1845671222"/>
                    </a:ext>
                  </a:extLst>
                </a:gridCol>
                <a:gridCol w="411480">
                  <a:extLst>
                    <a:ext uri="{9D8B030D-6E8A-4147-A177-3AD203B41FA5}">
                      <a16:colId xmlns:a16="http://schemas.microsoft.com/office/drawing/2014/main" val="835020565"/>
                    </a:ext>
                  </a:extLst>
                </a:gridCol>
                <a:gridCol w="822960">
                  <a:extLst>
                    <a:ext uri="{9D8B030D-6E8A-4147-A177-3AD203B41FA5}">
                      <a16:colId xmlns:a16="http://schemas.microsoft.com/office/drawing/2014/main" val="2850105530"/>
                    </a:ext>
                  </a:extLst>
                </a:gridCol>
                <a:gridCol w="822960">
                  <a:extLst>
                    <a:ext uri="{9D8B030D-6E8A-4147-A177-3AD203B41FA5}">
                      <a16:colId xmlns:a16="http://schemas.microsoft.com/office/drawing/2014/main" val="2637480116"/>
                    </a:ext>
                  </a:extLst>
                </a:gridCol>
                <a:gridCol w="822960">
                  <a:extLst>
                    <a:ext uri="{9D8B030D-6E8A-4147-A177-3AD203B41FA5}">
                      <a16:colId xmlns:a16="http://schemas.microsoft.com/office/drawing/2014/main" val="221592436"/>
                    </a:ext>
                  </a:extLst>
                </a:gridCol>
                <a:gridCol w="822960">
                  <a:extLst>
                    <a:ext uri="{9D8B030D-6E8A-4147-A177-3AD203B41FA5}">
                      <a16:colId xmlns:a16="http://schemas.microsoft.com/office/drawing/2014/main" val="150821012"/>
                    </a:ext>
                  </a:extLst>
                </a:gridCol>
                <a:gridCol w="576072">
                  <a:extLst>
                    <a:ext uri="{9D8B030D-6E8A-4147-A177-3AD203B41FA5}">
                      <a16:colId xmlns:a16="http://schemas.microsoft.com/office/drawing/2014/main" val="3782606713"/>
                    </a:ext>
                  </a:extLst>
                </a:gridCol>
                <a:gridCol w="658368">
                  <a:extLst>
                    <a:ext uri="{9D8B030D-6E8A-4147-A177-3AD203B41FA5}">
                      <a16:colId xmlns:a16="http://schemas.microsoft.com/office/drawing/2014/main" val="506187841"/>
                    </a:ext>
                  </a:extLst>
                </a:gridCol>
                <a:gridCol w="658368">
                  <a:extLst>
                    <a:ext uri="{9D8B030D-6E8A-4147-A177-3AD203B41FA5}">
                      <a16:colId xmlns:a16="http://schemas.microsoft.com/office/drawing/2014/main" val="3651052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an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0981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@ZDFheute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a:t>
                      </a:r>
                    </a:p>
                  </a:txBody>
                  <a:tcPr/>
                </a:tc>
                <a:extLst>
                  <a:ext uri="{0D108BD9-81ED-4DB2-BD59-A6C34878D82A}">
                    <a16:rowId xmlns:a16="http://schemas.microsoft.com/office/drawing/2014/main" val="27368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@SPIEGELONLINE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91913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@focusonline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82431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@faznet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83023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@tagesthemen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extLst>
                  <a:ext uri="{0D108BD9-81ED-4DB2-BD59-A6C34878D82A}">
                    <a16:rowId xmlns:a16="http://schemas.microsoft.com/office/drawing/2014/main" val="1839695822"/>
                  </a:ext>
                </a:extLst>
              </a:tr>
            </a:tbl>
          </a:graphicData>
        </a:graphic>
      </p:graphicFrame>
      <p:sp>
        <p:nvSpPr>
          <p:cNvPr id="4" name="Text Placeholder 3">
            <a:extLst>
              <a:ext uri="{FF2B5EF4-FFF2-40B4-BE49-F238E27FC236}">
                <a16:creationId xmlns:a16="http://schemas.microsoft.com/office/drawing/2014/main" id="{C49B8332-0AFE-465A-8691-BB81BF8CB83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450732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B37B-704D-4533-8EF0-96B743057D86}"/>
              </a:ext>
            </a:extLst>
          </p:cNvPr>
          <p:cNvSpPr>
            <a:spLocks noGrp="1"/>
          </p:cNvSpPr>
          <p:nvPr>
            <p:ph type="title"/>
          </p:nvPr>
        </p:nvSpPr>
        <p:spPr/>
        <p:txBody>
          <a:bodyPr/>
          <a:lstStyle/>
          <a:p>
            <a:r>
              <a:rPr lang="de-DE"/>
              <a:t>Eigene Posts - Aktive Nutzer - Export - 1 of 7</a:t>
            </a:r>
            <a:endParaRPr lang="en-US"/>
          </a:p>
        </p:txBody>
      </p:sp>
      <p:graphicFrame>
        <p:nvGraphicFramePr>
          <p:cNvPr id="5" name="Table Placeholder 4">
            <a:extLst>
              <a:ext uri="{FF2B5EF4-FFF2-40B4-BE49-F238E27FC236}">
                <a16:creationId xmlns:a16="http://schemas.microsoft.com/office/drawing/2014/main" id="{92D6FAAF-2303-453B-B2D7-8A8923F9C8D8}"/>
              </a:ext>
            </a:extLst>
          </p:cNvPr>
          <p:cNvGraphicFramePr>
            <a:graphicFrameLocks noGrp="1"/>
          </p:cNvGraphicFramePr>
          <p:nvPr>
            <p:ph type="tbl" sz="quarter" idx="13"/>
            <p:extLst>
              <p:ext uri="{D42A27DB-BD31-4B8C-83A1-F6EECF244321}">
                <p14:modId xmlns:p14="http://schemas.microsoft.com/office/powerpoint/2010/main" val="329589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3349359"/>
                    </a:ext>
                  </a:extLst>
                </a:gridCol>
                <a:gridCol w="822960">
                  <a:extLst>
                    <a:ext uri="{9D8B030D-6E8A-4147-A177-3AD203B41FA5}">
                      <a16:colId xmlns:a16="http://schemas.microsoft.com/office/drawing/2014/main" val="1060309292"/>
                    </a:ext>
                  </a:extLst>
                </a:gridCol>
                <a:gridCol w="822960">
                  <a:extLst>
                    <a:ext uri="{9D8B030D-6E8A-4147-A177-3AD203B41FA5}">
                      <a16:colId xmlns:a16="http://schemas.microsoft.com/office/drawing/2014/main" val="3593268864"/>
                    </a:ext>
                  </a:extLst>
                </a:gridCol>
                <a:gridCol w="822960">
                  <a:extLst>
                    <a:ext uri="{9D8B030D-6E8A-4147-A177-3AD203B41FA5}">
                      <a16:colId xmlns:a16="http://schemas.microsoft.com/office/drawing/2014/main" val="3200070150"/>
                    </a:ext>
                  </a:extLst>
                </a:gridCol>
                <a:gridCol w="822960">
                  <a:extLst>
                    <a:ext uri="{9D8B030D-6E8A-4147-A177-3AD203B41FA5}">
                      <a16:colId xmlns:a16="http://schemas.microsoft.com/office/drawing/2014/main" val="280718384"/>
                    </a:ext>
                  </a:extLst>
                </a:gridCol>
                <a:gridCol w="493776">
                  <a:extLst>
                    <a:ext uri="{9D8B030D-6E8A-4147-A177-3AD203B41FA5}">
                      <a16:colId xmlns:a16="http://schemas.microsoft.com/office/drawing/2014/main" val="3506801744"/>
                    </a:ext>
                  </a:extLst>
                </a:gridCol>
                <a:gridCol w="493776">
                  <a:extLst>
                    <a:ext uri="{9D8B030D-6E8A-4147-A177-3AD203B41FA5}">
                      <a16:colId xmlns:a16="http://schemas.microsoft.com/office/drawing/2014/main" val="579349021"/>
                    </a:ext>
                  </a:extLst>
                </a:gridCol>
                <a:gridCol w="493776">
                  <a:extLst>
                    <a:ext uri="{9D8B030D-6E8A-4147-A177-3AD203B41FA5}">
                      <a16:colId xmlns:a16="http://schemas.microsoft.com/office/drawing/2014/main" val="2083446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980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297614040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13826081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811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05:00:00</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530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- 2017-08-14 18:15:53</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210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- 2017-02-17 16:15:00</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563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- 2017-09-24 16:32:07</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6741686"/>
                  </a:ext>
                </a:extLst>
              </a:tr>
            </a:tbl>
          </a:graphicData>
        </a:graphic>
      </p:graphicFrame>
      <p:sp>
        <p:nvSpPr>
          <p:cNvPr id="4" name="Text Placeholder 3">
            <a:extLst>
              <a:ext uri="{FF2B5EF4-FFF2-40B4-BE49-F238E27FC236}">
                <a16:creationId xmlns:a16="http://schemas.microsoft.com/office/drawing/2014/main" id="{27A451CC-594F-4B61-B834-5DCFB377CC8E}"/>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01170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06D72-3813-46D8-8EB9-8E41D7B6B9CC}"/>
              </a:ext>
            </a:extLst>
          </p:cNvPr>
          <p:cNvSpPr>
            <a:spLocks noGrp="1"/>
          </p:cNvSpPr>
          <p:nvPr>
            <p:ph type="title"/>
          </p:nvPr>
        </p:nvSpPr>
        <p:spPr/>
        <p:txBody>
          <a:bodyPr/>
          <a:lstStyle/>
          <a:p>
            <a:r>
              <a:rPr lang="de-DE"/>
              <a:t>Eigene Posts - Aktive Nutzer - Export - 2 of 7</a:t>
            </a:r>
            <a:endParaRPr lang="en-US"/>
          </a:p>
        </p:txBody>
      </p:sp>
      <p:graphicFrame>
        <p:nvGraphicFramePr>
          <p:cNvPr id="5" name="Table Placeholder 4">
            <a:extLst>
              <a:ext uri="{FF2B5EF4-FFF2-40B4-BE49-F238E27FC236}">
                <a16:creationId xmlns:a16="http://schemas.microsoft.com/office/drawing/2014/main" id="{477BD9AF-164D-40C3-924E-FEEE23E3C8F6}"/>
              </a:ext>
            </a:extLst>
          </p:cNvPr>
          <p:cNvGraphicFramePr>
            <a:graphicFrameLocks noGrp="1"/>
          </p:cNvGraphicFramePr>
          <p:nvPr>
            <p:ph type="tbl" sz="quarter" idx="13"/>
            <p:extLst>
              <p:ext uri="{D42A27DB-BD31-4B8C-83A1-F6EECF244321}">
                <p14:modId xmlns:p14="http://schemas.microsoft.com/office/powerpoint/2010/main" val="31220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45600389"/>
                    </a:ext>
                  </a:extLst>
                </a:gridCol>
                <a:gridCol w="822960">
                  <a:extLst>
                    <a:ext uri="{9D8B030D-6E8A-4147-A177-3AD203B41FA5}">
                      <a16:colId xmlns:a16="http://schemas.microsoft.com/office/drawing/2014/main" val="456049184"/>
                    </a:ext>
                  </a:extLst>
                </a:gridCol>
                <a:gridCol w="822960">
                  <a:extLst>
                    <a:ext uri="{9D8B030D-6E8A-4147-A177-3AD203B41FA5}">
                      <a16:colId xmlns:a16="http://schemas.microsoft.com/office/drawing/2014/main" val="3027812535"/>
                    </a:ext>
                  </a:extLst>
                </a:gridCol>
                <a:gridCol w="822960">
                  <a:extLst>
                    <a:ext uri="{9D8B030D-6E8A-4147-A177-3AD203B41FA5}">
                      <a16:colId xmlns:a16="http://schemas.microsoft.com/office/drawing/2014/main" val="1203639669"/>
                    </a:ext>
                  </a:extLst>
                </a:gridCol>
                <a:gridCol w="822960">
                  <a:extLst>
                    <a:ext uri="{9D8B030D-6E8A-4147-A177-3AD203B41FA5}">
                      <a16:colId xmlns:a16="http://schemas.microsoft.com/office/drawing/2014/main" val="2914544601"/>
                    </a:ext>
                  </a:extLst>
                </a:gridCol>
                <a:gridCol w="493776">
                  <a:extLst>
                    <a:ext uri="{9D8B030D-6E8A-4147-A177-3AD203B41FA5}">
                      <a16:colId xmlns:a16="http://schemas.microsoft.com/office/drawing/2014/main" val="3001303904"/>
                    </a:ext>
                  </a:extLst>
                </a:gridCol>
                <a:gridCol w="493776">
                  <a:extLst>
                    <a:ext uri="{9D8B030D-6E8A-4147-A177-3AD203B41FA5}">
                      <a16:colId xmlns:a16="http://schemas.microsoft.com/office/drawing/2014/main" val="2188684476"/>
                    </a:ext>
                  </a:extLst>
                </a:gridCol>
                <a:gridCol w="493776">
                  <a:extLst>
                    <a:ext uri="{9D8B030D-6E8A-4147-A177-3AD203B41FA5}">
                      <a16:colId xmlns:a16="http://schemas.microsoft.com/office/drawing/2014/main" val="2034302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7552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- 2017-08-28 19:59:00</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8569508"/>
                  </a:ext>
                </a:extLst>
              </a:tr>
            </a:tbl>
          </a:graphicData>
        </a:graphic>
      </p:graphicFrame>
      <p:sp>
        <p:nvSpPr>
          <p:cNvPr id="4" name="Text Placeholder 3">
            <a:extLst>
              <a:ext uri="{FF2B5EF4-FFF2-40B4-BE49-F238E27FC236}">
                <a16:creationId xmlns:a16="http://schemas.microsoft.com/office/drawing/2014/main" id="{D39FAE69-2FEC-470A-B3FB-53072604765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307837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47B3-2EE1-420B-AB40-AEFB3FDD2EA6}"/>
              </a:ext>
            </a:extLst>
          </p:cNvPr>
          <p:cNvSpPr>
            <a:spLocks noGrp="1"/>
          </p:cNvSpPr>
          <p:nvPr>
            <p:ph type="title"/>
          </p:nvPr>
        </p:nvSpPr>
        <p:spPr/>
        <p:txBody>
          <a:bodyPr/>
          <a:lstStyle/>
          <a:p>
            <a:r>
              <a:rPr lang="de-DE"/>
              <a:t>Eigene Posts - Aktive Nutzer - Export - 3 of 7</a:t>
            </a:r>
            <a:endParaRPr lang="en-US"/>
          </a:p>
        </p:txBody>
      </p:sp>
      <p:graphicFrame>
        <p:nvGraphicFramePr>
          <p:cNvPr id="5" name="Table Placeholder 4">
            <a:extLst>
              <a:ext uri="{FF2B5EF4-FFF2-40B4-BE49-F238E27FC236}">
                <a16:creationId xmlns:a16="http://schemas.microsoft.com/office/drawing/2014/main" id="{E64BCC5A-5C5D-42C5-B075-6BEC7CBAAF40}"/>
              </a:ext>
            </a:extLst>
          </p:cNvPr>
          <p:cNvGraphicFramePr>
            <a:graphicFrameLocks noGrp="1"/>
          </p:cNvGraphicFramePr>
          <p:nvPr>
            <p:ph type="tbl" sz="quarter" idx="13"/>
            <p:extLst>
              <p:ext uri="{D42A27DB-BD31-4B8C-83A1-F6EECF244321}">
                <p14:modId xmlns:p14="http://schemas.microsoft.com/office/powerpoint/2010/main" val="368981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5158276"/>
                    </a:ext>
                  </a:extLst>
                </a:gridCol>
                <a:gridCol w="822960">
                  <a:extLst>
                    <a:ext uri="{9D8B030D-6E8A-4147-A177-3AD203B41FA5}">
                      <a16:colId xmlns:a16="http://schemas.microsoft.com/office/drawing/2014/main" val="1548797947"/>
                    </a:ext>
                  </a:extLst>
                </a:gridCol>
                <a:gridCol w="822960">
                  <a:extLst>
                    <a:ext uri="{9D8B030D-6E8A-4147-A177-3AD203B41FA5}">
                      <a16:colId xmlns:a16="http://schemas.microsoft.com/office/drawing/2014/main" val="2638550884"/>
                    </a:ext>
                  </a:extLst>
                </a:gridCol>
                <a:gridCol w="822960">
                  <a:extLst>
                    <a:ext uri="{9D8B030D-6E8A-4147-A177-3AD203B41FA5}">
                      <a16:colId xmlns:a16="http://schemas.microsoft.com/office/drawing/2014/main" val="4091645277"/>
                    </a:ext>
                  </a:extLst>
                </a:gridCol>
                <a:gridCol w="822960">
                  <a:extLst>
                    <a:ext uri="{9D8B030D-6E8A-4147-A177-3AD203B41FA5}">
                      <a16:colId xmlns:a16="http://schemas.microsoft.com/office/drawing/2014/main" val="3656824452"/>
                    </a:ext>
                  </a:extLst>
                </a:gridCol>
                <a:gridCol w="493776">
                  <a:extLst>
                    <a:ext uri="{9D8B030D-6E8A-4147-A177-3AD203B41FA5}">
                      <a16:colId xmlns:a16="http://schemas.microsoft.com/office/drawing/2014/main" val="3277139682"/>
                    </a:ext>
                  </a:extLst>
                </a:gridCol>
                <a:gridCol w="493776">
                  <a:extLst>
                    <a:ext uri="{9D8B030D-6E8A-4147-A177-3AD203B41FA5}">
                      <a16:colId xmlns:a16="http://schemas.microsoft.com/office/drawing/2014/main" val="3669503093"/>
                    </a:ext>
                  </a:extLst>
                </a:gridCol>
                <a:gridCol w="493776">
                  <a:extLst>
                    <a:ext uri="{9D8B030D-6E8A-4147-A177-3AD203B41FA5}">
                      <a16:colId xmlns:a16="http://schemas.microsoft.com/office/drawing/2014/main" val="226980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115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- 2017-01-26 20:18:09</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315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- 2017-04-04 21:07:04</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103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- 2017-05-15 17:48:23</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7093509"/>
                  </a:ext>
                </a:extLst>
              </a:tr>
            </a:tbl>
          </a:graphicData>
        </a:graphic>
      </p:graphicFrame>
      <p:sp>
        <p:nvSpPr>
          <p:cNvPr id="4" name="Text Placeholder 3">
            <a:extLst>
              <a:ext uri="{FF2B5EF4-FFF2-40B4-BE49-F238E27FC236}">
                <a16:creationId xmlns:a16="http://schemas.microsoft.com/office/drawing/2014/main" id="{50DB7E70-91FC-4110-8BB5-DB932A53992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243292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7726-2639-4AB4-A0CE-2EE213A9CCF2}"/>
              </a:ext>
            </a:extLst>
          </p:cNvPr>
          <p:cNvSpPr>
            <a:spLocks noGrp="1"/>
          </p:cNvSpPr>
          <p:nvPr>
            <p:ph type="title"/>
          </p:nvPr>
        </p:nvSpPr>
        <p:spPr/>
        <p:txBody>
          <a:bodyPr/>
          <a:lstStyle/>
          <a:p>
            <a:r>
              <a:rPr lang="de-DE"/>
              <a:t>Eigene Posts - Aktive Nutzer - Export - 4 of 7</a:t>
            </a:r>
            <a:endParaRPr lang="en-US"/>
          </a:p>
        </p:txBody>
      </p:sp>
      <p:graphicFrame>
        <p:nvGraphicFramePr>
          <p:cNvPr id="5" name="Table Placeholder 4">
            <a:extLst>
              <a:ext uri="{FF2B5EF4-FFF2-40B4-BE49-F238E27FC236}">
                <a16:creationId xmlns:a16="http://schemas.microsoft.com/office/drawing/2014/main" id="{AE98B72D-D899-4699-A8D9-24CFD5512997}"/>
              </a:ext>
            </a:extLst>
          </p:cNvPr>
          <p:cNvGraphicFramePr>
            <a:graphicFrameLocks noGrp="1"/>
          </p:cNvGraphicFramePr>
          <p:nvPr>
            <p:ph type="tbl" sz="quarter" idx="13"/>
            <p:extLst>
              <p:ext uri="{D42A27DB-BD31-4B8C-83A1-F6EECF244321}">
                <p14:modId xmlns:p14="http://schemas.microsoft.com/office/powerpoint/2010/main" val="217129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76977776"/>
                    </a:ext>
                  </a:extLst>
                </a:gridCol>
                <a:gridCol w="822960">
                  <a:extLst>
                    <a:ext uri="{9D8B030D-6E8A-4147-A177-3AD203B41FA5}">
                      <a16:colId xmlns:a16="http://schemas.microsoft.com/office/drawing/2014/main" val="500482034"/>
                    </a:ext>
                  </a:extLst>
                </a:gridCol>
                <a:gridCol w="822960">
                  <a:extLst>
                    <a:ext uri="{9D8B030D-6E8A-4147-A177-3AD203B41FA5}">
                      <a16:colId xmlns:a16="http://schemas.microsoft.com/office/drawing/2014/main" val="1774988084"/>
                    </a:ext>
                  </a:extLst>
                </a:gridCol>
                <a:gridCol w="822960">
                  <a:extLst>
                    <a:ext uri="{9D8B030D-6E8A-4147-A177-3AD203B41FA5}">
                      <a16:colId xmlns:a16="http://schemas.microsoft.com/office/drawing/2014/main" val="2218552215"/>
                    </a:ext>
                  </a:extLst>
                </a:gridCol>
                <a:gridCol w="822960">
                  <a:extLst>
                    <a:ext uri="{9D8B030D-6E8A-4147-A177-3AD203B41FA5}">
                      <a16:colId xmlns:a16="http://schemas.microsoft.com/office/drawing/2014/main" val="3613114817"/>
                    </a:ext>
                  </a:extLst>
                </a:gridCol>
                <a:gridCol w="493776">
                  <a:extLst>
                    <a:ext uri="{9D8B030D-6E8A-4147-A177-3AD203B41FA5}">
                      <a16:colId xmlns:a16="http://schemas.microsoft.com/office/drawing/2014/main" val="3721267434"/>
                    </a:ext>
                  </a:extLst>
                </a:gridCol>
                <a:gridCol w="493776">
                  <a:extLst>
                    <a:ext uri="{9D8B030D-6E8A-4147-A177-3AD203B41FA5}">
                      <a16:colId xmlns:a16="http://schemas.microsoft.com/office/drawing/2014/main" val="1198442933"/>
                    </a:ext>
                  </a:extLst>
                </a:gridCol>
                <a:gridCol w="493776">
                  <a:extLst>
                    <a:ext uri="{9D8B030D-6E8A-4147-A177-3AD203B41FA5}">
                      <a16:colId xmlns:a16="http://schemas.microsoft.com/office/drawing/2014/main" val="2081913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191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- 2017-04-19 03:30:00</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988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- 2017-02-10 05:34:13</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519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- 2017-09-25 04:51:00</a:t>
                      </a:r>
                      <a:r>
                        <a:rPr kumimoji="0" lang="de-DE" sz="1000" b="0" i="0" u="none" strike="noStrike" kern="1200" cap="none" spc="0" normalizeH="0" baseline="0" noProof="0">
                          <a:ln>
                            <a:noFill/>
                          </a:ln>
                          <a:solidFill>
                            <a:prstClr val="black"/>
                          </a:solidFill>
                          <a:effectLst/>
                          <a:uLnTx/>
                          <a:uFillTx/>
                          <a:latin typeface="+mn-lt"/>
                          <a:ea typeface="+mn-ea"/>
                          <a:cs typeface="+mn-cs"/>
                        </a:rPr>
                        <a:t>
In Sachsen ist die AfD jetzt die stärkste Kraft.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489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- 2017-08-25 03:30:00</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856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- 2017-09-25 07:40:22</a:t>
                      </a:r>
                      <a:r>
                        <a:rPr kumimoji="0" lang="de-DE" sz="1000" b="0" i="0" u="none" strike="noStrike" kern="1200" cap="none" spc="0" normalizeH="0" baseline="0" noProof="0">
                          <a:ln>
                            <a:noFill/>
                          </a:ln>
                          <a:solidFill>
                            <a:prstClr val="black"/>
                          </a:solidFill>
                          <a:effectLst/>
                          <a:uLnTx/>
                          <a:uFillTx/>
                          <a:latin typeface="+mn-lt"/>
                          <a:ea typeface="+mn-ea"/>
                          <a:cs typeface="+mn-cs"/>
                        </a:rPr>
                        <a:t>
Münster in Nordrhein-Westfalen / Zweitstimmen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3326368"/>
                  </a:ext>
                </a:extLst>
              </a:tr>
            </a:tbl>
          </a:graphicData>
        </a:graphic>
      </p:graphicFrame>
      <p:sp>
        <p:nvSpPr>
          <p:cNvPr id="4" name="Text Placeholder 3">
            <a:extLst>
              <a:ext uri="{FF2B5EF4-FFF2-40B4-BE49-F238E27FC236}">
                <a16:creationId xmlns:a16="http://schemas.microsoft.com/office/drawing/2014/main" id="{71BA89A7-97C4-418D-A5DC-EE92A1E39C8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37165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FFD14-D5E3-413C-B9F7-1450F5F245F0}"/>
              </a:ext>
            </a:extLst>
          </p:cNvPr>
          <p:cNvSpPr>
            <a:spLocks noGrp="1"/>
          </p:cNvSpPr>
          <p:nvPr>
            <p:ph type="title"/>
          </p:nvPr>
        </p:nvSpPr>
        <p:spPr/>
        <p:txBody>
          <a:bodyPr/>
          <a:lstStyle/>
          <a:p>
            <a:r>
              <a:rPr lang="de-DE"/>
              <a:t>Eigene Posts - Aktive Nutzer - Export - 5 of 7</a:t>
            </a:r>
            <a:endParaRPr lang="en-US"/>
          </a:p>
        </p:txBody>
      </p:sp>
      <p:graphicFrame>
        <p:nvGraphicFramePr>
          <p:cNvPr id="5" name="Table Placeholder 4">
            <a:extLst>
              <a:ext uri="{FF2B5EF4-FFF2-40B4-BE49-F238E27FC236}">
                <a16:creationId xmlns:a16="http://schemas.microsoft.com/office/drawing/2014/main" id="{4CCB8C06-0FC5-4F8D-8AE0-ADFFD60D582A}"/>
              </a:ext>
            </a:extLst>
          </p:cNvPr>
          <p:cNvGraphicFramePr>
            <a:graphicFrameLocks noGrp="1"/>
          </p:cNvGraphicFramePr>
          <p:nvPr>
            <p:ph type="tbl" sz="quarter" idx="13"/>
            <p:extLst>
              <p:ext uri="{D42A27DB-BD31-4B8C-83A1-F6EECF244321}">
                <p14:modId xmlns:p14="http://schemas.microsoft.com/office/powerpoint/2010/main" val="73062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15405209"/>
                    </a:ext>
                  </a:extLst>
                </a:gridCol>
                <a:gridCol w="822960">
                  <a:extLst>
                    <a:ext uri="{9D8B030D-6E8A-4147-A177-3AD203B41FA5}">
                      <a16:colId xmlns:a16="http://schemas.microsoft.com/office/drawing/2014/main" val="4177550944"/>
                    </a:ext>
                  </a:extLst>
                </a:gridCol>
                <a:gridCol w="822960">
                  <a:extLst>
                    <a:ext uri="{9D8B030D-6E8A-4147-A177-3AD203B41FA5}">
                      <a16:colId xmlns:a16="http://schemas.microsoft.com/office/drawing/2014/main" val="1095778380"/>
                    </a:ext>
                  </a:extLst>
                </a:gridCol>
                <a:gridCol w="822960">
                  <a:extLst>
                    <a:ext uri="{9D8B030D-6E8A-4147-A177-3AD203B41FA5}">
                      <a16:colId xmlns:a16="http://schemas.microsoft.com/office/drawing/2014/main" val="2905784852"/>
                    </a:ext>
                  </a:extLst>
                </a:gridCol>
                <a:gridCol w="822960">
                  <a:extLst>
                    <a:ext uri="{9D8B030D-6E8A-4147-A177-3AD203B41FA5}">
                      <a16:colId xmlns:a16="http://schemas.microsoft.com/office/drawing/2014/main" val="471877587"/>
                    </a:ext>
                  </a:extLst>
                </a:gridCol>
                <a:gridCol w="493776">
                  <a:extLst>
                    <a:ext uri="{9D8B030D-6E8A-4147-A177-3AD203B41FA5}">
                      <a16:colId xmlns:a16="http://schemas.microsoft.com/office/drawing/2014/main" val="303131035"/>
                    </a:ext>
                  </a:extLst>
                </a:gridCol>
                <a:gridCol w="493776">
                  <a:extLst>
                    <a:ext uri="{9D8B030D-6E8A-4147-A177-3AD203B41FA5}">
                      <a16:colId xmlns:a16="http://schemas.microsoft.com/office/drawing/2014/main" val="654362219"/>
                    </a:ext>
                  </a:extLst>
                </a:gridCol>
                <a:gridCol w="493776">
                  <a:extLst>
                    <a:ext uri="{9D8B030D-6E8A-4147-A177-3AD203B41FA5}">
                      <a16:colId xmlns:a16="http://schemas.microsoft.com/office/drawing/2014/main" val="3600764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151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- 2017-05-16 15:30:00</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409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- 2017-01-27 12:45:00</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342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- 2017-07-07 13:39:00</a:t>
                      </a:r>
                      <a:r>
                        <a:rPr kumimoji="0" lang="de-DE" sz="1000" b="0" i="0" u="none" strike="noStrike" kern="1200" cap="none" spc="0" normalizeH="0" baseline="0" noProof="0">
                          <a:ln>
                            <a:noFill/>
                          </a:ln>
                          <a:solidFill>
                            <a:prstClr val="black"/>
                          </a:solidFill>
                          <a:effectLst/>
                          <a:uLnTx/>
                          <a:uFillTx/>
                          <a:latin typeface="+mn-lt"/>
                          <a:ea typeface="+mn-ea"/>
                          <a:cs typeface="+mn-cs"/>
                        </a:rPr>
                        <a:t>
G20-Proteste gehen weiter. Eine junge Frau klettert auf einen Sondereinsatzwagen. Die Polizei reagiert mit Pfefferspray.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006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- 2017-06-13 17:31:00</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619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- 2017-05-18 11:57:00</a:t>
                      </a:r>
                      <a:r>
                        <a:rPr kumimoji="0" lang="de-DE" sz="1000" b="0" i="0" u="none" strike="noStrike" kern="1200" cap="none" spc="0" normalizeH="0" baseline="0" noProof="0">
                          <a:ln>
                            <a:noFill/>
                          </a:ln>
                          <a:solidFill>
                            <a:prstClr val="black"/>
                          </a:solidFill>
                          <a:effectLst/>
                          <a:uLnTx/>
                          <a:uFillTx/>
                          <a:latin typeface="+mn-lt"/>
                          <a:ea typeface="+mn-ea"/>
                          <a:cs typeface="+mn-cs"/>
                        </a:rPr>
                        <a:t>
Je mehr Käse Menschen pro Kopf zu sich nehmen, desto mehr von ihnen sterben, indem sie sich in Bettlaken verheddern - das ist ein mathematisch verifizierbarer Trend. Aber kann so eine Statistik einen kausalen Zusammenhang beweisen?
http://faktenfinder.tagesschau.de/hintergrund/statistik-101.html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8978372"/>
                  </a:ext>
                </a:extLst>
              </a:tr>
            </a:tbl>
          </a:graphicData>
        </a:graphic>
      </p:graphicFrame>
      <p:sp>
        <p:nvSpPr>
          <p:cNvPr id="4" name="Text Placeholder 3">
            <a:extLst>
              <a:ext uri="{FF2B5EF4-FFF2-40B4-BE49-F238E27FC236}">
                <a16:creationId xmlns:a16="http://schemas.microsoft.com/office/drawing/2014/main" id="{C3920432-E350-4FFE-8400-7E8957BFFC9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848067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A8CC-F8E5-48B9-B535-7E7A16B28E72}"/>
              </a:ext>
            </a:extLst>
          </p:cNvPr>
          <p:cNvSpPr>
            <a:spLocks noGrp="1"/>
          </p:cNvSpPr>
          <p:nvPr>
            <p:ph type="title"/>
          </p:nvPr>
        </p:nvSpPr>
        <p:spPr/>
        <p:txBody>
          <a:bodyPr/>
          <a:lstStyle/>
          <a:p>
            <a:r>
              <a:rPr lang="de-DE"/>
              <a:t>Eigene Posts - Aktive Nutzer - Export - 6 of 7</a:t>
            </a:r>
            <a:endParaRPr lang="en-US"/>
          </a:p>
        </p:txBody>
      </p:sp>
      <p:graphicFrame>
        <p:nvGraphicFramePr>
          <p:cNvPr id="5" name="Table Placeholder 4">
            <a:extLst>
              <a:ext uri="{FF2B5EF4-FFF2-40B4-BE49-F238E27FC236}">
                <a16:creationId xmlns:a16="http://schemas.microsoft.com/office/drawing/2014/main" id="{9A6B58D0-BC4D-4367-94F3-D20F86829513}"/>
              </a:ext>
            </a:extLst>
          </p:cNvPr>
          <p:cNvGraphicFramePr>
            <a:graphicFrameLocks noGrp="1"/>
          </p:cNvGraphicFramePr>
          <p:nvPr>
            <p:ph type="tbl" sz="quarter" idx="13"/>
            <p:extLst>
              <p:ext uri="{D42A27DB-BD31-4B8C-83A1-F6EECF244321}">
                <p14:modId xmlns:p14="http://schemas.microsoft.com/office/powerpoint/2010/main" val="149297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74940605"/>
                    </a:ext>
                  </a:extLst>
                </a:gridCol>
                <a:gridCol w="822960">
                  <a:extLst>
                    <a:ext uri="{9D8B030D-6E8A-4147-A177-3AD203B41FA5}">
                      <a16:colId xmlns:a16="http://schemas.microsoft.com/office/drawing/2014/main" val="2319249185"/>
                    </a:ext>
                  </a:extLst>
                </a:gridCol>
                <a:gridCol w="822960">
                  <a:extLst>
                    <a:ext uri="{9D8B030D-6E8A-4147-A177-3AD203B41FA5}">
                      <a16:colId xmlns:a16="http://schemas.microsoft.com/office/drawing/2014/main" val="1168606821"/>
                    </a:ext>
                  </a:extLst>
                </a:gridCol>
                <a:gridCol w="822960">
                  <a:extLst>
                    <a:ext uri="{9D8B030D-6E8A-4147-A177-3AD203B41FA5}">
                      <a16:colId xmlns:a16="http://schemas.microsoft.com/office/drawing/2014/main" val="2010390799"/>
                    </a:ext>
                  </a:extLst>
                </a:gridCol>
                <a:gridCol w="822960">
                  <a:extLst>
                    <a:ext uri="{9D8B030D-6E8A-4147-A177-3AD203B41FA5}">
                      <a16:colId xmlns:a16="http://schemas.microsoft.com/office/drawing/2014/main" val="4142918716"/>
                    </a:ext>
                  </a:extLst>
                </a:gridCol>
                <a:gridCol w="493776">
                  <a:extLst>
                    <a:ext uri="{9D8B030D-6E8A-4147-A177-3AD203B41FA5}">
                      <a16:colId xmlns:a16="http://schemas.microsoft.com/office/drawing/2014/main" val="4275005119"/>
                    </a:ext>
                  </a:extLst>
                </a:gridCol>
                <a:gridCol w="493776">
                  <a:extLst>
                    <a:ext uri="{9D8B030D-6E8A-4147-A177-3AD203B41FA5}">
                      <a16:colId xmlns:a16="http://schemas.microsoft.com/office/drawing/2014/main" val="2853268038"/>
                    </a:ext>
                  </a:extLst>
                </a:gridCol>
                <a:gridCol w="493776">
                  <a:extLst>
                    <a:ext uri="{9D8B030D-6E8A-4147-A177-3AD203B41FA5}">
                      <a16:colId xmlns:a16="http://schemas.microsoft.com/office/drawing/2014/main" val="2153575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7049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- 2017-01-20 19:38:01</a:t>
                      </a:r>
                      <a:r>
                        <a:rPr kumimoji="0" lang="de-DE" sz="1000" b="0" i="0" u="none" strike="noStrike" kern="1200" cap="none" spc="0" normalizeH="0" baseline="0" noProof="0">
                          <a:ln>
                            <a:noFill/>
                          </a:ln>
                          <a:solidFill>
                            <a:prstClr val="black"/>
                          </a:solidFill>
                          <a:effectLst/>
                          <a:uLnTx/>
                          <a:uFillTx/>
                          <a:latin typeface="+mn-lt"/>
                          <a:ea typeface="+mn-ea"/>
                          <a:cs typeface="+mn-cs"/>
                        </a:rPr>
                        <a:t>
Links: 20. Januar 2017. Die National Mall in Washington, D.C. bei der Vereidigung von Donald Trump. 
Rechts: 20. Januar 2009. Die National Mall in Washington, D.C. bei der Vereidigung von Barack Obama.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659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- 2017-01-27 14:04:28</a:t>
                      </a:r>
                      <a:r>
                        <a:rPr kumimoji="0" lang="de-DE" sz="1000" b="0" i="0" u="none" strike="noStrike" kern="1200" cap="none" spc="0" normalizeH="0" baseline="0" noProof="0">
                          <a:ln>
                            <a:noFill/>
                          </a:ln>
                          <a:solidFill>
                            <a:prstClr val="black"/>
                          </a:solidFill>
                          <a:effectLst/>
                          <a:uLnTx/>
                          <a:uFillTx/>
                          <a:latin typeface="+mn-lt"/>
                          <a:ea typeface="+mn-ea"/>
                          <a:cs typeface="+mn-cs"/>
                        </a:rPr>
                        <a:t>
360 Grad-Dokumentation über das ehemalige Konzentrationslager Auschwitz-Birkenau: Der WDR erzählt die Geschichte von drei überlebenden Frauen.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68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- 2017-09-10 11:32:11</a:t>
                      </a:r>
                      <a:r>
                        <a:rPr kumimoji="0" lang="de-DE" sz="1000" b="0" i="0" u="none" strike="noStrike" kern="1200" cap="none" spc="0" normalizeH="0" baseline="0" noProof="0">
                          <a:ln>
                            <a:noFill/>
                          </a:ln>
                          <a:solidFill>
                            <a:prstClr val="black"/>
                          </a:solidFill>
                          <a:effectLst/>
                          <a:uLnTx/>
                          <a:uFillTx/>
                          <a:latin typeface="+mn-lt"/>
                          <a:ea typeface="+mn-ea"/>
                          <a:cs typeface="+mn-cs"/>
                        </a:rPr>
                        <a:t>
Schwere Stürme stoppen unsere Korrespondenten nicht. Jan-Philipp Burgard berichtet über Hurrikan "Irma" aus Miami.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089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427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- 2017-01-14 10:30:00</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3231219"/>
                  </a:ext>
                </a:extLst>
              </a:tr>
            </a:tbl>
          </a:graphicData>
        </a:graphic>
      </p:graphicFrame>
      <p:sp>
        <p:nvSpPr>
          <p:cNvPr id="4" name="Text Placeholder 3">
            <a:extLst>
              <a:ext uri="{FF2B5EF4-FFF2-40B4-BE49-F238E27FC236}">
                <a16:creationId xmlns:a16="http://schemas.microsoft.com/office/drawing/2014/main" id="{15243346-1AF8-4529-BDE2-35ECECA5945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13993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D649-EBE3-4885-8ABB-7DCBFEDA2768}"/>
              </a:ext>
            </a:extLst>
          </p:cNvPr>
          <p:cNvSpPr>
            <a:spLocks noGrp="1"/>
          </p:cNvSpPr>
          <p:nvPr>
            <p:ph type="title"/>
          </p:nvPr>
        </p:nvSpPr>
        <p:spPr/>
        <p:txBody>
          <a:bodyPr/>
          <a:lstStyle/>
          <a:p>
            <a:r>
              <a:rPr lang="de-DE"/>
              <a:t>Eigene Posts - Aktive Nutzer - Export - 7 of 7</a:t>
            </a:r>
            <a:endParaRPr lang="en-US"/>
          </a:p>
        </p:txBody>
      </p:sp>
      <p:graphicFrame>
        <p:nvGraphicFramePr>
          <p:cNvPr id="5" name="Table Placeholder 4">
            <a:extLst>
              <a:ext uri="{FF2B5EF4-FFF2-40B4-BE49-F238E27FC236}">
                <a16:creationId xmlns:a16="http://schemas.microsoft.com/office/drawing/2014/main" id="{52093607-2837-435E-8E22-DC90996BFE3F}"/>
              </a:ext>
            </a:extLst>
          </p:cNvPr>
          <p:cNvGraphicFramePr>
            <a:graphicFrameLocks noGrp="1"/>
          </p:cNvGraphicFramePr>
          <p:nvPr>
            <p:ph type="tbl" sz="quarter" idx="13"/>
            <p:extLst>
              <p:ext uri="{D42A27DB-BD31-4B8C-83A1-F6EECF244321}">
                <p14:modId xmlns:p14="http://schemas.microsoft.com/office/powerpoint/2010/main" val="2265628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052179249"/>
                    </a:ext>
                  </a:extLst>
                </a:gridCol>
                <a:gridCol w="822960">
                  <a:extLst>
                    <a:ext uri="{9D8B030D-6E8A-4147-A177-3AD203B41FA5}">
                      <a16:colId xmlns:a16="http://schemas.microsoft.com/office/drawing/2014/main" val="1588112005"/>
                    </a:ext>
                  </a:extLst>
                </a:gridCol>
                <a:gridCol w="822960">
                  <a:extLst>
                    <a:ext uri="{9D8B030D-6E8A-4147-A177-3AD203B41FA5}">
                      <a16:colId xmlns:a16="http://schemas.microsoft.com/office/drawing/2014/main" val="2451114992"/>
                    </a:ext>
                  </a:extLst>
                </a:gridCol>
                <a:gridCol w="822960">
                  <a:extLst>
                    <a:ext uri="{9D8B030D-6E8A-4147-A177-3AD203B41FA5}">
                      <a16:colId xmlns:a16="http://schemas.microsoft.com/office/drawing/2014/main" val="773109226"/>
                    </a:ext>
                  </a:extLst>
                </a:gridCol>
                <a:gridCol w="822960">
                  <a:extLst>
                    <a:ext uri="{9D8B030D-6E8A-4147-A177-3AD203B41FA5}">
                      <a16:colId xmlns:a16="http://schemas.microsoft.com/office/drawing/2014/main" val="3072227822"/>
                    </a:ext>
                  </a:extLst>
                </a:gridCol>
                <a:gridCol w="493776">
                  <a:extLst>
                    <a:ext uri="{9D8B030D-6E8A-4147-A177-3AD203B41FA5}">
                      <a16:colId xmlns:a16="http://schemas.microsoft.com/office/drawing/2014/main" val="2965576865"/>
                    </a:ext>
                  </a:extLst>
                </a:gridCol>
                <a:gridCol w="493776">
                  <a:extLst>
                    <a:ext uri="{9D8B030D-6E8A-4147-A177-3AD203B41FA5}">
                      <a16:colId xmlns:a16="http://schemas.microsoft.com/office/drawing/2014/main" val="2604842927"/>
                    </a:ext>
                  </a:extLst>
                </a:gridCol>
                <a:gridCol w="493776">
                  <a:extLst>
                    <a:ext uri="{9D8B030D-6E8A-4147-A177-3AD203B41FA5}">
                      <a16:colId xmlns:a16="http://schemas.microsoft.com/office/drawing/2014/main" val="1315936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144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- 2017-12-17 13:38:29</a:t>
                      </a:r>
                      <a:r>
                        <a:rPr kumimoji="0" lang="de-DE" sz="1000" b="0" i="0" u="none" strike="noStrike" kern="1200" cap="none" spc="0" normalizeH="0" baseline="0" noProof="0">
                          <a:ln>
                            <a:noFill/>
                          </a:ln>
                          <a:solidFill>
                            <a:prstClr val="black"/>
                          </a:solidFill>
                          <a:effectLst/>
                          <a:uLnTx/>
                          <a:uFillTx/>
                          <a:latin typeface="+mn-lt"/>
                          <a:ea typeface="+mn-ea"/>
                          <a:cs typeface="+mn-cs"/>
                        </a:rPr>
                        <a:t>
Männer leiden nicht nur mehr, sondern sind auch wirklich kränker - das belegen jetzt Immunologen.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3627609"/>
                  </a:ext>
                </a:extLst>
              </a:tr>
            </a:tbl>
          </a:graphicData>
        </a:graphic>
      </p:graphicFrame>
      <p:sp>
        <p:nvSpPr>
          <p:cNvPr id="4" name="Text Placeholder 3">
            <a:extLst>
              <a:ext uri="{FF2B5EF4-FFF2-40B4-BE49-F238E27FC236}">
                <a16:creationId xmlns:a16="http://schemas.microsoft.com/office/drawing/2014/main" id="{70DDC76B-7DE1-4E52-8858-2A2B9679F5F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301624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F5FF-2D70-4F22-9650-12A64E99591B}"/>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10B6500D-BADC-41B0-89D2-88ECB1884BB6}"/>
              </a:ext>
            </a:extLst>
          </p:cNvPr>
          <p:cNvGraphicFramePr>
            <a:graphicFrameLocks noGrp="1"/>
          </p:cNvGraphicFramePr>
          <p:nvPr>
            <p:ph type="chart" sz="quarter" idx="13"/>
            <p:extLst>
              <p:ext uri="{D42A27DB-BD31-4B8C-83A1-F6EECF244321}">
                <p14:modId xmlns:p14="http://schemas.microsoft.com/office/powerpoint/2010/main" val="1539966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127D6-B732-4EFA-809C-BA29B217CD05}"/>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D9B648BB-53FA-484B-888F-1D53DB639C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707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D449F-B12B-4219-B4B6-A8ECA3A9BCBF}"/>
              </a:ext>
            </a:extLst>
          </p:cNvPr>
          <p:cNvSpPr>
            <a:spLocks noGrp="1"/>
          </p:cNvSpPr>
          <p:nvPr>
            <p:ph type="title"/>
          </p:nvPr>
        </p:nvSpPr>
        <p:spPr/>
        <p:txBody>
          <a:bodyPr/>
          <a:lstStyle/>
          <a:p>
            <a:r>
              <a:rPr lang="en-US"/>
              <a:t>Video views mind. 10 Sek.</a:t>
            </a:r>
          </a:p>
        </p:txBody>
      </p:sp>
      <p:graphicFrame>
        <p:nvGraphicFramePr>
          <p:cNvPr id="6" name="Chart Placeholder 5">
            <a:extLst>
              <a:ext uri="{FF2B5EF4-FFF2-40B4-BE49-F238E27FC236}">
                <a16:creationId xmlns:a16="http://schemas.microsoft.com/office/drawing/2014/main" id="{CFE4D51B-3169-44EB-A84F-CAFE19B1C7EE}"/>
              </a:ext>
            </a:extLst>
          </p:cNvPr>
          <p:cNvGraphicFramePr>
            <a:graphicFrameLocks noGrp="1"/>
          </p:cNvGraphicFramePr>
          <p:nvPr>
            <p:ph type="chart" sz="quarter" idx="13"/>
            <p:extLst>
              <p:ext uri="{D42A27DB-BD31-4B8C-83A1-F6EECF244321}">
                <p14:modId xmlns:p14="http://schemas.microsoft.com/office/powerpoint/2010/main" val="3484734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6D269-F506-4257-8006-23B00CC95B87}"/>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87BD6391-029A-4B2B-A74E-253BD7D38F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918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E4580-065E-4B3C-BD5D-942401225220}"/>
              </a:ext>
            </a:extLst>
          </p:cNvPr>
          <p:cNvSpPr>
            <a:spLocks noGrp="1"/>
          </p:cNvSpPr>
          <p:nvPr>
            <p:ph type="title"/>
          </p:nvPr>
        </p:nvSpPr>
        <p:spPr/>
        <p:txBody>
          <a:bodyPr/>
          <a:lstStyle/>
          <a:p>
            <a:r>
              <a:rPr lang="de-DE"/>
              <a:t>Profil - Video-Starts ab 3 Sek.</a:t>
            </a:r>
            <a:endParaRPr lang="en-US"/>
          </a:p>
        </p:txBody>
      </p:sp>
      <p:graphicFrame>
        <p:nvGraphicFramePr>
          <p:cNvPr id="6" name="Chart Placeholder 5">
            <a:extLst>
              <a:ext uri="{FF2B5EF4-FFF2-40B4-BE49-F238E27FC236}">
                <a16:creationId xmlns:a16="http://schemas.microsoft.com/office/drawing/2014/main" id="{7192F825-1D54-453E-9232-D66CF2588131}"/>
              </a:ext>
            </a:extLst>
          </p:cNvPr>
          <p:cNvGraphicFramePr>
            <a:graphicFrameLocks noGrp="1"/>
          </p:cNvGraphicFramePr>
          <p:nvPr>
            <p:ph type="chart" sz="quarter" idx="13"/>
            <p:extLst>
              <p:ext uri="{D42A27DB-BD31-4B8C-83A1-F6EECF244321}">
                <p14:modId xmlns:p14="http://schemas.microsoft.com/office/powerpoint/2010/main" val="1710979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3AEF8-DF28-4AE7-B291-EBED0F13E164}"/>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F5E78B0F-3A9F-4BDC-A067-2A2444CCD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869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CDDEC-F413-458C-A0AF-210DF097AC3A}"/>
              </a:ext>
            </a:extLst>
          </p:cNvPr>
          <p:cNvSpPr>
            <a:spLocks noGrp="1"/>
          </p:cNvSpPr>
          <p:nvPr>
            <p:ph type="title"/>
          </p:nvPr>
        </p:nvSpPr>
        <p:spPr/>
        <p:txBody>
          <a:bodyPr/>
          <a:lstStyle/>
          <a:p>
            <a:r>
              <a:rPr lang="en-US"/>
              <a:t>YT - Profilübersicht (intern)</a:t>
            </a:r>
          </a:p>
        </p:txBody>
      </p:sp>
      <p:graphicFrame>
        <p:nvGraphicFramePr>
          <p:cNvPr id="5" name="Table Placeholder 4">
            <a:extLst>
              <a:ext uri="{FF2B5EF4-FFF2-40B4-BE49-F238E27FC236}">
                <a16:creationId xmlns:a16="http://schemas.microsoft.com/office/drawing/2014/main" id="{D8BBD4F2-2AC0-4BF4-A3AB-CD837AF999DA}"/>
              </a:ext>
            </a:extLst>
          </p:cNvPr>
          <p:cNvGraphicFramePr>
            <a:graphicFrameLocks noGrp="1"/>
          </p:cNvGraphicFramePr>
          <p:nvPr>
            <p:ph type="tbl" sz="quarter" idx="13"/>
            <p:extLst>
              <p:ext uri="{D42A27DB-BD31-4B8C-83A1-F6EECF244321}">
                <p14:modId xmlns:p14="http://schemas.microsoft.com/office/powerpoint/2010/main" val="144666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83159776"/>
                    </a:ext>
                  </a:extLst>
                </a:gridCol>
                <a:gridCol w="822960">
                  <a:extLst>
                    <a:ext uri="{9D8B030D-6E8A-4147-A177-3AD203B41FA5}">
                      <a16:colId xmlns:a16="http://schemas.microsoft.com/office/drawing/2014/main" val="2798577378"/>
                    </a:ext>
                  </a:extLst>
                </a:gridCol>
                <a:gridCol w="822960">
                  <a:extLst>
                    <a:ext uri="{9D8B030D-6E8A-4147-A177-3AD203B41FA5}">
                      <a16:colId xmlns:a16="http://schemas.microsoft.com/office/drawing/2014/main" val="2329053483"/>
                    </a:ext>
                  </a:extLst>
                </a:gridCol>
                <a:gridCol w="822960">
                  <a:extLst>
                    <a:ext uri="{9D8B030D-6E8A-4147-A177-3AD203B41FA5}">
                      <a16:colId xmlns:a16="http://schemas.microsoft.com/office/drawing/2014/main" val="2452462592"/>
                    </a:ext>
                  </a:extLst>
                </a:gridCol>
                <a:gridCol w="822960">
                  <a:extLst>
                    <a:ext uri="{9D8B030D-6E8A-4147-A177-3AD203B41FA5}">
                      <a16:colId xmlns:a16="http://schemas.microsoft.com/office/drawing/2014/main" val="1827454283"/>
                    </a:ext>
                  </a:extLst>
                </a:gridCol>
                <a:gridCol w="822960">
                  <a:extLst>
                    <a:ext uri="{9D8B030D-6E8A-4147-A177-3AD203B41FA5}">
                      <a16:colId xmlns:a16="http://schemas.microsoft.com/office/drawing/2014/main" val="84108149"/>
                    </a:ext>
                  </a:extLst>
                </a:gridCol>
                <a:gridCol w="822960">
                  <a:extLst>
                    <a:ext uri="{9D8B030D-6E8A-4147-A177-3AD203B41FA5}">
                      <a16:colId xmlns:a16="http://schemas.microsoft.com/office/drawing/2014/main" val="370569020"/>
                    </a:ext>
                  </a:extLst>
                </a:gridCol>
                <a:gridCol w="822960">
                  <a:extLst>
                    <a:ext uri="{9D8B030D-6E8A-4147-A177-3AD203B41FA5}">
                      <a16:colId xmlns:a16="http://schemas.microsoft.com/office/drawing/2014/main" val="4146657181"/>
                    </a:ext>
                  </a:extLst>
                </a:gridCol>
                <a:gridCol w="822960">
                  <a:extLst>
                    <a:ext uri="{9D8B030D-6E8A-4147-A177-3AD203B41FA5}">
                      <a16:colId xmlns:a16="http://schemas.microsoft.com/office/drawing/2014/main" val="2087925394"/>
                    </a:ext>
                  </a:extLst>
                </a:gridCol>
                <a:gridCol w="822960">
                  <a:extLst>
                    <a:ext uri="{9D8B030D-6E8A-4147-A177-3AD203B41FA5}">
                      <a16:colId xmlns:a16="http://schemas.microsoft.com/office/drawing/2014/main" val="1269927525"/>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972931684"/>
                  </a:ext>
                </a:extLst>
              </a:tr>
              <a:tr h="370840">
                <a:tc>
                  <a:txBody>
                    <a:bodyPr/>
                    <a:lstStyle/>
                    <a:p>
                      <a:r>
                        <a:rPr lang="en-US" sz="1000"/>
                        <a:t>tagesschau</a:t>
                      </a:r>
                    </a:p>
                  </a:txBody>
                  <a:tcPr/>
                </a:tc>
                <a:tc>
                  <a:txBody>
                    <a:bodyPr/>
                    <a:lstStyle/>
                    <a:p>
                      <a:r>
                        <a:rPr lang="en-US" sz="1000"/>
                        <a:t>70802</a:t>
                      </a:r>
                    </a:p>
                  </a:txBody>
                  <a:tcPr/>
                </a:tc>
                <a:tc>
                  <a:txBody>
                    <a:bodyPr/>
                    <a:lstStyle/>
                    <a:p>
                      <a:r>
                        <a:rPr lang="en-US" sz="1000"/>
                        <a:t>26667</a:t>
                      </a:r>
                    </a:p>
                  </a:txBody>
                  <a:tcPr/>
                </a:tc>
                <a:tc>
                  <a:txBody>
                    <a:bodyPr/>
                    <a:lstStyle/>
                    <a:p>
                      <a:r>
                        <a:rPr lang="en-US" sz="1000"/>
                        <a:t>4314</a:t>
                      </a:r>
                    </a:p>
                  </a:txBody>
                  <a:tcPr/>
                </a:tc>
                <a:tc>
                  <a:txBody>
                    <a:bodyPr/>
                    <a:lstStyle/>
                    <a:p>
                      <a:r>
                        <a:rPr lang="en-US" sz="1000"/>
                        <a:t>7606559</a:t>
                      </a:r>
                    </a:p>
                  </a:txBody>
                  <a:tcPr/>
                </a:tc>
                <a:tc>
                  <a:txBody>
                    <a:bodyPr/>
                    <a:lstStyle/>
                    <a:p>
                      <a:r>
                        <a:rPr lang="en-US" sz="1000"/>
                        <a:t>47.3%</a:t>
                      </a:r>
                    </a:p>
                  </a:txBody>
                  <a:tcPr/>
                </a:tc>
                <a:tc>
                  <a:txBody>
                    <a:bodyPr/>
                    <a:lstStyle/>
                    <a:p>
                      <a:r>
                        <a:rPr lang="en-US" sz="1000"/>
                        <a:t>88084</a:t>
                      </a:r>
                    </a:p>
                  </a:txBody>
                  <a:tcPr/>
                </a:tc>
                <a:tc>
                  <a:txBody>
                    <a:bodyPr/>
                    <a:lstStyle/>
                    <a:p>
                      <a:r>
                        <a:rPr lang="en-US" sz="1000"/>
                        <a:t>28245</a:t>
                      </a:r>
                    </a:p>
                  </a:txBody>
                  <a:tcPr/>
                </a:tc>
                <a:tc>
                  <a:txBody>
                    <a:bodyPr/>
                    <a:lstStyle/>
                    <a:p>
                      <a:r>
                        <a:rPr lang="en-US" sz="1000"/>
                        <a:t>7899</a:t>
                      </a:r>
                    </a:p>
                  </a:txBody>
                  <a:tcPr/>
                </a:tc>
                <a:tc>
                  <a:txBody>
                    <a:bodyPr/>
                    <a:lstStyle/>
                    <a:p>
                      <a:r>
                        <a:rPr lang="en-US" sz="1000"/>
                        <a:t>35285</a:t>
                      </a:r>
                    </a:p>
                  </a:txBody>
                  <a:tcPr/>
                </a:tc>
                <a:extLst>
                  <a:ext uri="{0D108BD9-81ED-4DB2-BD59-A6C34878D82A}">
                    <a16:rowId xmlns:a16="http://schemas.microsoft.com/office/drawing/2014/main" val="458049702"/>
                  </a:ext>
                </a:extLst>
              </a:tr>
            </a:tbl>
          </a:graphicData>
        </a:graphic>
      </p:graphicFrame>
      <p:sp>
        <p:nvSpPr>
          <p:cNvPr id="4" name="Text Placeholder 3">
            <a:extLst>
              <a:ext uri="{FF2B5EF4-FFF2-40B4-BE49-F238E27FC236}">
                <a16:creationId xmlns:a16="http://schemas.microsoft.com/office/drawing/2014/main" id="{85786178-09FB-4ADA-B31C-2C85742A025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89291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DAE26-552E-4CC9-BB46-FF9B9CADAC19}"/>
              </a:ext>
            </a:extLst>
          </p:cNvPr>
          <p:cNvSpPr>
            <a:spLocks noGrp="1"/>
          </p:cNvSpPr>
          <p:nvPr>
            <p:ph type="title"/>
          </p:nvPr>
        </p:nvSpPr>
        <p:spPr/>
        <p:txBody>
          <a:bodyPr/>
          <a:lstStyle/>
          <a:p>
            <a:r>
              <a:rPr lang="en-US"/>
              <a:t>YT - Profilübersicht (intern) - Lifetime</a:t>
            </a:r>
          </a:p>
        </p:txBody>
      </p:sp>
      <p:graphicFrame>
        <p:nvGraphicFramePr>
          <p:cNvPr id="5" name="Table Placeholder 4">
            <a:extLst>
              <a:ext uri="{FF2B5EF4-FFF2-40B4-BE49-F238E27FC236}">
                <a16:creationId xmlns:a16="http://schemas.microsoft.com/office/drawing/2014/main" id="{575B9426-DA60-4FAA-87DD-40394A51F2D5}"/>
              </a:ext>
            </a:extLst>
          </p:cNvPr>
          <p:cNvGraphicFramePr>
            <a:graphicFrameLocks noGrp="1"/>
          </p:cNvGraphicFramePr>
          <p:nvPr>
            <p:ph type="tbl" sz="quarter" idx="13"/>
            <p:extLst>
              <p:ext uri="{D42A27DB-BD31-4B8C-83A1-F6EECF244321}">
                <p14:modId xmlns:p14="http://schemas.microsoft.com/office/powerpoint/2010/main" val="22822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85351314"/>
                    </a:ext>
                  </a:extLst>
                </a:gridCol>
                <a:gridCol w="822960">
                  <a:extLst>
                    <a:ext uri="{9D8B030D-6E8A-4147-A177-3AD203B41FA5}">
                      <a16:colId xmlns:a16="http://schemas.microsoft.com/office/drawing/2014/main" val="790417290"/>
                    </a:ext>
                  </a:extLst>
                </a:gridCol>
                <a:gridCol w="822960">
                  <a:extLst>
                    <a:ext uri="{9D8B030D-6E8A-4147-A177-3AD203B41FA5}">
                      <a16:colId xmlns:a16="http://schemas.microsoft.com/office/drawing/2014/main" val="2330811687"/>
                    </a:ext>
                  </a:extLst>
                </a:gridCol>
                <a:gridCol w="822960">
                  <a:extLst>
                    <a:ext uri="{9D8B030D-6E8A-4147-A177-3AD203B41FA5}">
                      <a16:colId xmlns:a16="http://schemas.microsoft.com/office/drawing/2014/main" val="315543520"/>
                    </a:ext>
                  </a:extLst>
                </a:gridCol>
                <a:gridCol w="1234440">
                  <a:extLst>
                    <a:ext uri="{9D8B030D-6E8A-4147-A177-3AD203B41FA5}">
                      <a16:colId xmlns:a16="http://schemas.microsoft.com/office/drawing/2014/main" val="214108606"/>
                    </a:ext>
                  </a:extLst>
                </a:gridCol>
                <a:gridCol w="822960">
                  <a:extLst>
                    <a:ext uri="{9D8B030D-6E8A-4147-A177-3AD203B41FA5}">
                      <a16:colId xmlns:a16="http://schemas.microsoft.com/office/drawing/2014/main" val="2079696370"/>
                    </a:ext>
                  </a:extLst>
                </a:gridCol>
                <a:gridCol w="822960">
                  <a:extLst>
                    <a:ext uri="{9D8B030D-6E8A-4147-A177-3AD203B41FA5}">
                      <a16:colId xmlns:a16="http://schemas.microsoft.com/office/drawing/2014/main" val="1974514208"/>
                    </a:ext>
                  </a:extLst>
                </a:gridCol>
                <a:gridCol w="822960">
                  <a:extLst>
                    <a:ext uri="{9D8B030D-6E8A-4147-A177-3AD203B41FA5}">
                      <a16:colId xmlns:a16="http://schemas.microsoft.com/office/drawing/2014/main" val="2858189309"/>
                    </a:ext>
                  </a:extLst>
                </a:gridCol>
                <a:gridCol w="822960">
                  <a:extLst>
                    <a:ext uri="{9D8B030D-6E8A-4147-A177-3AD203B41FA5}">
                      <a16:colId xmlns:a16="http://schemas.microsoft.com/office/drawing/2014/main" val="1538019359"/>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575788710"/>
                  </a:ext>
                </a:extLst>
              </a:tr>
              <a:tr h="370840">
                <a:tc>
                  <a:txBody>
                    <a:bodyPr/>
                    <a:lstStyle/>
                    <a:p>
                      <a:r>
                        <a:rPr lang="en-US" sz="1000"/>
                        <a:t>tagesschau</a:t>
                      </a:r>
                    </a:p>
                  </a:txBody>
                  <a:tcPr/>
                </a:tc>
                <a:tc>
                  <a:txBody>
                    <a:bodyPr/>
                    <a:lstStyle/>
                    <a:p>
                      <a:r>
                        <a:rPr lang="en-US" sz="1000"/>
                        <a:t>70802</a:t>
                      </a:r>
                    </a:p>
                  </a:txBody>
                  <a:tcPr/>
                </a:tc>
                <a:tc>
                  <a:txBody>
                    <a:bodyPr/>
                    <a:lstStyle/>
                    <a:p>
                      <a:r>
                        <a:rPr lang="en-US" sz="1000"/>
                        <a:t>4314</a:t>
                      </a:r>
                    </a:p>
                  </a:txBody>
                  <a:tcPr/>
                </a:tc>
                <a:tc>
                  <a:txBody>
                    <a:bodyPr/>
                    <a:lstStyle/>
                    <a:p>
                      <a:r>
                        <a:rPr lang="en-US" sz="1000"/>
                        <a:t>16934472</a:t>
                      </a:r>
                    </a:p>
                  </a:txBody>
                  <a:tcPr/>
                </a:tc>
                <a:tc>
                  <a:txBody>
                    <a:bodyPr/>
                    <a:lstStyle/>
                    <a:p>
                      <a:r>
                        <a:rPr lang="en-US" sz="1000"/>
                        <a:t>42.6%</a:t>
                      </a:r>
                    </a:p>
                  </a:txBody>
                  <a:tcPr/>
                </a:tc>
                <a:tc>
                  <a:txBody>
                    <a:bodyPr/>
                    <a:lstStyle/>
                    <a:p>
                      <a:r>
                        <a:rPr lang="en-US" sz="1000"/>
                        <a:t>156816</a:t>
                      </a:r>
                    </a:p>
                  </a:txBody>
                  <a:tcPr/>
                </a:tc>
                <a:tc>
                  <a:txBody>
                    <a:bodyPr/>
                    <a:lstStyle/>
                    <a:p>
                      <a:r>
                        <a:rPr lang="en-US" sz="1000"/>
                        <a:t>56688</a:t>
                      </a:r>
                    </a:p>
                  </a:txBody>
                  <a:tcPr/>
                </a:tc>
                <a:tc>
                  <a:txBody>
                    <a:bodyPr/>
                    <a:lstStyle/>
                    <a:p>
                      <a:r>
                        <a:rPr lang="en-US" sz="1000"/>
                        <a:t>37097</a:t>
                      </a:r>
                    </a:p>
                  </a:txBody>
                  <a:tcPr/>
                </a:tc>
                <a:tc>
                  <a:txBody>
                    <a:bodyPr/>
                    <a:lstStyle/>
                    <a:p>
                      <a:r>
                        <a:rPr lang="en-US" sz="1000"/>
                        <a:t>48025</a:t>
                      </a:r>
                    </a:p>
                  </a:txBody>
                  <a:tcPr/>
                </a:tc>
                <a:extLst>
                  <a:ext uri="{0D108BD9-81ED-4DB2-BD59-A6C34878D82A}">
                    <a16:rowId xmlns:a16="http://schemas.microsoft.com/office/drawing/2014/main" val="3914398090"/>
                  </a:ext>
                </a:extLst>
              </a:tr>
            </a:tbl>
          </a:graphicData>
        </a:graphic>
      </p:graphicFrame>
      <p:sp>
        <p:nvSpPr>
          <p:cNvPr id="4" name="Text Placeholder 3">
            <a:extLst>
              <a:ext uri="{FF2B5EF4-FFF2-40B4-BE49-F238E27FC236}">
                <a16:creationId xmlns:a16="http://schemas.microsoft.com/office/drawing/2014/main" id="{A74C16AC-7F6E-4FFF-92DD-30AE02C690C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61800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B1BEB-901A-4BAB-97D7-56AF19AEC256}"/>
              </a:ext>
            </a:extLst>
          </p:cNvPr>
          <p:cNvSpPr>
            <a:spLocks noGrp="1"/>
          </p:cNvSpPr>
          <p:nvPr>
            <p:ph type="title"/>
          </p:nvPr>
        </p:nvSpPr>
        <p:spPr/>
        <p:txBody>
          <a:bodyPr/>
          <a:lstStyle/>
          <a:p>
            <a:r>
              <a:rPr lang="en-US"/>
              <a:t>Facebook - Videostarts - Test - 1 of 8</a:t>
            </a:r>
          </a:p>
        </p:txBody>
      </p:sp>
      <p:graphicFrame>
        <p:nvGraphicFramePr>
          <p:cNvPr id="5" name="Table Placeholder 4">
            <a:extLst>
              <a:ext uri="{FF2B5EF4-FFF2-40B4-BE49-F238E27FC236}">
                <a16:creationId xmlns:a16="http://schemas.microsoft.com/office/drawing/2014/main" id="{8834805D-17C4-47A9-A6F1-6138ACBD9C3E}"/>
              </a:ext>
            </a:extLst>
          </p:cNvPr>
          <p:cNvGraphicFramePr>
            <a:graphicFrameLocks noGrp="1"/>
          </p:cNvGraphicFramePr>
          <p:nvPr>
            <p:ph type="tbl" sz="quarter" idx="13"/>
            <p:extLst>
              <p:ext uri="{D42A27DB-BD31-4B8C-83A1-F6EECF244321}">
                <p14:modId xmlns:p14="http://schemas.microsoft.com/office/powerpoint/2010/main" val="325360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0278648"/>
                    </a:ext>
                  </a:extLst>
                </a:gridCol>
                <a:gridCol w="658368">
                  <a:extLst>
                    <a:ext uri="{9D8B030D-6E8A-4147-A177-3AD203B41FA5}">
                      <a16:colId xmlns:a16="http://schemas.microsoft.com/office/drawing/2014/main" val="2638073714"/>
                    </a:ext>
                  </a:extLst>
                </a:gridCol>
                <a:gridCol w="658368">
                  <a:extLst>
                    <a:ext uri="{9D8B030D-6E8A-4147-A177-3AD203B41FA5}">
                      <a16:colId xmlns:a16="http://schemas.microsoft.com/office/drawing/2014/main" val="673647319"/>
                    </a:ext>
                  </a:extLst>
                </a:gridCol>
                <a:gridCol w="658368">
                  <a:extLst>
                    <a:ext uri="{9D8B030D-6E8A-4147-A177-3AD203B41FA5}">
                      <a16:colId xmlns:a16="http://schemas.microsoft.com/office/drawing/2014/main" val="3904658681"/>
                    </a:ext>
                  </a:extLst>
                </a:gridCol>
                <a:gridCol w="658368">
                  <a:extLst>
                    <a:ext uri="{9D8B030D-6E8A-4147-A177-3AD203B41FA5}">
                      <a16:colId xmlns:a16="http://schemas.microsoft.com/office/drawing/2014/main" val="1213158143"/>
                    </a:ext>
                  </a:extLst>
                </a:gridCol>
                <a:gridCol w="658368">
                  <a:extLst>
                    <a:ext uri="{9D8B030D-6E8A-4147-A177-3AD203B41FA5}">
                      <a16:colId xmlns:a16="http://schemas.microsoft.com/office/drawing/2014/main" val="996664293"/>
                    </a:ext>
                  </a:extLst>
                </a:gridCol>
                <a:gridCol w="658368">
                  <a:extLst>
                    <a:ext uri="{9D8B030D-6E8A-4147-A177-3AD203B41FA5}">
                      <a16:colId xmlns:a16="http://schemas.microsoft.com/office/drawing/2014/main" val="2231241539"/>
                    </a:ext>
                  </a:extLst>
                </a:gridCol>
                <a:gridCol w="658368">
                  <a:extLst>
                    <a:ext uri="{9D8B030D-6E8A-4147-A177-3AD203B41FA5}">
                      <a16:colId xmlns:a16="http://schemas.microsoft.com/office/drawing/2014/main" val="2464862311"/>
                    </a:ext>
                  </a:extLst>
                </a:gridCol>
                <a:gridCol w="658368">
                  <a:extLst>
                    <a:ext uri="{9D8B030D-6E8A-4147-A177-3AD203B41FA5}">
                      <a16:colId xmlns:a16="http://schemas.microsoft.com/office/drawing/2014/main" val="927158920"/>
                    </a:ext>
                  </a:extLst>
                </a:gridCol>
                <a:gridCol w="658368">
                  <a:extLst>
                    <a:ext uri="{9D8B030D-6E8A-4147-A177-3AD203B41FA5}">
                      <a16:colId xmlns:a16="http://schemas.microsoft.com/office/drawing/2014/main" val="345838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4326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168543042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119928376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297614040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900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05:00:00</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826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- 2017-08-14 18:15:53</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362272"/>
                  </a:ext>
                </a:extLst>
              </a:tr>
            </a:tbl>
          </a:graphicData>
        </a:graphic>
      </p:graphicFrame>
      <p:sp>
        <p:nvSpPr>
          <p:cNvPr id="4" name="Text Placeholder 3">
            <a:extLst>
              <a:ext uri="{FF2B5EF4-FFF2-40B4-BE49-F238E27FC236}">
                <a16:creationId xmlns:a16="http://schemas.microsoft.com/office/drawing/2014/main" id="{F4A04A08-FE8D-4FA3-8042-25592B1828A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724876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D896-37CC-4AD9-9686-A75D7567B325}"/>
              </a:ext>
            </a:extLst>
          </p:cNvPr>
          <p:cNvSpPr>
            <a:spLocks noGrp="1"/>
          </p:cNvSpPr>
          <p:nvPr>
            <p:ph type="title"/>
          </p:nvPr>
        </p:nvSpPr>
        <p:spPr/>
        <p:txBody>
          <a:bodyPr/>
          <a:lstStyle/>
          <a:p>
            <a:r>
              <a:rPr lang="en-US"/>
              <a:t>Facebook - Videostarts - Test - 2 of 8</a:t>
            </a:r>
          </a:p>
        </p:txBody>
      </p:sp>
      <p:graphicFrame>
        <p:nvGraphicFramePr>
          <p:cNvPr id="5" name="Table Placeholder 4">
            <a:extLst>
              <a:ext uri="{FF2B5EF4-FFF2-40B4-BE49-F238E27FC236}">
                <a16:creationId xmlns:a16="http://schemas.microsoft.com/office/drawing/2014/main" id="{1641A947-9BC5-45B3-8621-41827C190319}"/>
              </a:ext>
            </a:extLst>
          </p:cNvPr>
          <p:cNvGraphicFramePr>
            <a:graphicFrameLocks noGrp="1"/>
          </p:cNvGraphicFramePr>
          <p:nvPr>
            <p:ph type="tbl" sz="quarter" idx="13"/>
            <p:extLst>
              <p:ext uri="{D42A27DB-BD31-4B8C-83A1-F6EECF244321}">
                <p14:modId xmlns:p14="http://schemas.microsoft.com/office/powerpoint/2010/main" val="94457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86312473"/>
                    </a:ext>
                  </a:extLst>
                </a:gridCol>
                <a:gridCol w="658368">
                  <a:extLst>
                    <a:ext uri="{9D8B030D-6E8A-4147-A177-3AD203B41FA5}">
                      <a16:colId xmlns:a16="http://schemas.microsoft.com/office/drawing/2014/main" val="824328956"/>
                    </a:ext>
                  </a:extLst>
                </a:gridCol>
                <a:gridCol w="658368">
                  <a:extLst>
                    <a:ext uri="{9D8B030D-6E8A-4147-A177-3AD203B41FA5}">
                      <a16:colId xmlns:a16="http://schemas.microsoft.com/office/drawing/2014/main" val="4049449289"/>
                    </a:ext>
                  </a:extLst>
                </a:gridCol>
                <a:gridCol w="658368">
                  <a:extLst>
                    <a:ext uri="{9D8B030D-6E8A-4147-A177-3AD203B41FA5}">
                      <a16:colId xmlns:a16="http://schemas.microsoft.com/office/drawing/2014/main" val="1462600803"/>
                    </a:ext>
                  </a:extLst>
                </a:gridCol>
                <a:gridCol w="658368">
                  <a:extLst>
                    <a:ext uri="{9D8B030D-6E8A-4147-A177-3AD203B41FA5}">
                      <a16:colId xmlns:a16="http://schemas.microsoft.com/office/drawing/2014/main" val="2127387016"/>
                    </a:ext>
                  </a:extLst>
                </a:gridCol>
                <a:gridCol w="658368">
                  <a:extLst>
                    <a:ext uri="{9D8B030D-6E8A-4147-A177-3AD203B41FA5}">
                      <a16:colId xmlns:a16="http://schemas.microsoft.com/office/drawing/2014/main" val="1512152014"/>
                    </a:ext>
                  </a:extLst>
                </a:gridCol>
                <a:gridCol w="658368">
                  <a:extLst>
                    <a:ext uri="{9D8B030D-6E8A-4147-A177-3AD203B41FA5}">
                      <a16:colId xmlns:a16="http://schemas.microsoft.com/office/drawing/2014/main" val="1920595651"/>
                    </a:ext>
                  </a:extLst>
                </a:gridCol>
                <a:gridCol w="658368">
                  <a:extLst>
                    <a:ext uri="{9D8B030D-6E8A-4147-A177-3AD203B41FA5}">
                      <a16:colId xmlns:a16="http://schemas.microsoft.com/office/drawing/2014/main" val="3096335441"/>
                    </a:ext>
                  </a:extLst>
                </a:gridCol>
                <a:gridCol w="658368">
                  <a:extLst>
                    <a:ext uri="{9D8B030D-6E8A-4147-A177-3AD203B41FA5}">
                      <a16:colId xmlns:a16="http://schemas.microsoft.com/office/drawing/2014/main" val="4078956139"/>
                    </a:ext>
                  </a:extLst>
                </a:gridCol>
                <a:gridCol w="658368">
                  <a:extLst>
                    <a:ext uri="{9D8B030D-6E8A-4147-A177-3AD203B41FA5}">
                      <a16:colId xmlns:a16="http://schemas.microsoft.com/office/drawing/2014/main" val="88787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807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- 2017-02-10 05:34:13</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296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- 2017-02-17 16:15:00</a:t>
                      </a:r>
                      <a:r>
                        <a:rPr kumimoji="0" lang="de-DE" sz="1000" b="0" i="0" u="none" strike="noStrike" kern="1200" cap="none" spc="0" normalizeH="0" baseline="0" noProof="0">
                          <a:ln>
                            <a:noFill/>
                          </a:ln>
                          <a:solidFill>
                            <a:prstClr val="black"/>
                          </a:solidFill>
                          <a:effectLst/>
                          <a:uLnTx/>
                          <a:uFillTx/>
                          <a:latin typeface="+mn-lt"/>
                          <a:ea typeface="+mn-ea"/>
                          <a:cs typeface="+mn-cs"/>
                        </a:rPr>
                        <a:t>
Ein Managergehalt ist höher als ein Zollstock.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9080349"/>
                  </a:ext>
                </a:extLst>
              </a:tr>
            </a:tbl>
          </a:graphicData>
        </a:graphic>
      </p:graphicFrame>
      <p:sp>
        <p:nvSpPr>
          <p:cNvPr id="4" name="Text Placeholder 3">
            <a:extLst>
              <a:ext uri="{FF2B5EF4-FFF2-40B4-BE49-F238E27FC236}">
                <a16:creationId xmlns:a16="http://schemas.microsoft.com/office/drawing/2014/main" id="{B2E2037B-DE9A-4BA8-AB0F-3CBCBC14B4C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506702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E143-10B6-47CE-9CED-747818D5806E}"/>
              </a:ext>
            </a:extLst>
          </p:cNvPr>
          <p:cNvSpPr>
            <a:spLocks noGrp="1"/>
          </p:cNvSpPr>
          <p:nvPr>
            <p:ph type="title"/>
          </p:nvPr>
        </p:nvSpPr>
        <p:spPr/>
        <p:txBody>
          <a:bodyPr/>
          <a:lstStyle/>
          <a:p>
            <a:r>
              <a:rPr lang="en-US"/>
              <a:t>Facebook - Videostarts - Test - 3 of 8</a:t>
            </a:r>
          </a:p>
        </p:txBody>
      </p:sp>
      <p:graphicFrame>
        <p:nvGraphicFramePr>
          <p:cNvPr id="5" name="Table Placeholder 4">
            <a:extLst>
              <a:ext uri="{FF2B5EF4-FFF2-40B4-BE49-F238E27FC236}">
                <a16:creationId xmlns:a16="http://schemas.microsoft.com/office/drawing/2014/main" id="{FBCE6F30-7083-4308-99F7-4E86A90C3CF7}"/>
              </a:ext>
            </a:extLst>
          </p:cNvPr>
          <p:cNvGraphicFramePr>
            <a:graphicFrameLocks noGrp="1"/>
          </p:cNvGraphicFramePr>
          <p:nvPr>
            <p:ph type="tbl" sz="quarter" idx="13"/>
            <p:extLst>
              <p:ext uri="{D42A27DB-BD31-4B8C-83A1-F6EECF244321}">
                <p14:modId xmlns:p14="http://schemas.microsoft.com/office/powerpoint/2010/main" val="368022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1299967"/>
                    </a:ext>
                  </a:extLst>
                </a:gridCol>
                <a:gridCol w="658368">
                  <a:extLst>
                    <a:ext uri="{9D8B030D-6E8A-4147-A177-3AD203B41FA5}">
                      <a16:colId xmlns:a16="http://schemas.microsoft.com/office/drawing/2014/main" val="1485403023"/>
                    </a:ext>
                  </a:extLst>
                </a:gridCol>
                <a:gridCol w="658368">
                  <a:extLst>
                    <a:ext uri="{9D8B030D-6E8A-4147-A177-3AD203B41FA5}">
                      <a16:colId xmlns:a16="http://schemas.microsoft.com/office/drawing/2014/main" val="77283624"/>
                    </a:ext>
                  </a:extLst>
                </a:gridCol>
                <a:gridCol w="658368">
                  <a:extLst>
                    <a:ext uri="{9D8B030D-6E8A-4147-A177-3AD203B41FA5}">
                      <a16:colId xmlns:a16="http://schemas.microsoft.com/office/drawing/2014/main" val="1187512283"/>
                    </a:ext>
                  </a:extLst>
                </a:gridCol>
                <a:gridCol w="658368">
                  <a:extLst>
                    <a:ext uri="{9D8B030D-6E8A-4147-A177-3AD203B41FA5}">
                      <a16:colId xmlns:a16="http://schemas.microsoft.com/office/drawing/2014/main" val="697503597"/>
                    </a:ext>
                  </a:extLst>
                </a:gridCol>
                <a:gridCol w="658368">
                  <a:extLst>
                    <a:ext uri="{9D8B030D-6E8A-4147-A177-3AD203B41FA5}">
                      <a16:colId xmlns:a16="http://schemas.microsoft.com/office/drawing/2014/main" val="2104687413"/>
                    </a:ext>
                  </a:extLst>
                </a:gridCol>
                <a:gridCol w="658368">
                  <a:extLst>
                    <a:ext uri="{9D8B030D-6E8A-4147-A177-3AD203B41FA5}">
                      <a16:colId xmlns:a16="http://schemas.microsoft.com/office/drawing/2014/main" val="22457695"/>
                    </a:ext>
                  </a:extLst>
                </a:gridCol>
                <a:gridCol w="658368">
                  <a:extLst>
                    <a:ext uri="{9D8B030D-6E8A-4147-A177-3AD203B41FA5}">
                      <a16:colId xmlns:a16="http://schemas.microsoft.com/office/drawing/2014/main" val="182686883"/>
                    </a:ext>
                  </a:extLst>
                </a:gridCol>
                <a:gridCol w="658368">
                  <a:extLst>
                    <a:ext uri="{9D8B030D-6E8A-4147-A177-3AD203B41FA5}">
                      <a16:colId xmlns:a16="http://schemas.microsoft.com/office/drawing/2014/main" val="3423541929"/>
                    </a:ext>
                  </a:extLst>
                </a:gridCol>
                <a:gridCol w="658368">
                  <a:extLst>
                    <a:ext uri="{9D8B030D-6E8A-4147-A177-3AD203B41FA5}">
                      <a16:colId xmlns:a16="http://schemas.microsoft.com/office/drawing/2014/main" val="184609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3392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- 2017-01-26 20:18:09</a:t>
                      </a:r>
                      <a:r>
                        <a:rPr kumimoji="0" lang="de-DE" sz="1000" b="0" i="0" u="none" strike="noStrike" kern="1200" cap="none" spc="0" normalizeH="0" baseline="0" noProof="0">
                          <a:ln>
                            <a:noFill/>
                          </a:ln>
                          <a:solidFill>
                            <a:prstClr val="black"/>
                          </a:solidFill>
                          <a:effectLst/>
                          <a:uLnTx/>
                          <a:uFillTx/>
                          <a:latin typeface="+mn-lt"/>
                          <a:ea typeface="+mn-ea"/>
                          <a:cs typeface="+mn-cs"/>
                        </a:rPr>
                        <a:t>
"Diese Partei will, dass die Erinnerung an das schlimmste Kapitel der deutschen Geschichte in unseren Köpfen verblasst. Man mag über die AfD denken, was man will. (...) Aber eine Partei, die für eine solche Politik steht und die einen Mann in ihrer Führungsriege duldet, der die Erinnerung an den Holocaust als lästig und lächerlich empfindet: Eine solche Partei darf in diesem Land keinen Erfolg haben. Das sind wir - jeder einzelne von uns - den Millionen Ermordeten von Auschwitz oder Treblinka, von Sobibor oder Majdanek schuldig", kommentiert Georg Restle.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2196265"/>
                  </a:ext>
                </a:extLst>
              </a:tr>
            </a:tbl>
          </a:graphicData>
        </a:graphic>
      </p:graphicFrame>
      <p:sp>
        <p:nvSpPr>
          <p:cNvPr id="4" name="Text Placeholder 3">
            <a:extLst>
              <a:ext uri="{FF2B5EF4-FFF2-40B4-BE49-F238E27FC236}">
                <a16:creationId xmlns:a16="http://schemas.microsoft.com/office/drawing/2014/main" id="{A7F4D1FC-EFF1-4C5E-8225-416A7DE263E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503037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8B4AE-D15E-4A6A-A924-0B7F46309900}"/>
              </a:ext>
            </a:extLst>
          </p:cNvPr>
          <p:cNvSpPr>
            <a:spLocks noGrp="1"/>
          </p:cNvSpPr>
          <p:nvPr>
            <p:ph type="title"/>
          </p:nvPr>
        </p:nvSpPr>
        <p:spPr/>
        <p:txBody>
          <a:bodyPr/>
          <a:lstStyle/>
          <a:p>
            <a:r>
              <a:rPr lang="en-US"/>
              <a:t>Facebook - Videostarts - Test - 4 of 8</a:t>
            </a:r>
          </a:p>
        </p:txBody>
      </p:sp>
      <p:graphicFrame>
        <p:nvGraphicFramePr>
          <p:cNvPr id="5" name="Table Placeholder 4">
            <a:extLst>
              <a:ext uri="{FF2B5EF4-FFF2-40B4-BE49-F238E27FC236}">
                <a16:creationId xmlns:a16="http://schemas.microsoft.com/office/drawing/2014/main" id="{492FE103-CF76-4A1C-9441-3F45D6643AB1}"/>
              </a:ext>
            </a:extLst>
          </p:cNvPr>
          <p:cNvGraphicFramePr>
            <a:graphicFrameLocks noGrp="1"/>
          </p:cNvGraphicFramePr>
          <p:nvPr>
            <p:ph type="tbl" sz="quarter" idx="13"/>
            <p:extLst>
              <p:ext uri="{D42A27DB-BD31-4B8C-83A1-F6EECF244321}">
                <p14:modId xmlns:p14="http://schemas.microsoft.com/office/powerpoint/2010/main" val="373610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7340095"/>
                    </a:ext>
                  </a:extLst>
                </a:gridCol>
                <a:gridCol w="658368">
                  <a:extLst>
                    <a:ext uri="{9D8B030D-6E8A-4147-A177-3AD203B41FA5}">
                      <a16:colId xmlns:a16="http://schemas.microsoft.com/office/drawing/2014/main" val="1082677899"/>
                    </a:ext>
                  </a:extLst>
                </a:gridCol>
                <a:gridCol w="658368">
                  <a:extLst>
                    <a:ext uri="{9D8B030D-6E8A-4147-A177-3AD203B41FA5}">
                      <a16:colId xmlns:a16="http://schemas.microsoft.com/office/drawing/2014/main" val="4122215277"/>
                    </a:ext>
                  </a:extLst>
                </a:gridCol>
                <a:gridCol w="658368">
                  <a:extLst>
                    <a:ext uri="{9D8B030D-6E8A-4147-A177-3AD203B41FA5}">
                      <a16:colId xmlns:a16="http://schemas.microsoft.com/office/drawing/2014/main" val="1782874521"/>
                    </a:ext>
                  </a:extLst>
                </a:gridCol>
                <a:gridCol w="658368">
                  <a:extLst>
                    <a:ext uri="{9D8B030D-6E8A-4147-A177-3AD203B41FA5}">
                      <a16:colId xmlns:a16="http://schemas.microsoft.com/office/drawing/2014/main" val="240094510"/>
                    </a:ext>
                  </a:extLst>
                </a:gridCol>
                <a:gridCol w="658368">
                  <a:extLst>
                    <a:ext uri="{9D8B030D-6E8A-4147-A177-3AD203B41FA5}">
                      <a16:colId xmlns:a16="http://schemas.microsoft.com/office/drawing/2014/main" val="463535223"/>
                    </a:ext>
                  </a:extLst>
                </a:gridCol>
                <a:gridCol w="658368">
                  <a:extLst>
                    <a:ext uri="{9D8B030D-6E8A-4147-A177-3AD203B41FA5}">
                      <a16:colId xmlns:a16="http://schemas.microsoft.com/office/drawing/2014/main" val="3732781002"/>
                    </a:ext>
                  </a:extLst>
                </a:gridCol>
                <a:gridCol w="658368">
                  <a:extLst>
                    <a:ext uri="{9D8B030D-6E8A-4147-A177-3AD203B41FA5}">
                      <a16:colId xmlns:a16="http://schemas.microsoft.com/office/drawing/2014/main" val="1260262138"/>
                    </a:ext>
                  </a:extLst>
                </a:gridCol>
                <a:gridCol w="658368">
                  <a:extLst>
                    <a:ext uri="{9D8B030D-6E8A-4147-A177-3AD203B41FA5}">
                      <a16:colId xmlns:a16="http://schemas.microsoft.com/office/drawing/2014/main" val="2005788352"/>
                    </a:ext>
                  </a:extLst>
                </a:gridCol>
                <a:gridCol w="658368">
                  <a:extLst>
                    <a:ext uri="{9D8B030D-6E8A-4147-A177-3AD203B41FA5}">
                      <a16:colId xmlns:a16="http://schemas.microsoft.com/office/drawing/2014/main" val="721592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1345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- 2017-04-04 21:07:04</a:t>
                      </a:r>
                      <a:r>
                        <a:rPr kumimoji="0" lang="de-DE" sz="1000" b="0" i="0" u="none" strike="noStrike" kern="1200" cap="none" spc="0" normalizeH="0" baseline="0" noProof="0">
                          <a:ln>
                            <a:noFill/>
                          </a:ln>
                          <a:solidFill>
                            <a:prstClr val="black"/>
                          </a:solidFill>
                          <a:effectLst/>
                          <a:uLnTx/>
                          <a:uFillTx/>
                          <a:latin typeface="+mn-lt"/>
                          <a:ea typeface="+mn-ea"/>
                          <a:cs typeface="+mn-cs"/>
                        </a:rPr>
                        <a:t>
Junge Elefanten machen Männchen, knien nieder und balancieren auf einem Baumstamm. Heimlich gedrehte Aufnahmen zeigen, wie das Zoopersonal den Tieren diese Kunststückchen mit Hilfe des sogenannten Elefantenhakens auf rabiate Art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723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- 2017-06-13 17:31:00</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928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- 2017-09-24 16:32:07</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267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- 2017-04-19 03:30:00</a:t>
                      </a:r>
                      <a:r>
                        <a:rPr kumimoji="0" lang="de-DE" sz="1000" b="0" i="0" u="none" strike="noStrike" kern="1200" cap="none" spc="0" normalizeH="0" baseline="0" noProof="0">
                          <a:ln>
                            <a:noFill/>
                          </a:ln>
                          <a:solidFill>
                            <a:prstClr val="black"/>
                          </a:solidFill>
                          <a:effectLst/>
                          <a:uLnTx/>
                          <a:uFillTx/>
                          <a:latin typeface="+mn-lt"/>
                          <a:ea typeface="+mn-ea"/>
                          <a:cs typeface="+mn-cs"/>
                        </a:rPr>
                        <a:t>
"Erdogan hat die Todesstrafe auf die Agenda gesetzt." Deutschtürken, die das unterstützen, "mögen ihren deutschen Pass abgeben" - Sonia Mikich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6773022"/>
                  </a:ext>
                </a:extLst>
              </a:tr>
            </a:tbl>
          </a:graphicData>
        </a:graphic>
      </p:graphicFrame>
      <p:sp>
        <p:nvSpPr>
          <p:cNvPr id="4" name="Text Placeholder 3">
            <a:extLst>
              <a:ext uri="{FF2B5EF4-FFF2-40B4-BE49-F238E27FC236}">
                <a16:creationId xmlns:a16="http://schemas.microsoft.com/office/drawing/2014/main" id="{6BC0FFF6-31E4-412F-B6EA-9D37EA06824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859395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0DDD0-0133-4E86-BA29-57BBD74C10CD}"/>
              </a:ext>
            </a:extLst>
          </p:cNvPr>
          <p:cNvSpPr>
            <a:spLocks noGrp="1"/>
          </p:cNvSpPr>
          <p:nvPr>
            <p:ph type="title"/>
          </p:nvPr>
        </p:nvSpPr>
        <p:spPr/>
        <p:txBody>
          <a:bodyPr/>
          <a:lstStyle/>
          <a:p>
            <a:r>
              <a:rPr lang="en-US"/>
              <a:t>Facebook - Videostarts - Test - 5 of 8</a:t>
            </a:r>
          </a:p>
        </p:txBody>
      </p:sp>
      <p:graphicFrame>
        <p:nvGraphicFramePr>
          <p:cNvPr id="5" name="Table Placeholder 4">
            <a:extLst>
              <a:ext uri="{FF2B5EF4-FFF2-40B4-BE49-F238E27FC236}">
                <a16:creationId xmlns:a16="http://schemas.microsoft.com/office/drawing/2014/main" id="{E0ED3275-74AD-41CF-8CA9-4DD0B985ED8E}"/>
              </a:ext>
            </a:extLst>
          </p:cNvPr>
          <p:cNvGraphicFramePr>
            <a:graphicFrameLocks noGrp="1"/>
          </p:cNvGraphicFramePr>
          <p:nvPr>
            <p:ph type="tbl" sz="quarter" idx="13"/>
            <p:extLst>
              <p:ext uri="{D42A27DB-BD31-4B8C-83A1-F6EECF244321}">
                <p14:modId xmlns:p14="http://schemas.microsoft.com/office/powerpoint/2010/main" val="344419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6327901"/>
                    </a:ext>
                  </a:extLst>
                </a:gridCol>
                <a:gridCol w="658368">
                  <a:extLst>
                    <a:ext uri="{9D8B030D-6E8A-4147-A177-3AD203B41FA5}">
                      <a16:colId xmlns:a16="http://schemas.microsoft.com/office/drawing/2014/main" val="2440530996"/>
                    </a:ext>
                  </a:extLst>
                </a:gridCol>
                <a:gridCol w="658368">
                  <a:extLst>
                    <a:ext uri="{9D8B030D-6E8A-4147-A177-3AD203B41FA5}">
                      <a16:colId xmlns:a16="http://schemas.microsoft.com/office/drawing/2014/main" val="2225129072"/>
                    </a:ext>
                  </a:extLst>
                </a:gridCol>
                <a:gridCol w="658368">
                  <a:extLst>
                    <a:ext uri="{9D8B030D-6E8A-4147-A177-3AD203B41FA5}">
                      <a16:colId xmlns:a16="http://schemas.microsoft.com/office/drawing/2014/main" val="3128639164"/>
                    </a:ext>
                  </a:extLst>
                </a:gridCol>
                <a:gridCol w="658368">
                  <a:extLst>
                    <a:ext uri="{9D8B030D-6E8A-4147-A177-3AD203B41FA5}">
                      <a16:colId xmlns:a16="http://schemas.microsoft.com/office/drawing/2014/main" val="2180677601"/>
                    </a:ext>
                  </a:extLst>
                </a:gridCol>
                <a:gridCol w="658368">
                  <a:extLst>
                    <a:ext uri="{9D8B030D-6E8A-4147-A177-3AD203B41FA5}">
                      <a16:colId xmlns:a16="http://schemas.microsoft.com/office/drawing/2014/main" val="2493358865"/>
                    </a:ext>
                  </a:extLst>
                </a:gridCol>
                <a:gridCol w="658368">
                  <a:extLst>
                    <a:ext uri="{9D8B030D-6E8A-4147-A177-3AD203B41FA5}">
                      <a16:colId xmlns:a16="http://schemas.microsoft.com/office/drawing/2014/main" val="182238734"/>
                    </a:ext>
                  </a:extLst>
                </a:gridCol>
                <a:gridCol w="658368">
                  <a:extLst>
                    <a:ext uri="{9D8B030D-6E8A-4147-A177-3AD203B41FA5}">
                      <a16:colId xmlns:a16="http://schemas.microsoft.com/office/drawing/2014/main" val="244695672"/>
                    </a:ext>
                  </a:extLst>
                </a:gridCol>
                <a:gridCol w="658368">
                  <a:extLst>
                    <a:ext uri="{9D8B030D-6E8A-4147-A177-3AD203B41FA5}">
                      <a16:colId xmlns:a16="http://schemas.microsoft.com/office/drawing/2014/main" val="1330771863"/>
                    </a:ext>
                  </a:extLst>
                </a:gridCol>
                <a:gridCol w="658368">
                  <a:extLst>
                    <a:ext uri="{9D8B030D-6E8A-4147-A177-3AD203B41FA5}">
                      <a16:colId xmlns:a16="http://schemas.microsoft.com/office/drawing/2014/main" val="3843227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0430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- 2017-08-28 19:59:00</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9654462"/>
                  </a:ext>
                </a:extLst>
              </a:tr>
            </a:tbl>
          </a:graphicData>
        </a:graphic>
      </p:graphicFrame>
      <p:sp>
        <p:nvSpPr>
          <p:cNvPr id="4" name="Text Placeholder 3">
            <a:extLst>
              <a:ext uri="{FF2B5EF4-FFF2-40B4-BE49-F238E27FC236}">
                <a16:creationId xmlns:a16="http://schemas.microsoft.com/office/drawing/2014/main" id="{CB454709-BCA9-48E5-A98E-62EFF5F454C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5348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6F08D-AB22-4D30-AD47-FF21D9FB1B2D}"/>
              </a:ext>
            </a:extLst>
          </p:cNvPr>
          <p:cNvSpPr>
            <a:spLocks noGrp="1"/>
          </p:cNvSpPr>
          <p:nvPr>
            <p:ph type="title"/>
          </p:nvPr>
        </p:nvSpPr>
        <p:spPr/>
        <p:txBody>
          <a:bodyPr/>
          <a:lstStyle/>
          <a:p>
            <a:r>
              <a:rPr lang="en-US"/>
              <a:t>Facebook - Videostarts - Test - 6 of 8</a:t>
            </a:r>
          </a:p>
        </p:txBody>
      </p:sp>
      <p:graphicFrame>
        <p:nvGraphicFramePr>
          <p:cNvPr id="5" name="Table Placeholder 4">
            <a:extLst>
              <a:ext uri="{FF2B5EF4-FFF2-40B4-BE49-F238E27FC236}">
                <a16:creationId xmlns:a16="http://schemas.microsoft.com/office/drawing/2014/main" id="{44557B28-CFC6-483F-8095-9496FAE056DF}"/>
              </a:ext>
            </a:extLst>
          </p:cNvPr>
          <p:cNvGraphicFramePr>
            <a:graphicFrameLocks noGrp="1"/>
          </p:cNvGraphicFramePr>
          <p:nvPr>
            <p:ph type="tbl" sz="quarter" idx="13"/>
            <p:extLst>
              <p:ext uri="{D42A27DB-BD31-4B8C-83A1-F6EECF244321}">
                <p14:modId xmlns:p14="http://schemas.microsoft.com/office/powerpoint/2010/main" val="127020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1376159"/>
                    </a:ext>
                  </a:extLst>
                </a:gridCol>
                <a:gridCol w="658368">
                  <a:extLst>
                    <a:ext uri="{9D8B030D-6E8A-4147-A177-3AD203B41FA5}">
                      <a16:colId xmlns:a16="http://schemas.microsoft.com/office/drawing/2014/main" val="2039630432"/>
                    </a:ext>
                  </a:extLst>
                </a:gridCol>
                <a:gridCol w="658368">
                  <a:extLst>
                    <a:ext uri="{9D8B030D-6E8A-4147-A177-3AD203B41FA5}">
                      <a16:colId xmlns:a16="http://schemas.microsoft.com/office/drawing/2014/main" val="2083586486"/>
                    </a:ext>
                  </a:extLst>
                </a:gridCol>
                <a:gridCol w="658368">
                  <a:extLst>
                    <a:ext uri="{9D8B030D-6E8A-4147-A177-3AD203B41FA5}">
                      <a16:colId xmlns:a16="http://schemas.microsoft.com/office/drawing/2014/main" val="1751841646"/>
                    </a:ext>
                  </a:extLst>
                </a:gridCol>
                <a:gridCol w="658368">
                  <a:extLst>
                    <a:ext uri="{9D8B030D-6E8A-4147-A177-3AD203B41FA5}">
                      <a16:colId xmlns:a16="http://schemas.microsoft.com/office/drawing/2014/main" val="2090364836"/>
                    </a:ext>
                  </a:extLst>
                </a:gridCol>
                <a:gridCol w="658368">
                  <a:extLst>
                    <a:ext uri="{9D8B030D-6E8A-4147-A177-3AD203B41FA5}">
                      <a16:colId xmlns:a16="http://schemas.microsoft.com/office/drawing/2014/main" val="981214945"/>
                    </a:ext>
                  </a:extLst>
                </a:gridCol>
                <a:gridCol w="658368">
                  <a:extLst>
                    <a:ext uri="{9D8B030D-6E8A-4147-A177-3AD203B41FA5}">
                      <a16:colId xmlns:a16="http://schemas.microsoft.com/office/drawing/2014/main" val="821100949"/>
                    </a:ext>
                  </a:extLst>
                </a:gridCol>
                <a:gridCol w="658368">
                  <a:extLst>
                    <a:ext uri="{9D8B030D-6E8A-4147-A177-3AD203B41FA5}">
                      <a16:colId xmlns:a16="http://schemas.microsoft.com/office/drawing/2014/main" val="2432587001"/>
                    </a:ext>
                  </a:extLst>
                </a:gridCol>
                <a:gridCol w="658368">
                  <a:extLst>
                    <a:ext uri="{9D8B030D-6E8A-4147-A177-3AD203B41FA5}">
                      <a16:colId xmlns:a16="http://schemas.microsoft.com/office/drawing/2014/main" val="392481680"/>
                    </a:ext>
                  </a:extLst>
                </a:gridCol>
                <a:gridCol w="658368">
                  <a:extLst>
                    <a:ext uri="{9D8B030D-6E8A-4147-A177-3AD203B41FA5}">
                      <a16:colId xmlns:a16="http://schemas.microsoft.com/office/drawing/2014/main" val="103867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549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- 2017-05-15 17:48:23</a:t>
                      </a:r>
                      <a:r>
                        <a:rPr kumimoji="0" lang="de-DE" sz="1000" b="0" i="0" u="none" strike="noStrike" kern="1200" cap="none" spc="0" normalizeH="0" baseline="0" noProof="0">
                          <a:ln>
                            <a:noFill/>
                          </a:ln>
                          <a:solidFill>
                            <a:prstClr val="black"/>
                          </a:solidFill>
                          <a:effectLst/>
                          <a:uLnTx/>
                          <a:uFillTx/>
                          <a:latin typeface="+mn-lt"/>
                          <a:ea typeface="+mn-ea"/>
                          <a:cs typeface="+mn-cs"/>
                        </a:rPr>
                        <a:t>
Ein Ehemann war bis 1997 vor dem Gesetz kein Vergewaltiger, sondern konnte sich nur wegen Nötigung strafbar machen. Allein die Idee, das zu ändern, fanden viele Abgeordnete damals lächerlich.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852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- 2017-08-25 03:30:00</a:t>
                      </a:r>
                      <a:r>
                        <a:rPr kumimoji="0" lang="de-DE" sz="1000" b="0" i="0" u="none" strike="noStrike" kern="1200" cap="none" spc="0" normalizeH="0" baseline="0" noProof="0">
                          <a:ln>
                            <a:noFill/>
                          </a:ln>
                          <a:solidFill>
                            <a:prstClr val="black"/>
                          </a:solidFill>
                          <a:effectLst/>
                          <a:uLnTx/>
                          <a:uFillTx/>
                          <a:latin typeface="+mn-lt"/>
                          <a:ea typeface="+mn-ea"/>
                          <a:cs typeface="+mn-cs"/>
                        </a:rPr>
                        <a:t>
Glaubt man Jens Spahn, so sind sie überall: Doch what a shame - in direkter Konfrontation wollen die Berliner Hipster gar keine Hipster sein und legen ein natürliches Tarn- und Schutzverhalten an den Tag. Das macht die Suche nicht gerade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239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- 2017-05-16 15:30:00</a:t>
                      </a:r>
                      <a:r>
                        <a:rPr kumimoji="0" lang="de-DE" sz="1000" b="0" i="0" u="none" strike="noStrike" kern="1200" cap="none" spc="0" normalizeH="0" baseline="0" noProof="0">
                          <a:ln>
                            <a:noFill/>
                          </a:ln>
                          <a:solidFill>
                            <a:prstClr val="black"/>
                          </a:solidFill>
                          <a:effectLst/>
                          <a:uLnTx/>
                          <a:uFillTx/>
                          <a:latin typeface="+mn-lt"/>
                          <a:ea typeface="+mn-ea"/>
                          <a:cs typeface="+mn-cs"/>
                        </a:rPr>
                        <a:t>
Sollte Cannabis in Deutschland legalisiert werden? Dazu unser #kurzerklärt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488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- 2017-06-02 14:00:00</a:t>
                      </a:r>
                      <a:r>
                        <a:rPr kumimoji="0" lang="de-DE" sz="1000" b="0" i="0" u="none" strike="noStrike" kern="1200" cap="none" spc="0" normalizeH="0" baseline="0" noProof="0">
                          <a:ln>
                            <a:noFill/>
                          </a:ln>
                          <a:solidFill>
                            <a:prstClr val="black"/>
                          </a:solidFill>
                          <a:effectLst/>
                          <a:uLnTx/>
                          <a:uFillTx/>
                          <a:latin typeface="+mn-lt"/>
                          <a:ea typeface="+mn-ea"/>
                          <a:cs typeface="+mn-cs"/>
                        </a:rPr>
                        <a:t>
Wir sollten häufiger miteinander reden.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3672962"/>
                  </a:ext>
                </a:extLst>
              </a:tr>
            </a:tbl>
          </a:graphicData>
        </a:graphic>
      </p:graphicFrame>
      <p:sp>
        <p:nvSpPr>
          <p:cNvPr id="4" name="Text Placeholder 3">
            <a:extLst>
              <a:ext uri="{FF2B5EF4-FFF2-40B4-BE49-F238E27FC236}">
                <a16:creationId xmlns:a16="http://schemas.microsoft.com/office/drawing/2014/main" id="{EC32DABE-C9FE-477A-B6FC-431191B55E4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5952218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20A23-7E2B-4583-8933-728872A36710}"/>
              </a:ext>
            </a:extLst>
          </p:cNvPr>
          <p:cNvSpPr>
            <a:spLocks noGrp="1"/>
          </p:cNvSpPr>
          <p:nvPr>
            <p:ph type="title"/>
          </p:nvPr>
        </p:nvSpPr>
        <p:spPr/>
        <p:txBody>
          <a:bodyPr/>
          <a:lstStyle/>
          <a:p>
            <a:r>
              <a:rPr lang="en-US"/>
              <a:t>Facebook - Videostarts - Test - 7 of 8</a:t>
            </a:r>
          </a:p>
        </p:txBody>
      </p:sp>
      <p:graphicFrame>
        <p:nvGraphicFramePr>
          <p:cNvPr id="5" name="Table Placeholder 4">
            <a:extLst>
              <a:ext uri="{FF2B5EF4-FFF2-40B4-BE49-F238E27FC236}">
                <a16:creationId xmlns:a16="http://schemas.microsoft.com/office/drawing/2014/main" id="{AC8404AC-6458-4B01-8D90-5FBB451AEB69}"/>
              </a:ext>
            </a:extLst>
          </p:cNvPr>
          <p:cNvGraphicFramePr>
            <a:graphicFrameLocks noGrp="1"/>
          </p:cNvGraphicFramePr>
          <p:nvPr>
            <p:ph type="tbl" sz="quarter" idx="13"/>
            <p:extLst>
              <p:ext uri="{D42A27DB-BD31-4B8C-83A1-F6EECF244321}">
                <p14:modId xmlns:p14="http://schemas.microsoft.com/office/powerpoint/2010/main" val="391808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2853364"/>
                    </a:ext>
                  </a:extLst>
                </a:gridCol>
                <a:gridCol w="658368">
                  <a:extLst>
                    <a:ext uri="{9D8B030D-6E8A-4147-A177-3AD203B41FA5}">
                      <a16:colId xmlns:a16="http://schemas.microsoft.com/office/drawing/2014/main" val="3249067902"/>
                    </a:ext>
                  </a:extLst>
                </a:gridCol>
                <a:gridCol w="658368">
                  <a:extLst>
                    <a:ext uri="{9D8B030D-6E8A-4147-A177-3AD203B41FA5}">
                      <a16:colId xmlns:a16="http://schemas.microsoft.com/office/drawing/2014/main" val="875411223"/>
                    </a:ext>
                  </a:extLst>
                </a:gridCol>
                <a:gridCol w="658368">
                  <a:extLst>
                    <a:ext uri="{9D8B030D-6E8A-4147-A177-3AD203B41FA5}">
                      <a16:colId xmlns:a16="http://schemas.microsoft.com/office/drawing/2014/main" val="2898394755"/>
                    </a:ext>
                  </a:extLst>
                </a:gridCol>
                <a:gridCol w="658368">
                  <a:extLst>
                    <a:ext uri="{9D8B030D-6E8A-4147-A177-3AD203B41FA5}">
                      <a16:colId xmlns:a16="http://schemas.microsoft.com/office/drawing/2014/main" val="606699597"/>
                    </a:ext>
                  </a:extLst>
                </a:gridCol>
                <a:gridCol w="658368">
                  <a:extLst>
                    <a:ext uri="{9D8B030D-6E8A-4147-A177-3AD203B41FA5}">
                      <a16:colId xmlns:a16="http://schemas.microsoft.com/office/drawing/2014/main" val="331199152"/>
                    </a:ext>
                  </a:extLst>
                </a:gridCol>
                <a:gridCol w="658368">
                  <a:extLst>
                    <a:ext uri="{9D8B030D-6E8A-4147-A177-3AD203B41FA5}">
                      <a16:colId xmlns:a16="http://schemas.microsoft.com/office/drawing/2014/main" val="722980923"/>
                    </a:ext>
                  </a:extLst>
                </a:gridCol>
                <a:gridCol w="658368">
                  <a:extLst>
                    <a:ext uri="{9D8B030D-6E8A-4147-A177-3AD203B41FA5}">
                      <a16:colId xmlns:a16="http://schemas.microsoft.com/office/drawing/2014/main" val="3343957149"/>
                    </a:ext>
                  </a:extLst>
                </a:gridCol>
                <a:gridCol w="658368">
                  <a:extLst>
                    <a:ext uri="{9D8B030D-6E8A-4147-A177-3AD203B41FA5}">
                      <a16:colId xmlns:a16="http://schemas.microsoft.com/office/drawing/2014/main" val="4131353618"/>
                    </a:ext>
                  </a:extLst>
                </a:gridCol>
                <a:gridCol w="658368">
                  <a:extLst>
                    <a:ext uri="{9D8B030D-6E8A-4147-A177-3AD203B41FA5}">
                      <a16:colId xmlns:a16="http://schemas.microsoft.com/office/drawing/2014/main" val="49131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171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- 2017-01-27 12:45:00</a:t>
                      </a:r>
                      <a:r>
                        <a:rPr kumimoji="0" lang="de-DE" sz="1000" b="0" i="0" u="none" strike="noStrike" kern="1200" cap="none" spc="0" normalizeH="0" baseline="0" noProof="0">
                          <a:ln>
                            <a:noFill/>
                          </a:ln>
                          <a:solidFill>
                            <a:prstClr val="black"/>
                          </a:solidFill>
                          <a:effectLst/>
                          <a:uLnTx/>
                          <a:uFillTx/>
                          <a:latin typeface="+mn-lt"/>
                          <a:ea typeface="+mn-ea"/>
                          <a:cs typeface="+mn-cs"/>
                        </a:rPr>
                        <a:t>
Mit 17 geht Bilal aus Hamburg nach Syrien, um sich der Terrororganisation "IS" anzuschließen. Zwei Monate später ist er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596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- 2017-07-09 17:14:52</a:t>
                      </a:r>
                      <a:r>
                        <a:rPr kumimoji="0" lang="de-DE" sz="1000" b="0" i="0" u="none" strike="noStrike" kern="1200" cap="none" spc="0" normalizeH="0" baseline="0" noProof="0">
                          <a:ln>
                            <a:noFill/>
                          </a:ln>
                          <a:solidFill>
                            <a:prstClr val="black"/>
                          </a:solidFill>
                          <a:effectLst/>
                          <a:uLnTx/>
                          <a:uFillTx/>
                          <a:latin typeface="+mn-lt"/>
                          <a:ea typeface="+mn-ea"/>
                          <a:cs typeface="+mn-cs"/>
                        </a:rPr>
                        <a:t>
Es wird noch eine ganze Weile dauern, bis die Hamburger Krawall-Nächte aufgearbeitet sind. Im Schanzenviertel schaffen die Bewohner unterdessen saubere Tatsachen.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27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- 2017-01-14 10:30:00</a:t>
                      </a:r>
                      <a:r>
                        <a:rPr kumimoji="0" lang="de-DE" sz="1000" b="0" i="0" u="none" strike="noStrike" kern="1200" cap="none" spc="0" normalizeH="0" baseline="0" noProof="0">
                          <a:ln>
                            <a:noFill/>
                          </a:ln>
                          <a:solidFill>
                            <a:prstClr val="black"/>
                          </a:solidFill>
                          <a:effectLst/>
                          <a:uLnTx/>
                          <a:uFillTx/>
                          <a:latin typeface="+mn-lt"/>
                          <a:ea typeface="+mn-ea"/>
                          <a:cs typeface="+mn-cs"/>
                        </a:rPr>
                        <a:t>
In Pakistan werden jedes Jahr tausend Frauen von ihren Vätern, Brüdern oder Onkeln ermordet. In keinem anderen Land der Welt geschehen so viele Morde im Namen der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088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- 2017-05-04 08:56:54</a:t>
                      </a:r>
                      <a:r>
                        <a:rPr kumimoji="0" lang="de-DE" sz="1000" b="0" i="0" u="none" strike="noStrike" kern="1200" cap="none" spc="0" normalizeH="0" baseline="0" noProof="0">
                          <a:ln>
                            <a:noFill/>
                          </a:ln>
                          <a:solidFill>
                            <a:prstClr val="black"/>
                          </a:solidFill>
                          <a:effectLst/>
                          <a:uLnTx/>
                          <a:uFillTx/>
                          <a:latin typeface="+mn-lt"/>
                          <a:ea typeface="+mn-ea"/>
                          <a:cs typeface="+mn-cs"/>
                        </a:rPr>
                        <a:t>
Medikamente sollen heilen - eigentlich. Doch ausgerechnet die Pharmaindustrie trägt offenbar dazu bei, dass sich multiresistente Erreger verbreiten.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5133519"/>
                  </a:ext>
                </a:extLst>
              </a:tr>
            </a:tbl>
          </a:graphicData>
        </a:graphic>
      </p:graphicFrame>
      <p:sp>
        <p:nvSpPr>
          <p:cNvPr id="4" name="Text Placeholder 3">
            <a:extLst>
              <a:ext uri="{FF2B5EF4-FFF2-40B4-BE49-F238E27FC236}">
                <a16:creationId xmlns:a16="http://schemas.microsoft.com/office/drawing/2014/main" id="{BEDA47F2-8173-41D6-9704-E21AE68356D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252647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C12F-5829-42D4-B5C1-D3EA9951C0EF}"/>
              </a:ext>
            </a:extLst>
          </p:cNvPr>
          <p:cNvSpPr>
            <a:spLocks noGrp="1"/>
          </p:cNvSpPr>
          <p:nvPr>
            <p:ph type="title"/>
          </p:nvPr>
        </p:nvSpPr>
        <p:spPr/>
        <p:txBody>
          <a:bodyPr/>
          <a:lstStyle/>
          <a:p>
            <a:r>
              <a:rPr lang="en-US"/>
              <a:t>Facebook - Videostarts - Test - 8 of 8</a:t>
            </a:r>
          </a:p>
        </p:txBody>
      </p:sp>
      <p:graphicFrame>
        <p:nvGraphicFramePr>
          <p:cNvPr id="5" name="Table Placeholder 4">
            <a:extLst>
              <a:ext uri="{FF2B5EF4-FFF2-40B4-BE49-F238E27FC236}">
                <a16:creationId xmlns:a16="http://schemas.microsoft.com/office/drawing/2014/main" id="{C73B6058-7D58-490D-9481-E4570D0D561F}"/>
              </a:ext>
            </a:extLst>
          </p:cNvPr>
          <p:cNvGraphicFramePr>
            <a:graphicFrameLocks noGrp="1"/>
          </p:cNvGraphicFramePr>
          <p:nvPr>
            <p:ph type="tbl" sz="quarter" idx="13"/>
            <p:extLst>
              <p:ext uri="{D42A27DB-BD31-4B8C-83A1-F6EECF244321}">
                <p14:modId xmlns:p14="http://schemas.microsoft.com/office/powerpoint/2010/main" val="75308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4374276"/>
                    </a:ext>
                  </a:extLst>
                </a:gridCol>
                <a:gridCol w="658368">
                  <a:extLst>
                    <a:ext uri="{9D8B030D-6E8A-4147-A177-3AD203B41FA5}">
                      <a16:colId xmlns:a16="http://schemas.microsoft.com/office/drawing/2014/main" val="4269086905"/>
                    </a:ext>
                  </a:extLst>
                </a:gridCol>
                <a:gridCol w="658368">
                  <a:extLst>
                    <a:ext uri="{9D8B030D-6E8A-4147-A177-3AD203B41FA5}">
                      <a16:colId xmlns:a16="http://schemas.microsoft.com/office/drawing/2014/main" val="149793761"/>
                    </a:ext>
                  </a:extLst>
                </a:gridCol>
                <a:gridCol w="658368">
                  <a:extLst>
                    <a:ext uri="{9D8B030D-6E8A-4147-A177-3AD203B41FA5}">
                      <a16:colId xmlns:a16="http://schemas.microsoft.com/office/drawing/2014/main" val="3802959128"/>
                    </a:ext>
                  </a:extLst>
                </a:gridCol>
                <a:gridCol w="658368">
                  <a:extLst>
                    <a:ext uri="{9D8B030D-6E8A-4147-A177-3AD203B41FA5}">
                      <a16:colId xmlns:a16="http://schemas.microsoft.com/office/drawing/2014/main" val="1318596470"/>
                    </a:ext>
                  </a:extLst>
                </a:gridCol>
                <a:gridCol w="658368">
                  <a:extLst>
                    <a:ext uri="{9D8B030D-6E8A-4147-A177-3AD203B41FA5}">
                      <a16:colId xmlns:a16="http://schemas.microsoft.com/office/drawing/2014/main" val="3677176146"/>
                    </a:ext>
                  </a:extLst>
                </a:gridCol>
                <a:gridCol w="658368">
                  <a:extLst>
                    <a:ext uri="{9D8B030D-6E8A-4147-A177-3AD203B41FA5}">
                      <a16:colId xmlns:a16="http://schemas.microsoft.com/office/drawing/2014/main" val="982837043"/>
                    </a:ext>
                  </a:extLst>
                </a:gridCol>
                <a:gridCol w="658368">
                  <a:extLst>
                    <a:ext uri="{9D8B030D-6E8A-4147-A177-3AD203B41FA5}">
                      <a16:colId xmlns:a16="http://schemas.microsoft.com/office/drawing/2014/main" val="1431041782"/>
                    </a:ext>
                  </a:extLst>
                </a:gridCol>
                <a:gridCol w="658368">
                  <a:extLst>
                    <a:ext uri="{9D8B030D-6E8A-4147-A177-3AD203B41FA5}">
                      <a16:colId xmlns:a16="http://schemas.microsoft.com/office/drawing/2014/main" val="3840823680"/>
                    </a:ext>
                  </a:extLst>
                </a:gridCol>
                <a:gridCol w="658368">
                  <a:extLst>
                    <a:ext uri="{9D8B030D-6E8A-4147-A177-3AD203B41FA5}">
                      <a16:colId xmlns:a16="http://schemas.microsoft.com/office/drawing/2014/main" val="96294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189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- 2017-05-26 14:45:56</a:t>
                      </a:r>
                      <a:r>
                        <a:rPr kumimoji="0" lang="de-DE" sz="1000" b="0" i="0" u="none" strike="noStrike" kern="1200" cap="none" spc="0" normalizeH="0" baseline="0" noProof="0">
                          <a:ln>
                            <a:noFill/>
                          </a:ln>
                          <a:solidFill>
                            <a:prstClr val="black"/>
                          </a:solidFill>
                          <a:effectLst/>
                          <a:uLnTx/>
                          <a:uFillTx/>
                          <a:latin typeface="+mn-lt"/>
                          <a:ea typeface="+mn-ea"/>
                          <a:cs typeface="+mn-cs"/>
                        </a:rPr>
                        <a:t>
Millionen Menschen in Deutschland helfen ehrenamtlich Geflüchteten. Anstatt auf sie stolz zu sein, werden sie als „Gutmenschen“ beleidigt, kommentiert Isabel Schayani: „Aber wenn man darauf nicht stolz ist – worauf denn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3951337"/>
                  </a:ext>
                </a:extLst>
              </a:tr>
            </a:tbl>
          </a:graphicData>
        </a:graphic>
      </p:graphicFrame>
      <p:sp>
        <p:nvSpPr>
          <p:cNvPr id="4" name="Text Placeholder 3">
            <a:extLst>
              <a:ext uri="{FF2B5EF4-FFF2-40B4-BE49-F238E27FC236}">
                <a16:creationId xmlns:a16="http://schemas.microsoft.com/office/drawing/2014/main" id="{0860634D-5C1C-43AD-AF7A-D0E23FF0496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0292111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48A7-DE97-4653-A8FB-EE0DE10E1290}"/>
              </a:ext>
            </a:extLst>
          </p:cNvPr>
          <p:cNvSpPr>
            <a:spLocks noGrp="1"/>
          </p:cNvSpPr>
          <p:nvPr>
            <p:ph type="title"/>
          </p:nvPr>
        </p:nvSpPr>
        <p:spPr/>
        <p:txBody>
          <a:bodyPr/>
          <a:lstStyle/>
          <a:p>
            <a:r>
              <a:rPr lang="en-US"/>
              <a:t>Profile - Video Views</a:t>
            </a:r>
          </a:p>
        </p:txBody>
      </p:sp>
      <p:graphicFrame>
        <p:nvGraphicFramePr>
          <p:cNvPr id="5" name="Table Placeholder 4">
            <a:extLst>
              <a:ext uri="{FF2B5EF4-FFF2-40B4-BE49-F238E27FC236}">
                <a16:creationId xmlns:a16="http://schemas.microsoft.com/office/drawing/2014/main" id="{76E48995-0E02-4649-B1CB-450A27F52E9A}"/>
              </a:ext>
            </a:extLst>
          </p:cNvPr>
          <p:cNvGraphicFramePr>
            <a:graphicFrameLocks noGrp="1"/>
          </p:cNvGraphicFramePr>
          <p:nvPr>
            <p:ph type="tbl" sz="quarter" idx="13"/>
            <p:extLst>
              <p:ext uri="{D42A27DB-BD31-4B8C-83A1-F6EECF244321}">
                <p14:modId xmlns:p14="http://schemas.microsoft.com/office/powerpoint/2010/main" val="115428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6246647"/>
                    </a:ext>
                  </a:extLst>
                </a:gridCol>
                <a:gridCol w="2468880">
                  <a:extLst>
                    <a:ext uri="{9D8B030D-6E8A-4147-A177-3AD203B41FA5}">
                      <a16:colId xmlns:a16="http://schemas.microsoft.com/office/drawing/2014/main" val="2624567567"/>
                    </a:ext>
                  </a:extLst>
                </a:gridCol>
                <a:gridCol w="2468880">
                  <a:extLst>
                    <a:ext uri="{9D8B030D-6E8A-4147-A177-3AD203B41FA5}">
                      <a16:colId xmlns:a16="http://schemas.microsoft.com/office/drawing/2014/main" val="2436516575"/>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1331143542"/>
                  </a:ext>
                </a:extLst>
              </a:tr>
              <a:tr h="370840">
                <a:tc>
                  <a:txBody>
                    <a:bodyPr/>
                    <a:lstStyle/>
                    <a:p>
                      <a:r>
                        <a:rPr lang="en-US" sz="1000"/>
                        <a:t>tagesschau</a:t>
                      </a:r>
                    </a:p>
                  </a:txBody>
                  <a:tcPr/>
                </a:tc>
                <a:tc>
                  <a:txBody>
                    <a:bodyPr/>
                    <a:lstStyle/>
                    <a:p>
                      <a:r>
                        <a:rPr lang="en-US" sz="1000"/>
                        <a:t>543990700</a:t>
                      </a:r>
                    </a:p>
                  </a:txBody>
                  <a:tcPr/>
                </a:tc>
                <a:tc>
                  <a:txBody>
                    <a:bodyPr/>
                    <a:lstStyle/>
                    <a:p>
                      <a:r>
                        <a:rPr lang="en-US" sz="1000"/>
                        <a:t>292786732</a:t>
                      </a:r>
                    </a:p>
                  </a:txBody>
                  <a:tcPr/>
                </a:tc>
                <a:extLst>
                  <a:ext uri="{0D108BD9-81ED-4DB2-BD59-A6C34878D82A}">
                    <a16:rowId xmlns:a16="http://schemas.microsoft.com/office/drawing/2014/main" val="3165510497"/>
                  </a:ext>
                </a:extLst>
              </a:tr>
            </a:tbl>
          </a:graphicData>
        </a:graphic>
      </p:graphicFrame>
      <p:sp>
        <p:nvSpPr>
          <p:cNvPr id="4" name="Text Placeholder 3">
            <a:extLst>
              <a:ext uri="{FF2B5EF4-FFF2-40B4-BE49-F238E27FC236}">
                <a16:creationId xmlns:a16="http://schemas.microsoft.com/office/drawing/2014/main" id="{DA4D3B81-381C-450C-997F-855FE3DE865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4331214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3515</Words>
  <Application>Microsoft Office PowerPoint</Application>
  <PresentationFormat>On-screen Show (4:3)</PresentationFormat>
  <Paragraphs>1889</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MeFo - Monatsbericht</vt:lpstr>
      <vt:lpstr>Profil - Po.Reichw. Aktive Nutzer, Starts, Fans</vt:lpstr>
      <vt:lpstr>Eigene Posts - Videostarts - Export - 1 of 8</vt:lpstr>
      <vt:lpstr>Eigene Posts - Videostarts - Export - 2 of 8</vt:lpstr>
      <vt:lpstr>Eigene Posts - Videostarts - Export - 3 of 8</vt:lpstr>
      <vt:lpstr>Eigene Posts - Videostarts - Export - 4 of 8</vt:lpstr>
      <vt:lpstr>Eigene Posts - Videostarts - Export - 5 of 8</vt:lpstr>
      <vt:lpstr>Eigene Posts - Videostarts - Export - 6 of 8</vt:lpstr>
      <vt:lpstr>Eigene Posts - Videostarts - Export - 7 of 8</vt:lpstr>
      <vt:lpstr>Eigene Posts - Videostarts - Export - 8 of 8</vt:lpstr>
      <vt:lpstr>Facebook - Videostarts</vt:lpstr>
      <vt:lpstr>Eigene Videos - Crossposts - Export - 1 of 9</vt:lpstr>
      <vt:lpstr>Eigene Videos - Crossposts - Export - 2 of 9</vt:lpstr>
      <vt:lpstr>Eigene Videos - Crossposts - Export - 3 of 9</vt:lpstr>
      <vt:lpstr>Eigene Videos - Crossposts - Export - 4 of 9</vt:lpstr>
      <vt:lpstr>Eigene Videos - Crossposts - Export - 5 of 9</vt:lpstr>
      <vt:lpstr>Eigene Videos - Crossposts - Export - 6 of 9</vt:lpstr>
      <vt:lpstr>Eigene Videos - Crossposts - Export - 7 of 9</vt:lpstr>
      <vt:lpstr>Eigene Videos - Crossposts - Export - 8 of 9</vt:lpstr>
      <vt:lpstr>Eigene Videos - Crossposts - Export - 9 of 9</vt:lpstr>
      <vt:lpstr>Youtube Video Views Change </vt:lpstr>
      <vt:lpstr>YT Videos im Zeitraum veröffentlicht -  Lifetime - 1 of 3</vt:lpstr>
      <vt:lpstr>YT Videos im Zeitraum veröffentlicht -  Lifetime - 2 of 3</vt:lpstr>
      <vt:lpstr>YT Videos im Zeitraum veröffentlicht -  Lifetime - 3 of 3</vt:lpstr>
      <vt:lpstr>YT Top Ten Videos im Zeitraum genutzt - 1 of 2</vt:lpstr>
      <vt:lpstr>YT Top Ten Videos im Zeitraum genutzt - 2 of 2</vt:lpstr>
      <vt:lpstr>T - Übersicht mit Daten für die eigenen Tweets - 1 of 2</vt:lpstr>
      <vt:lpstr>T - Übersicht mit Daten für die eigenen Tweets - 2 of 2</vt:lpstr>
      <vt:lpstr>Eigene Posts - Aktive Nutzer - Export - 1 of 7</vt:lpstr>
      <vt:lpstr>Eigene Posts - Aktive Nutzer - Export - 2 of 7</vt:lpstr>
      <vt:lpstr>Eigene Posts - Aktive Nutzer - Export - 3 of 7</vt:lpstr>
      <vt:lpstr>Eigene Posts - Aktive Nutzer - Export - 4 of 7</vt:lpstr>
      <vt:lpstr>Eigene Posts - Aktive Nutzer - Export - 5 of 7</vt:lpstr>
      <vt:lpstr>Eigene Posts - Aktive Nutzer - Export - 6 of 7</vt:lpstr>
      <vt:lpstr>Eigene Posts - Aktive Nutzer - Export - 7 of 7</vt:lpstr>
      <vt:lpstr>Profil - Video-Starts ab 10 Sek.</vt:lpstr>
      <vt:lpstr>Video views mind. 10 Sek.</vt:lpstr>
      <vt:lpstr>Profil - Video-Starts ab 3 Sek.</vt:lpstr>
      <vt:lpstr>YT - Profilübersicht (intern)</vt:lpstr>
      <vt:lpstr>YT - Profilübersicht (intern) - Lifetime</vt:lpstr>
      <vt:lpstr>Facebook - Videostarts - Test - 1 of 8</vt:lpstr>
      <vt:lpstr>Facebook - Videostarts - Test - 2 of 8</vt:lpstr>
      <vt:lpstr>Facebook - Videostarts - Test - 3 of 8</vt:lpstr>
      <vt:lpstr>Facebook - Videostarts - Test - 4 of 8</vt:lpstr>
      <vt:lpstr>Facebook - Videostarts - Test - 5 of 8</vt:lpstr>
      <vt:lpstr>Facebook - Videostarts - Test - 6 of 8</vt:lpstr>
      <vt:lpstr>Facebook - Videostarts - Test - 7 of 8</vt:lpstr>
      <vt:lpstr>Facebook - Videostarts - Test - 8 of 8</vt:lpstr>
      <vt:lpstr>Profile - Video 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Administrator</dc:creator>
  <cp:lastModifiedBy>Administrator</cp:lastModifiedBy>
  <cp:revision>1</cp:revision>
  <dcterms:created xsi:type="dcterms:W3CDTF">2018-04-16T10:31:49Z</dcterms:created>
  <dcterms:modified xsi:type="dcterms:W3CDTF">2018-04-16T10:34:05Z</dcterms:modified>
</cp:coreProperties>
</file>