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1D10-B443-4CCF-9343-242A5CBDA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3AE7B-4E06-425C-95E7-90BB0AF98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749441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303709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9045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9133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853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4628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13757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6848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469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9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65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1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4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171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82F53-6D74-4424-862F-5691DF8A9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20.03.2018 - 03.04.2018</a:t>
            </a:r>
          </a:p>
        </p:txBody>
      </p:sp>
    </p:spTree>
    <p:extLst>
      <p:ext uri="{BB962C8B-B14F-4D97-AF65-F5344CB8AC3E}">
        <p14:creationId xmlns:p14="http://schemas.microsoft.com/office/powerpoint/2010/main" val="1640314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1AE7F-043A-492F-A2D9-5257F5B9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35F74-F473-4E3B-A22F-94B756557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676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900648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2593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6066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1337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531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8321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2095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193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2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1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88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0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29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Kulturjournal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71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EA663-4532-4019-B7B0-1C20D8D71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20.03.2018 - 03.04.2018</a:t>
            </a:r>
          </a:p>
        </p:txBody>
      </p:sp>
    </p:spTree>
    <p:extLst>
      <p:ext uri="{BB962C8B-B14F-4D97-AF65-F5344CB8AC3E}">
        <p14:creationId xmlns:p14="http://schemas.microsoft.com/office/powerpoint/2010/main" val="214093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B44B-25E4-479F-81CD-40B60031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6EDC1-E296-46F9-BF2D-D10FFD057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51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307367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65256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3656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9533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7989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0389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0875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596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3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0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919D-FB13-4796-98AC-307875DC0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20.03.2018 - 03.04.2018</a:t>
            </a:r>
          </a:p>
        </p:txBody>
      </p:sp>
    </p:spTree>
    <p:extLst>
      <p:ext uri="{BB962C8B-B14F-4D97-AF65-F5344CB8AC3E}">
        <p14:creationId xmlns:p14="http://schemas.microsoft.com/office/powerpoint/2010/main" val="469442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142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Po.Reichw. Aktive Nutzer, Starts, Fans - 1 of 3</vt:lpstr>
      <vt:lpstr>Profil - Po.Reichw. Aktive Nutzer, Starts, Fans - 2 of 3</vt:lpstr>
      <vt:lpstr>Profil - Po.Reichw. Aktive Nutzer, Starts, 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Po.Reichw. Aktive Nutzer, Starts, Fans - 1 of 3</dc:title>
  <dc:creator>Administrator</dc:creator>
  <cp:lastModifiedBy>Administrator</cp:lastModifiedBy>
  <cp:revision>1</cp:revision>
  <dcterms:created xsi:type="dcterms:W3CDTF">2018-04-16T10:26:25Z</dcterms:created>
  <dcterms:modified xsi:type="dcterms:W3CDTF">2018-04-16T10:27:10Z</dcterms:modified>
</cp:coreProperties>
</file>