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BD344-240A-4878-A324-B8F0C5A0F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76F0B0-2127-42E1-BCCB-706515CBC7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0406465"/>
              </p:ext>
            </p:extLst>
          </p:nvPr>
        </p:nvGraphicFramePr>
        <p:xfrm>
          <a:off x="457200" y="1731963"/>
          <a:ext cx="8229600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17645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3937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489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9165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8959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8293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7819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9017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57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- 2018-04-10 14:15:08</a:t>
                      </a:r>
                      <a:r>
                        <a:rPr lang="de-DE" sz="1000"/>
                        <a:t>
Das Comeback des Jahres! ☀💙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31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NDR.de - 2018-03-29 11:48:35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9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- 2018-04-07 11:43:34</a:t>
                      </a:r>
                      <a:r>
                        <a:rPr lang="de-DE" sz="1000"/>
                        <a:t>
"Kennt ihr meinen Arbeitsplatz, wo das Trommelfell zerplatzt?" 🎶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1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- 2018-04-06 16:48:22</a:t>
                      </a:r>
                      <a:r>
                        <a:rPr lang="de-DE" sz="1000"/>
                        <a:t>
Beeindruckend! Schiedsrichter Ricardo Scheuerer ist gehörlos und kann nicht sprechen. Aber trotzdem hören alle Fußballer auf sein Kommando. Und wie!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635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NDR.de - 2018-04-07 12:44:59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028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F3CBC-E003-47E8-B4FB-082F55017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15.03.2018 - 15.04.2018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15782711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Eigene Post - Summe Interaktionen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 - Summe Interaktionen - Export</dc:title>
  <dc:creator>Administrator</dc:creator>
  <cp:lastModifiedBy>Administrator</cp:lastModifiedBy>
  <cp:revision>1</cp:revision>
  <dcterms:created xsi:type="dcterms:W3CDTF">2018-04-16T09:30:17Z</dcterms:created>
  <dcterms:modified xsi:type="dcterms:W3CDTF">2018-04-16T09:30:32Z</dcterms:modified>
</cp:coreProperties>
</file>