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3" d="100"/>
          <a:sy n="73" d="100"/>
        </p:scale>
        <p:origin x="3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D198B3-5001-486E-B59E-0B22574D4C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Aktive Nutzer - Export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06EB18D-0E5A-401F-AB10-9D85F001771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25358980"/>
              </p:ext>
            </p:extLst>
          </p:nvPr>
        </p:nvGraphicFramePr>
        <p:xfrm>
          <a:off x="457200" y="1731963"/>
          <a:ext cx="8229600" cy="3596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2">
                  <a:extLst>
                    <a:ext uri="{9D8B030D-6E8A-4147-A177-3AD203B41FA5}">
                      <a16:colId xmlns:a16="http://schemas.microsoft.com/office/drawing/2014/main" val="22211870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224525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571176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505692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800253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795081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415250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255454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9062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NDR.de - 2018-04-04 07:03:04</a:t>
                      </a:r>
                      <a:r>
                        <a:rPr lang="de-DE" sz="1000"/>
                        <a:t>
Eine Frau und ihr Sohn werden offenbar von ihrem Hund getötet. Die Polizei findet sie blutüberströmt in ihrer Wohnung.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71185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NDR.de - 2018-04-07 11:43:34</a:t>
                      </a:r>
                      <a:r>
                        <a:rPr lang="de-DE" sz="1000"/>
                        <a:t>
"Kennt ihr meinen Arbeitsplatz, wo das Trommelfell zerplatzt?" 🎶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60340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NDR.de - 2018-04-07 10:19:17</a:t>
                      </a:r>
                      <a:r>
                        <a:rPr lang="de-DE" sz="1000"/>
                        <a:t>
Auszubildende Anneke steht schon um 6 Uhr am Melkstand 🐮 Trotzdem ist Bäuerin ihr Traumjob! 🚜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89119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NDR.de - 2018-04-06 16:48:22</a:t>
                      </a:r>
                      <a:r>
                        <a:rPr lang="de-DE" sz="1000"/>
                        <a:t>
Beeindruckend! Schiedsrichter Ricardo Scheuerer ist gehörlos und kann nicht sprechen. Aber trotzdem hören alle Fußballer auf sein Kommando. Und wie!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1092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NDR.de - 2018-04-08 15:15:37</a:t>
                      </a:r>
                      <a:r>
                        <a:rPr lang="de-DE" sz="1000"/>
                        <a:t>
Auf allen Vieren ins Ziel: Der Kenianer Michael Njenga Kunyuga (2. Platz) sorgte beim Hannover-Marathon für ein Drama.😲😲😲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33035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80281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F9538C-0AF6-44A5-B3DF-B1748CD685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15.03.2018 - 15.04.2018</a:t>
            </a:r>
          </a:p>
        </p:txBody>
      </p:sp>
    </p:spTree>
    <p:extLst>
      <p:ext uri="{BB962C8B-B14F-4D97-AF65-F5344CB8AC3E}">
        <p14:creationId xmlns:p14="http://schemas.microsoft.com/office/powerpoint/2010/main" val="196736553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104</Words>
  <Application>Microsoft Office PowerPoint</Application>
  <PresentationFormat>On-screen Show (4:3)</PresentationFormat>
  <Paragraphs>50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Eigene Posts - Aktive Nutzer - Export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Eigene Posts - Aktive Nutzer - Export</dc:title>
  <dc:creator>Administrator</dc:creator>
  <cp:lastModifiedBy>Administrator</cp:lastModifiedBy>
  <cp:revision>1</cp:revision>
  <dcterms:created xsi:type="dcterms:W3CDTF">2018-04-16T09:29:28Z</dcterms:created>
  <dcterms:modified xsi:type="dcterms:W3CDTF">2018-04-16T09:29:40Z</dcterms:modified>
</cp:coreProperties>
</file>