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4ECA02-8AAD-49D7-91D4-E3B10E0C4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Posts - Kommentare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0A1FF5-9033-4DFD-AEB5-3842C87455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51045977"/>
              </p:ext>
            </p:extLst>
          </p:nvPr>
        </p:nvGraphicFramePr>
        <p:xfrm>
          <a:off x="457200" y="1731963"/>
          <a:ext cx="8229600" cy="298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8006895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4653061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641496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71291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26181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245984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994674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472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4192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- 2018-04-04 07:03:04</a:t>
                      </a:r>
                      <a:r>
                        <a:rPr lang="de-DE" sz="1000"/>
                        <a:t>
Eine Frau und ihr Sohn werden offenbar von ihrem Hund getötet. Die Polizei findet sie blutüberströmt in ihrer Wohnung.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14976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- 2018-04-07 11:43:34</a:t>
                      </a:r>
                      <a:r>
                        <a:rPr lang="de-DE" sz="1000"/>
                        <a:t>
"Kennt ihr meinen Arbeitsplatz, wo das Trommelfell zerplatzt?" 🎶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832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- 2018-04-10 11:56:30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2864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NDR.de - 2018-04-02 08:38:12</a:t>
                      </a:r>
                      <a:r>
                        <a:rPr lang="en-US" sz="1000"/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438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NDR.de - 2018-04-02 10:15:07</a:t>
                      </a:r>
                      <a:r>
                        <a:rPr lang="de-DE" sz="1000"/>
                        <a:t>
Kleiner Tipp: Es gibt zwei richtige Lösungen.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73057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FB3AE4-CDA0-4640-8AC0-F3CCE021BF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15.03.2018 - 15.04.2018</a:t>
            </a:r>
          </a:p>
        </p:txBody>
      </p:sp>
    </p:spTree>
    <p:extLst>
      <p:ext uri="{BB962C8B-B14F-4D97-AF65-F5344CB8AC3E}">
        <p14:creationId xmlns:p14="http://schemas.microsoft.com/office/powerpoint/2010/main" val="292013305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100</Words>
  <Application>Microsoft Office PowerPoint</Application>
  <PresentationFormat>On-screen Show (4:3)</PresentationFormat>
  <Paragraphs>50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Eigene Posts - Kommentare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Posts - Kommentare - Export</dc:title>
  <dc:creator>Administrator</dc:creator>
  <cp:lastModifiedBy>Administrator</cp:lastModifiedBy>
  <cp:revision>1</cp:revision>
  <dcterms:created xsi:type="dcterms:W3CDTF">2018-04-16T09:28:47Z</dcterms:created>
  <dcterms:modified xsi:type="dcterms:W3CDTF">2018-04-16T09:28:59Z</dcterms:modified>
</cp:coreProperties>
</file>