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6CBEE-7FD6-4F4F-A69C-4083752BC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Shares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E596F0-76CF-4848-A934-3735A20542D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94372097"/>
              </p:ext>
            </p:extLst>
          </p:nvPr>
        </p:nvGraphicFramePr>
        <p:xfrm>
          <a:off x="457200" y="1731963"/>
          <a:ext cx="8229600" cy="3139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7763958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144166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632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91240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6589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3805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42190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58191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9428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- 2018-04-07 11:43:34</a:t>
                      </a:r>
                      <a:r>
                        <a:rPr lang="de-DE" sz="1000"/>
                        <a:t>
"Kennt ihr meinen Arbeitsplatz, wo das Trommelfell zerplatzt?" 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70543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- 2018-03-29 11:48:35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5597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- 2018-04-07 12:44:59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79761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- 2018-04-05 08:56:05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99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- 2018-04-06 16:48:22</a:t>
                      </a:r>
                      <a:r>
                        <a:rPr lang="de-DE" sz="1000"/>
                        <a:t>
Beeindruckend! Schiedsrichter Ricardo Scheuerer ist gehörlos und kann nicht sprechen. Aber trotzdem hören alle Fußballer auf sein Kommando. Und wie!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2759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FDC727-5110-4CEB-9E90-6370E558E6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15.03.2018 - 15.04.2018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777534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Eigene Posts - Shares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Shares - Export</dc:title>
  <dc:creator>Administrator</dc:creator>
  <cp:lastModifiedBy>Administrator</cp:lastModifiedBy>
  <cp:revision>1</cp:revision>
  <dcterms:created xsi:type="dcterms:W3CDTF">2018-04-16T09:28:16Z</dcterms:created>
  <dcterms:modified xsi:type="dcterms:W3CDTF">2018-04-16T09:28:30Z</dcterms:modified>
</cp:coreProperties>
</file>