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2-488D-8FA5-B2187350FE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72-488D-8FA5-B2187350FE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NDR.de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72-488D-8FA5-B2187350F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831520"/>
        <c:axId val="243832504"/>
      </c:barChart>
      <c:catAx>
        <c:axId val="24383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32504"/>
        <c:crosses val="autoZero"/>
        <c:auto val="1"/>
        <c:lblAlgn val="ctr"/>
        <c:lblOffset val="100"/>
        <c:noMultiLvlLbl val="0"/>
      </c:catAx>
      <c:valAx>
        <c:axId val="24383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3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8808-009B-449E-AF22-EBC2E552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73183-EC83-4929-B8BD-BE3D3C231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627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66BC7-7219-4A67-A1B2-8764AAFCF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15.03.2018 - 15.04.2018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8BBFA-AF2A-433E-A9D8-0D7317763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253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FB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FB Insights</dc:title>
  <dc:creator>Administrator</dc:creator>
  <cp:lastModifiedBy>Administrator</cp:lastModifiedBy>
  <cp:revision>1</cp:revision>
  <dcterms:created xsi:type="dcterms:W3CDTF">2018-04-16T09:27:22Z</dcterms:created>
  <dcterms:modified xsi:type="dcterms:W3CDTF">2018-04-16T09:27:28Z</dcterms:modified>
</cp:coreProperties>
</file>