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Sheet1!$A$2:$A$831</c:f>
            </c:multiLvlStrRef>
          </c:cat>
          <c:val>
            <c:numRef>
              <c:f>Sheet1!$B$2:$B$831</c:f>
            </c:numRef>
          </c:val>
          <c:smooth val="0"/>
          <c:extLst>
            <c:ext xmlns:c16="http://schemas.microsoft.com/office/drawing/2014/chart" uri="{C3380CC4-5D6E-409C-BE32-E72D297353CC}">
              <c16:uniqueId val="{00000000-98AA-4E06-B3E5-5E5591A6C1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227264"/>
        <c:axId val="237732736"/>
      </c:lineChart>
      <c:catAx>
        <c:axId val="23622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32736"/>
        <c:crosses val="autoZero"/>
        <c:auto val="1"/>
        <c:lblAlgn val="ctr"/>
        <c:lblOffset val="100"/>
        <c:noMultiLvlLbl val="0"/>
      </c:catAx>
      <c:valAx>
        <c:axId val="23773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2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11F88-1451-4C9B-A18B-77584DE3F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- Typ Photo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F776B6-C090-4924-B52C-7442D9BFDD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5230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2A855-00A8-4755-A7C8-E01361DB1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01.01.2016 - 09.04.2018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47F40-E937-45BD-9497-1D51567DF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8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Own Posts - Typ Photo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- Typ Photo</dc:title>
  <dc:creator>Administrator</dc:creator>
  <cp:lastModifiedBy>Administrator</cp:lastModifiedBy>
  <cp:revision>1</cp:revision>
  <dcterms:created xsi:type="dcterms:W3CDTF">2018-04-13T10:47:52Z</dcterms:created>
  <dcterms:modified xsi:type="dcterms:W3CDTF">2018-04-13T10:47:57Z</dcterms:modified>
</cp:coreProperties>
</file>