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A203-4767-9DB9-0DA060E89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601248"/>
        <c:axId val="253602232"/>
      </c:barChart>
      <c:catAx>
        <c:axId val="25360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02232"/>
        <c:crosses val="autoZero"/>
        <c:auto val="1"/>
        <c:lblAlgn val="ctr"/>
        <c:lblOffset val="100"/>
        <c:noMultiLvlLbl val="0"/>
      </c:catAx>
      <c:valAx>
        <c:axId val="25360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0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D4DD-D6F5-441C-83EB-660A3D50C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02A41-D6CE-4627-A2EE-5BBB224E18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1827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4F06A-FCA7-4986-B52C-3047BDC7E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16828-BE95-4862-9E83-1647BEF5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003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</dc:title>
  <dc:creator>Administrator</dc:creator>
  <cp:lastModifiedBy>Administrator</cp:lastModifiedBy>
  <cp:revision>1</cp:revision>
  <dcterms:created xsi:type="dcterms:W3CDTF">2018-04-13T09:28:28Z</dcterms:created>
  <dcterms:modified xsi:type="dcterms:W3CDTF">2018-04-13T09:28:32Z</dcterms:modified>
</cp:coreProperties>
</file>