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Sheet1!$A$2:$A$40</c:f>
            </c:multiLvlStrRef>
          </c:cat>
          <c:val>
            <c:numRef>
              <c:f>Sheet1!$B$2:$B$40</c:f>
            </c:numRef>
          </c:val>
          <c:extLst>
            <c:ext xmlns:c16="http://schemas.microsoft.com/office/drawing/2014/chart" uri="{C3380CC4-5D6E-409C-BE32-E72D297353CC}">
              <c16:uniqueId val="{00000000-E37F-4296-8F68-D15DE4500DC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Sheet1!$A$2:$A$40</c:f>
            </c:multiLvlStrRef>
          </c:cat>
          <c:val>
            <c:numRef>
              <c:f>Sheet1!$C$2:$C$40</c:f>
            </c:numRef>
          </c:val>
          <c:extLst>
            <c:ext xmlns:c16="http://schemas.microsoft.com/office/drawing/2014/chart" uri="{C3380CC4-5D6E-409C-BE32-E72D297353CC}">
              <c16:uniqueId val="{00000001-E37F-4296-8F68-D15DE4500DC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Sheet1!$A$2:$A$40</c:f>
            </c:multiLvlStrRef>
          </c:cat>
          <c:val>
            <c:numRef>
              <c:f>Sheet1!$D$2:$D$40</c:f>
            </c:numRef>
          </c:val>
          <c:extLst>
            <c:ext xmlns:c16="http://schemas.microsoft.com/office/drawing/2014/chart" uri="{C3380CC4-5D6E-409C-BE32-E72D297353CC}">
              <c16:uniqueId val="{00000002-E37F-4296-8F68-D15DE4500DC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Sheet1!$A$2:$A$40</c:f>
            </c:multiLvlStrRef>
          </c:cat>
          <c:val>
            <c:numRef>
              <c:f>Sheet1!$E$2:$E$40</c:f>
            </c:numRef>
          </c:val>
          <c:extLst>
            <c:ext xmlns:c16="http://schemas.microsoft.com/office/drawing/2014/chart" uri="{C3380CC4-5D6E-409C-BE32-E72D297353CC}">
              <c16:uniqueId val="{00000003-E37F-4296-8F68-D15DE4500DC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Sheet1!$A$2:$A$40</c:f>
            </c:multiLvlStrRef>
          </c:cat>
          <c:val>
            <c:numRef>
              <c:f>Sheet1!$F$2:$F$40</c:f>
            </c:numRef>
          </c:val>
          <c:extLst>
            <c:ext xmlns:c16="http://schemas.microsoft.com/office/drawing/2014/chart" uri="{C3380CC4-5D6E-409C-BE32-E72D297353CC}">
              <c16:uniqueId val="{00000004-E37F-4296-8F68-D15DE4500DC0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Sheet1!$A$2:$A$40</c:f>
            </c:multiLvlStrRef>
          </c:cat>
          <c:val>
            <c:numRef>
              <c:f>Sheet1!$G$2:$G$40</c:f>
            </c:numRef>
          </c:val>
          <c:extLst>
            <c:ext xmlns:c16="http://schemas.microsoft.com/office/drawing/2014/chart" uri="{C3380CC4-5D6E-409C-BE32-E72D297353CC}">
              <c16:uniqueId val="{00000005-E37F-4296-8F68-D15DE4500D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0284216"/>
        <c:axId val="250283888"/>
      </c:barChart>
      <c:catAx>
        <c:axId val="25028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283888"/>
        <c:crosses val="autoZero"/>
        <c:auto val="1"/>
        <c:lblAlgn val="ctr"/>
        <c:lblOffset val="100"/>
        <c:noMultiLvlLbl val="0"/>
      </c:catAx>
      <c:valAx>
        <c:axId val="25028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28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11FA0-A055-4526-BBBF-3AE00818A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öffentliche Daten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8D1918-CB7A-4E3C-B244-8722E3A160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44536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6EDCB-AF43-4267-A4CF-FD1FF35682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027BF-BDD4-4F0D-BCBB-0626F7C1F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2473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Distributionstyp - öffentliche Daten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Distributionstyp - öffentliche Daten</dc:title>
  <dc:creator>Administrator</dc:creator>
  <cp:lastModifiedBy>Administrator</cp:lastModifiedBy>
  <cp:revision>1</cp:revision>
  <dcterms:created xsi:type="dcterms:W3CDTF">2018-04-13T08:56:46Z</dcterms:created>
  <dcterms:modified xsi:type="dcterms:W3CDTF">2018-04-13T08:56:51Z</dcterms:modified>
</cp:coreProperties>
</file>