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NDR Doku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Kulturjournal</c:v>
                </c:pt>
                <c:pt idx="28">
                  <c:v>Wir sind die Freeses</c:v>
                </c:pt>
                <c:pt idx="29">
                  <c:v>DAS! im NDR Fernsehen</c:v>
                </c:pt>
                <c:pt idx="30">
                  <c:v>Bingo! Die Umweltlotterie</c:v>
                </c:pt>
                <c:pt idx="31">
                  <c:v>NDR Radiophilharmonie</c:v>
                </c:pt>
                <c:pt idx="32">
                  <c:v>NDR Fernsehen</c:v>
                </c:pt>
                <c:pt idx="33">
                  <c:v>NDR 2 Soundcheck Neue Musik - Das Festival</c:v>
                </c:pt>
                <c:pt idx="34">
                  <c:v>Visite</c:v>
                </c:pt>
                <c:pt idx="35">
                  <c:v>Schüssel-Schorse</c:v>
                </c:pt>
                <c:pt idx="36">
                  <c:v>NDR Bigband</c:v>
                </c:pt>
                <c:pt idx="37">
                  <c:v>Treckerfahrer dürfen das</c:v>
                </c:pt>
                <c:pt idx="38">
                  <c:v>Jennifer - Sehnsucht nach was Besseres</c:v>
                </c:pt>
              </c:strCache>
            </c:strRef>
          </c:cat>
          <c:val>
            <c:numRef>
              <c:f>Sheet1!$B$2:$B$40</c:f>
              <c:numCache>
                <c:formatCode>General</c:formatCode>
                <c:ptCount val="39"/>
                <c:pt idx="0">
                  <c:v>532</c:v>
                </c:pt>
                <c:pt idx="1">
                  <c:v>333</c:v>
                </c:pt>
                <c:pt idx="2">
                  <c:v>1498</c:v>
                </c:pt>
                <c:pt idx="3">
                  <c:v>14</c:v>
                </c:pt>
                <c:pt idx="4">
                  <c:v>3769</c:v>
                </c:pt>
                <c:pt idx="5">
                  <c:v>1843</c:v>
                </c:pt>
                <c:pt idx="6">
                  <c:v>1661</c:v>
                </c:pt>
                <c:pt idx="7">
                  <c:v>1129</c:v>
                </c:pt>
                <c:pt idx="8">
                  <c:v>81</c:v>
                </c:pt>
                <c:pt idx="9">
                  <c:v>126</c:v>
                </c:pt>
                <c:pt idx="10">
                  <c:v>32</c:v>
                </c:pt>
                <c:pt idx="11">
                  <c:v>112</c:v>
                </c:pt>
                <c:pt idx="12">
                  <c:v>57</c:v>
                </c:pt>
                <c:pt idx="13">
                  <c:v>25</c:v>
                </c:pt>
                <c:pt idx="14">
                  <c:v>98</c:v>
                </c:pt>
                <c:pt idx="15">
                  <c:v>1471</c:v>
                </c:pt>
                <c:pt idx="16">
                  <c:v>106</c:v>
                </c:pt>
                <c:pt idx="17">
                  <c:v>61</c:v>
                </c:pt>
                <c:pt idx="18">
                  <c:v>1728</c:v>
                </c:pt>
                <c:pt idx="19">
                  <c:v>1836</c:v>
                </c:pt>
                <c:pt idx="20">
                  <c:v>2026</c:v>
                </c:pt>
                <c:pt idx="21">
                  <c:v>500</c:v>
                </c:pt>
                <c:pt idx="22">
                  <c:v>94</c:v>
                </c:pt>
                <c:pt idx="23">
                  <c:v>14</c:v>
                </c:pt>
                <c:pt idx="24">
                  <c:v>71</c:v>
                </c:pt>
                <c:pt idx="25">
                  <c:v>90</c:v>
                </c:pt>
                <c:pt idx="26">
                  <c:v>263</c:v>
                </c:pt>
                <c:pt idx="27">
                  <c:v>287</c:v>
                </c:pt>
                <c:pt idx="28">
                  <c:v>188</c:v>
                </c:pt>
                <c:pt idx="29">
                  <c:v>607</c:v>
                </c:pt>
                <c:pt idx="30">
                  <c:v>8</c:v>
                </c:pt>
                <c:pt idx="31">
                  <c:v>93</c:v>
                </c:pt>
                <c:pt idx="32">
                  <c:v>1695</c:v>
                </c:pt>
                <c:pt idx="33">
                  <c:v>31</c:v>
                </c:pt>
                <c:pt idx="34">
                  <c:v>66</c:v>
                </c:pt>
                <c:pt idx="35">
                  <c:v>2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DF-4BA5-BFB2-48AABE0C44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NDR Doku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Kulturjournal</c:v>
                </c:pt>
                <c:pt idx="28">
                  <c:v>Wir sind die Freeses</c:v>
                </c:pt>
                <c:pt idx="29">
                  <c:v>DAS! im NDR Fernsehen</c:v>
                </c:pt>
                <c:pt idx="30">
                  <c:v>Bingo! Die Umweltlotterie</c:v>
                </c:pt>
                <c:pt idx="31">
                  <c:v>NDR Radiophilharmonie</c:v>
                </c:pt>
                <c:pt idx="32">
                  <c:v>NDR Fernsehen</c:v>
                </c:pt>
                <c:pt idx="33">
                  <c:v>NDR 2 Soundcheck Neue Musik - Das Festival</c:v>
                </c:pt>
                <c:pt idx="34">
                  <c:v>Visite</c:v>
                </c:pt>
                <c:pt idx="35">
                  <c:v>Schüssel-Schorse</c:v>
                </c:pt>
                <c:pt idx="36">
                  <c:v>NDR Bigband</c:v>
                </c:pt>
                <c:pt idx="37">
                  <c:v>Treckerfahrer dürfen das</c:v>
                </c:pt>
                <c:pt idx="38">
                  <c:v>Jennifer - Sehnsucht nach was Besseres</c:v>
                </c:pt>
              </c:strCache>
            </c:strRef>
          </c:cat>
          <c:val>
            <c:numRef>
              <c:f>Sheet1!$C$2:$C$40</c:f>
              <c:numCache>
                <c:formatCode>General</c:formatCode>
                <c:ptCount val="39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DF-4BA5-BFB2-48AABE0C44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NDR Doku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Kulturjournal</c:v>
                </c:pt>
                <c:pt idx="28">
                  <c:v>Wir sind die Freeses</c:v>
                </c:pt>
                <c:pt idx="29">
                  <c:v>DAS! im NDR Fernsehen</c:v>
                </c:pt>
                <c:pt idx="30">
                  <c:v>Bingo! Die Umweltlotterie</c:v>
                </c:pt>
                <c:pt idx="31">
                  <c:v>NDR Radiophilharmonie</c:v>
                </c:pt>
                <c:pt idx="32">
                  <c:v>NDR Fernsehen</c:v>
                </c:pt>
                <c:pt idx="33">
                  <c:v>NDR 2 Soundcheck Neue Musik - Das Festival</c:v>
                </c:pt>
                <c:pt idx="34">
                  <c:v>Visite</c:v>
                </c:pt>
                <c:pt idx="35">
                  <c:v>Schüssel-Schorse</c:v>
                </c:pt>
                <c:pt idx="36">
                  <c:v>NDR Bigband</c:v>
                </c:pt>
                <c:pt idx="37">
                  <c:v>Treckerfahrer dürfen das</c:v>
                </c:pt>
                <c:pt idx="38">
                  <c:v>Jennifer - Sehnsucht nach was Besseres</c:v>
                </c:pt>
              </c:strCache>
            </c:strRef>
          </c:cat>
          <c:val>
            <c:numRef>
              <c:f>Sheet1!$D$2:$D$40</c:f>
              <c:numCache>
                <c:formatCode>General</c:formatCode>
                <c:ptCount val="39"/>
                <c:pt idx="0">
                  <c:v>400</c:v>
                </c:pt>
                <c:pt idx="1">
                  <c:v>65</c:v>
                </c:pt>
                <c:pt idx="2">
                  <c:v>711</c:v>
                </c:pt>
                <c:pt idx="3">
                  <c:v>32</c:v>
                </c:pt>
                <c:pt idx="4">
                  <c:v>169</c:v>
                </c:pt>
                <c:pt idx="5">
                  <c:v>336</c:v>
                </c:pt>
                <c:pt idx="6">
                  <c:v>470</c:v>
                </c:pt>
                <c:pt idx="7">
                  <c:v>238</c:v>
                </c:pt>
                <c:pt idx="8">
                  <c:v>315</c:v>
                </c:pt>
                <c:pt idx="9">
                  <c:v>189</c:v>
                </c:pt>
                <c:pt idx="10">
                  <c:v>33</c:v>
                </c:pt>
                <c:pt idx="11">
                  <c:v>223</c:v>
                </c:pt>
                <c:pt idx="12">
                  <c:v>109</c:v>
                </c:pt>
                <c:pt idx="13">
                  <c:v>154</c:v>
                </c:pt>
                <c:pt idx="14">
                  <c:v>1</c:v>
                </c:pt>
                <c:pt idx="15">
                  <c:v>367</c:v>
                </c:pt>
                <c:pt idx="16">
                  <c:v>35</c:v>
                </c:pt>
                <c:pt idx="17">
                  <c:v>17</c:v>
                </c:pt>
                <c:pt idx="18">
                  <c:v>908</c:v>
                </c:pt>
                <c:pt idx="19">
                  <c:v>273</c:v>
                </c:pt>
                <c:pt idx="20">
                  <c:v>427</c:v>
                </c:pt>
                <c:pt idx="21">
                  <c:v>46</c:v>
                </c:pt>
                <c:pt idx="22">
                  <c:v>352</c:v>
                </c:pt>
                <c:pt idx="23">
                  <c:v>86</c:v>
                </c:pt>
                <c:pt idx="24">
                  <c:v>41</c:v>
                </c:pt>
                <c:pt idx="25">
                  <c:v>116</c:v>
                </c:pt>
                <c:pt idx="26">
                  <c:v>21</c:v>
                </c:pt>
                <c:pt idx="27">
                  <c:v>51</c:v>
                </c:pt>
                <c:pt idx="28">
                  <c:v>13</c:v>
                </c:pt>
                <c:pt idx="29">
                  <c:v>297</c:v>
                </c:pt>
                <c:pt idx="30">
                  <c:v>124</c:v>
                </c:pt>
                <c:pt idx="31">
                  <c:v>123</c:v>
                </c:pt>
                <c:pt idx="32">
                  <c:v>849</c:v>
                </c:pt>
                <c:pt idx="33">
                  <c:v>27</c:v>
                </c:pt>
                <c:pt idx="34">
                  <c:v>143</c:v>
                </c:pt>
                <c:pt idx="35">
                  <c:v>27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DF-4BA5-BFB2-48AABE0C442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NDR Doku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Kulturjournal</c:v>
                </c:pt>
                <c:pt idx="28">
                  <c:v>Wir sind die Freeses</c:v>
                </c:pt>
                <c:pt idx="29">
                  <c:v>DAS! im NDR Fernsehen</c:v>
                </c:pt>
                <c:pt idx="30">
                  <c:v>Bingo! Die Umweltlotterie</c:v>
                </c:pt>
                <c:pt idx="31">
                  <c:v>NDR Radiophilharmonie</c:v>
                </c:pt>
                <c:pt idx="32">
                  <c:v>NDR Fernsehen</c:v>
                </c:pt>
                <c:pt idx="33">
                  <c:v>NDR 2 Soundcheck Neue Musik - Das Festival</c:v>
                </c:pt>
                <c:pt idx="34">
                  <c:v>Visite</c:v>
                </c:pt>
                <c:pt idx="35">
                  <c:v>Schüssel-Schorse</c:v>
                </c:pt>
                <c:pt idx="36">
                  <c:v>NDR Bigband</c:v>
                </c:pt>
                <c:pt idx="37">
                  <c:v>Treckerfahrer dürfen das</c:v>
                </c:pt>
                <c:pt idx="38">
                  <c:v>Jennifer - Sehnsucht nach was Besseres</c:v>
                </c:pt>
              </c:strCache>
            </c:strRef>
          </c:cat>
          <c:val>
            <c:numRef>
              <c:f>Sheet1!$E$2:$E$40</c:f>
              <c:numCache>
                <c:formatCode>General</c:formatCode>
                <c:ptCount val="39"/>
                <c:pt idx="0">
                  <c:v>38</c:v>
                </c:pt>
                <c:pt idx="1">
                  <c:v>4</c:v>
                </c:pt>
                <c:pt idx="2">
                  <c:v>91</c:v>
                </c:pt>
                <c:pt idx="3">
                  <c:v>0</c:v>
                </c:pt>
                <c:pt idx="4">
                  <c:v>1</c:v>
                </c:pt>
                <c:pt idx="5">
                  <c:v>19</c:v>
                </c:pt>
                <c:pt idx="6">
                  <c:v>2</c:v>
                </c:pt>
                <c:pt idx="7">
                  <c:v>10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3</c:v>
                </c:pt>
                <c:pt idx="12">
                  <c:v>9</c:v>
                </c:pt>
                <c:pt idx="13">
                  <c:v>19</c:v>
                </c:pt>
                <c:pt idx="14">
                  <c:v>1</c:v>
                </c:pt>
                <c:pt idx="15">
                  <c:v>7</c:v>
                </c:pt>
                <c:pt idx="16">
                  <c:v>1</c:v>
                </c:pt>
                <c:pt idx="17">
                  <c:v>0</c:v>
                </c:pt>
                <c:pt idx="18">
                  <c:v>3</c:v>
                </c:pt>
                <c:pt idx="19">
                  <c:v>8</c:v>
                </c:pt>
                <c:pt idx="20">
                  <c:v>7</c:v>
                </c:pt>
                <c:pt idx="21">
                  <c:v>2</c:v>
                </c:pt>
                <c:pt idx="22">
                  <c:v>80</c:v>
                </c:pt>
                <c:pt idx="23">
                  <c:v>0</c:v>
                </c:pt>
                <c:pt idx="24">
                  <c:v>0</c:v>
                </c:pt>
                <c:pt idx="25">
                  <c:v>8</c:v>
                </c:pt>
                <c:pt idx="26">
                  <c:v>3</c:v>
                </c:pt>
                <c:pt idx="27">
                  <c:v>2</c:v>
                </c:pt>
                <c:pt idx="28">
                  <c:v>1</c:v>
                </c:pt>
                <c:pt idx="29">
                  <c:v>10</c:v>
                </c:pt>
                <c:pt idx="30">
                  <c:v>44</c:v>
                </c:pt>
                <c:pt idx="31">
                  <c:v>2</c:v>
                </c:pt>
                <c:pt idx="32">
                  <c:v>4</c:v>
                </c:pt>
                <c:pt idx="33">
                  <c:v>9</c:v>
                </c:pt>
                <c:pt idx="34">
                  <c:v>0</c:v>
                </c:pt>
                <c:pt idx="35">
                  <c:v>3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5DF-4BA5-BFB2-48AABE0C442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NDR Doku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Kulturjournal</c:v>
                </c:pt>
                <c:pt idx="28">
                  <c:v>Wir sind die Freeses</c:v>
                </c:pt>
                <c:pt idx="29">
                  <c:v>DAS! im NDR Fernsehen</c:v>
                </c:pt>
                <c:pt idx="30">
                  <c:v>Bingo! Die Umweltlotterie</c:v>
                </c:pt>
                <c:pt idx="31">
                  <c:v>NDR Radiophilharmonie</c:v>
                </c:pt>
                <c:pt idx="32">
                  <c:v>NDR Fernsehen</c:v>
                </c:pt>
                <c:pt idx="33">
                  <c:v>NDR 2 Soundcheck Neue Musik - Das Festival</c:v>
                </c:pt>
                <c:pt idx="34">
                  <c:v>Visite</c:v>
                </c:pt>
                <c:pt idx="35">
                  <c:v>Schüssel-Schorse</c:v>
                </c:pt>
                <c:pt idx="36">
                  <c:v>NDR Bigband</c:v>
                </c:pt>
                <c:pt idx="37">
                  <c:v>Treckerfahrer dürfen das</c:v>
                </c:pt>
                <c:pt idx="38">
                  <c:v>Jennifer - Sehnsucht nach was Besseres</c:v>
                </c:pt>
              </c:strCache>
            </c:strRef>
          </c:cat>
          <c:val>
            <c:numRef>
              <c:f>Sheet1!$F$2:$F$40</c:f>
              <c:numCache>
                <c:formatCode>General</c:formatCode>
                <c:ptCount val="39"/>
                <c:pt idx="0">
                  <c:v>218</c:v>
                </c:pt>
                <c:pt idx="1">
                  <c:v>158</c:v>
                </c:pt>
                <c:pt idx="2">
                  <c:v>509</c:v>
                </c:pt>
                <c:pt idx="3">
                  <c:v>42</c:v>
                </c:pt>
                <c:pt idx="4">
                  <c:v>575</c:v>
                </c:pt>
                <c:pt idx="5">
                  <c:v>727</c:v>
                </c:pt>
                <c:pt idx="6">
                  <c:v>327</c:v>
                </c:pt>
                <c:pt idx="7">
                  <c:v>202</c:v>
                </c:pt>
                <c:pt idx="8">
                  <c:v>343</c:v>
                </c:pt>
                <c:pt idx="9">
                  <c:v>88</c:v>
                </c:pt>
                <c:pt idx="10">
                  <c:v>2</c:v>
                </c:pt>
                <c:pt idx="11">
                  <c:v>149</c:v>
                </c:pt>
                <c:pt idx="12">
                  <c:v>145</c:v>
                </c:pt>
                <c:pt idx="13">
                  <c:v>45</c:v>
                </c:pt>
                <c:pt idx="14">
                  <c:v>0</c:v>
                </c:pt>
                <c:pt idx="15">
                  <c:v>219</c:v>
                </c:pt>
                <c:pt idx="16">
                  <c:v>328</c:v>
                </c:pt>
                <c:pt idx="17">
                  <c:v>212</c:v>
                </c:pt>
                <c:pt idx="18">
                  <c:v>570</c:v>
                </c:pt>
                <c:pt idx="19">
                  <c:v>694</c:v>
                </c:pt>
                <c:pt idx="20">
                  <c:v>529</c:v>
                </c:pt>
                <c:pt idx="21">
                  <c:v>205</c:v>
                </c:pt>
                <c:pt idx="22">
                  <c:v>305</c:v>
                </c:pt>
                <c:pt idx="23">
                  <c:v>67</c:v>
                </c:pt>
                <c:pt idx="24">
                  <c:v>52</c:v>
                </c:pt>
                <c:pt idx="25">
                  <c:v>34</c:v>
                </c:pt>
                <c:pt idx="26">
                  <c:v>134</c:v>
                </c:pt>
                <c:pt idx="27">
                  <c:v>195</c:v>
                </c:pt>
                <c:pt idx="28">
                  <c:v>39</c:v>
                </c:pt>
                <c:pt idx="29">
                  <c:v>302</c:v>
                </c:pt>
                <c:pt idx="30">
                  <c:v>104</c:v>
                </c:pt>
                <c:pt idx="31">
                  <c:v>51</c:v>
                </c:pt>
                <c:pt idx="32">
                  <c:v>1850</c:v>
                </c:pt>
                <c:pt idx="33">
                  <c:v>34</c:v>
                </c:pt>
                <c:pt idx="34">
                  <c:v>172</c:v>
                </c:pt>
                <c:pt idx="35">
                  <c:v>15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DF-4BA5-BFB2-48AABE0C442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NDR Doku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Kulturjournal</c:v>
                </c:pt>
                <c:pt idx="28">
                  <c:v>Wir sind die Freeses</c:v>
                </c:pt>
                <c:pt idx="29">
                  <c:v>DAS! im NDR Fernsehen</c:v>
                </c:pt>
                <c:pt idx="30">
                  <c:v>Bingo! Die Umweltlotterie</c:v>
                </c:pt>
                <c:pt idx="31">
                  <c:v>NDR Radiophilharmonie</c:v>
                </c:pt>
                <c:pt idx="32">
                  <c:v>NDR Fernsehen</c:v>
                </c:pt>
                <c:pt idx="33">
                  <c:v>NDR 2 Soundcheck Neue Musik - Das Festival</c:v>
                </c:pt>
                <c:pt idx="34">
                  <c:v>Visite</c:v>
                </c:pt>
                <c:pt idx="35">
                  <c:v>Schüssel-Schorse</c:v>
                </c:pt>
                <c:pt idx="36">
                  <c:v>NDR Bigband</c:v>
                </c:pt>
                <c:pt idx="37">
                  <c:v>Treckerfahrer dürfen das</c:v>
                </c:pt>
                <c:pt idx="38">
                  <c:v>Jennifer - Sehnsucht nach was Besseres</c:v>
                </c:pt>
              </c:strCache>
            </c:strRef>
          </c:cat>
          <c:val>
            <c:numRef>
              <c:f>Sheet1!$G$2:$G$40</c:f>
              <c:numCache>
                <c:formatCode>General</c:formatCode>
                <c:ptCount val="39"/>
                <c:pt idx="0">
                  <c:v>0</c:v>
                </c:pt>
                <c:pt idx="1">
                  <c:v>3</c:v>
                </c:pt>
                <c:pt idx="2">
                  <c:v>96</c:v>
                </c:pt>
                <c:pt idx="3">
                  <c:v>1</c:v>
                </c:pt>
                <c:pt idx="4">
                  <c:v>2</c:v>
                </c:pt>
                <c:pt idx="5">
                  <c:v>11</c:v>
                </c:pt>
                <c:pt idx="6">
                  <c:v>15</c:v>
                </c:pt>
                <c:pt idx="7">
                  <c:v>18</c:v>
                </c:pt>
                <c:pt idx="8">
                  <c:v>0</c:v>
                </c:pt>
                <c:pt idx="9">
                  <c:v>6</c:v>
                </c:pt>
                <c:pt idx="10">
                  <c:v>3</c:v>
                </c:pt>
                <c:pt idx="11">
                  <c:v>7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15</c:v>
                </c:pt>
                <c:pt idx="19">
                  <c:v>2</c:v>
                </c:pt>
                <c:pt idx="20">
                  <c:v>6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4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4</c:v>
                </c:pt>
                <c:pt idx="33">
                  <c:v>12</c:v>
                </c:pt>
                <c:pt idx="34">
                  <c:v>0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5DF-4BA5-BFB2-48AABE0C44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9789480"/>
        <c:axId val="249785872"/>
      </c:barChart>
      <c:catAx>
        <c:axId val="249789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785872"/>
        <c:crosses val="autoZero"/>
        <c:auto val="1"/>
        <c:lblAlgn val="ctr"/>
        <c:lblOffset val="100"/>
        <c:noMultiLvlLbl val="0"/>
      </c:catAx>
      <c:valAx>
        <c:axId val="24978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78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3E75B-F272-4922-8BC6-2F7253D54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öffentliche Daten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2ABC8E-D6E6-459A-AD9C-D07FD7D313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48401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A77F74-45FE-414F-8EFD-7D41DB4A34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07.04.2016 - 31.12.2016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9DF12-DC31-44F4-B2E9-AD93CC38B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3326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Distributionstyp - öffentliche Daten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Distributionstyp - öffentliche Daten</dc:title>
  <dc:creator>Administrator</dc:creator>
  <cp:lastModifiedBy>Administrator</cp:lastModifiedBy>
  <cp:revision>1</cp:revision>
  <dcterms:created xsi:type="dcterms:W3CDTF">2018-04-13T08:52:40Z</dcterms:created>
  <dcterms:modified xsi:type="dcterms:W3CDTF">2018-04-13T08:52:45Z</dcterms:modified>
</cp:coreProperties>
</file>