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18</c:v>
                </c:pt>
                <c:pt idx="1">
                  <c:v>7</c:v>
                </c:pt>
                <c:pt idx="2">
                  <c:v>9</c:v>
                </c:pt>
                <c:pt idx="3">
                  <c:v>1</c:v>
                </c:pt>
                <c:pt idx="4">
                  <c:v>33</c:v>
                </c:pt>
                <c:pt idx="5">
                  <c:v>17</c:v>
                </c:pt>
                <c:pt idx="6">
                  <c:v>18</c:v>
                </c:pt>
                <c:pt idx="7">
                  <c:v>15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20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19</c:v>
                </c:pt>
                <c:pt idx="20">
                  <c:v>22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5</c:v>
                </c:pt>
                <c:pt idx="26">
                  <c:v>4</c:v>
                </c:pt>
                <c:pt idx="27">
                  <c:v>0</c:v>
                </c:pt>
                <c:pt idx="28">
                  <c:v>1</c:v>
                </c:pt>
                <c:pt idx="29">
                  <c:v>20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7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5-4F11-9646-DDCCA7F4FE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62</c:v>
                </c:pt>
                <c:pt idx="1">
                  <c:v>5</c:v>
                </c:pt>
                <c:pt idx="2">
                  <c:v>73</c:v>
                </c:pt>
                <c:pt idx="3">
                  <c:v>0</c:v>
                </c:pt>
                <c:pt idx="4">
                  <c:v>42</c:v>
                </c:pt>
                <c:pt idx="5">
                  <c:v>47</c:v>
                </c:pt>
                <c:pt idx="6">
                  <c:v>51</c:v>
                </c:pt>
                <c:pt idx="7">
                  <c:v>24</c:v>
                </c:pt>
                <c:pt idx="8">
                  <c:v>15</c:v>
                </c:pt>
                <c:pt idx="9">
                  <c:v>3</c:v>
                </c:pt>
                <c:pt idx="10">
                  <c:v>3</c:v>
                </c:pt>
                <c:pt idx="11">
                  <c:v>10</c:v>
                </c:pt>
                <c:pt idx="12">
                  <c:v>10</c:v>
                </c:pt>
                <c:pt idx="13">
                  <c:v>5</c:v>
                </c:pt>
                <c:pt idx="14">
                  <c:v>1</c:v>
                </c:pt>
                <c:pt idx="15">
                  <c:v>25</c:v>
                </c:pt>
                <c:pt idx="16">
                  <c:v>0</c:v>
                </c:pt>
                <c:pt idx="17">
                  <c:v>4</c:v>
                </c:pt>
                <c:pt idx="18">
                  <c:v>39</c:v>
                </c:pt>
                <c:pt idx="19">
                  <c:v>11</c:v>
                </c:pt>
                <c:pt idx="20">
                  <c:v>28</c:v>
                </c:pt>
                <c:pt idx="21">
                  <c:v>3</c:v>
                </c:pt>
                <c:pt idx="22">
                  <c:v>27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8</c:v>
                </c:pt>
                <c:pt idx="29">
                  <c:v>5</c:v>
                </c:pt>
                <c:pt idx="30">
                  <c:v>6</c:v>
                </c:pt>
                <c:pt idx="31">
                  <c:v>13</c:v>
                </c:pt>
                <c:pt idx="32">
                  <c:v>30</c:v>
                </c:pt>
                <c:pt idx="33">
                  <c:v>0</c:v>
                </c:pt>
                <c:pt idx="34">
                  <c:v>21</c:v>
                </c:pt>
                <c:pt idx="35">
                  <c:v>9</c:v>
                </c:pt>
                <c:pt idx="36">
                  <c:v>3</c:v>
                </c:pt>
                <c:pt idx="37">
                  <c:v>4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35-4F11-9646-DDCCA7F4FE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14</c:v>
                </c:pt>
                <c:pt idx="1">
                  <c:v>1</c:v>
                </c:pt>
                <c:pt idx="2">
                  <c:v>21</c:v>
                </c:pt>
                <c:pt idx="3">
                  <c:v>0</c:v>
                </c:pt>
                <c:pt idx="4">
                  <c:v>59</c:v>
                </c:pt>
                <c:pt idx="5">
                  <c:v>69</c:v>
                </c:pt>
                <c:pt idx="6">
                  <c:v>30</c:v>
                </c:pt>
                <c:pt idx="7">
                  <c:v>9</c:v>
                </c:pt>
                <c:pt idx="8">
                  <c:v>20</c:v>
                </c:pt>
                <c:pt idx="9">
                  <c:v>5</c:v>
                </c:pt>
                <c:pt idx="10">
                  <c:v>0</c:v>
                </c:pt>
                <c:pt idx="11">
                  <c:v>5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42</c:v>
                </c:pt>
                <c:pt idx="16">
                  <c:v>18</c:v>
                </c:pt>
                <c:pt idx="17">
                  <c:v>18</c:v>
                </c:pt>
                <c:pt idx="18">
                  <c:v>16</c:v>
                </c:pt>
                <c:pt idx="19">
                  <c:v>37</c:v>
                </c:pt>
                <c:pt idx="20">
                  <c:v>35</c:v>
                </c:pt>
                <c:pt idx="21">
                  <c:v>12</c:v>
                </c:pt>
                <c:pt idx="22">
                  <c:v>29</c:v>
                </c:pt>
                <c:pt idx="23">
                  <c:v>3</c:v>
                </c:pt>
                <c:pt idx="24">
                  <c:v>24</c:v>
                </c:pt>
                <c:pt idx="25">
                  <c:v>0</c:v>
                </c:pt>
                <c:pt idx="26">
                  <c:v>5</c:v>
                </c:pt>
                <c:pt idx="27">
                  <c:v>11</c:v>
                </c:pt>
                <c:pt idx="28">
                  <c:v>2</c:v>
                </c:pt>
                <c:pt idx="29">
                  <c:v>30</c:v>
                </c:pt>
                <c:pt idx="30">
                  <c:v>6</c:v>
                </c:pt>
                <c:pt idx="31">
                  <c:v>2</c:v>
                </c:pt>
                <c:pt idx="32">
                  <c:v>57</c:v>
                </c:pt>
                <c:pt idx="33">
                  <c:v>0</c:v>
                </c:pt>
                <c:pt idx="34">
                  <c:v>24</c:v>
                </c:pt>
                <c:pt idx="35">
                  <c:v>5</c:v>
                </c:pt>
                <c:pt idx="36">
                  <c:v>1</c:v>
                </c:pt>
                <c:pt idx="37">
                  <c:v>9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35-4F11-9646-DDCCA7F4FE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35-4F11-9646-DDCCA7F4FE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35-4F11-9646-DDCCA7F4F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466152"/>
        <c:axId val="239463200"/>
      </c:barChart>
      <c:catAx>
        <c:axId val="23946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3200"/>
        <c:crosses val="autoZero"/>
        <c:auto val="1"/>
        <c:lblAlgn val="ctr"/>
        <c:lblOffset val="100"/>
        <c:noMultiLvlLbl val="0"/>
      </c:catAx>
      <c:valAx>
        <c:axId val="23946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3CCD8-A95D-4281-966F-3589C039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öffentliche Daten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6E8D1-ED88-485E-8DB9-B7A21DBE4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71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14FA-CFD0-4E1B-97EA-434970818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29.03.2018 - 12.04.2018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D57E2-A724-4659-B413-BB35E4161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062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öffentliche Daten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öffentliche Daten</dc:title>
  <dc:creator>Administrator</dc:creator>
  <cp:lastModifiedBy>Administrator</cp:lastModifiedBy>
  <cp:revision>1</cp:revision>
  <dcterms:created xsi:type="dcterms:W3CDTF">2018-04-13T08:51:19Z</dcterms:created>
  <dcterms:modified xsi:type="dcterms:W3CDTF">2018-04-13T08:51:23Z</dcterms:modified>
</cp:coreProperties>
</file>