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Sheet1!$A$2:$A$831</c:f>
            </c:multiLvlStrRef>
          </c:cat>
          <c:val>
            <c:numRef>
              <c:f>Sheet1!$B$2:$B$831</c:f>
            </c:numRef>
          </c:val>
          <c:smooth val="0"/>
          <c:extLst>
            <c:ext xmlns:c16="http://schemas.microsoft.com/office/drawing/2014/chart" uri="{C3380CC4-5D6E-409C-BE32-E72D297353CC}">
              <c16:uniqueId val="{00000000-E70D-446B-9A84-7708886060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797808"/>
        <c:axId val="252797152"/>
      </c:lineChart>
      <c:catAx>
        <c:axId val="252797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797152"/>
        <c:crosses val="autoZero"/>
        <c:auto val="1"/>
        <c:lblAlgn val="ctr"/>
        <c:lblOffset val="100"/>
        <c:noMultiLvlLbl val="0"/>
      </c:catAx>
      <c:valAx>
        <c:axId val="252797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797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F5C36-3C3B-452C-B294-CF755B360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- Typ Photo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6B7A1D-22DF-4787-BF1F-10582DC4EB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74115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ADF5ED-A229-4FD3-8D6B-11F3763DD5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01.01.2016 - 09.04.2018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C902C-DCB9-4215-AC32-1E3AAD9D8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0577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Own Posts - Typ Photo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 - Typ Photo</dc:title>
  <dc:creator>Administrator</dc:creator>
  <cp:lastModifiedBy>Administrator</cp:lastModifiedBy>
  <cp:revision>1</cp:revision>
  <dcterms:created xsi:type="dcterms:W3CDTF">2018-04-13T08:41:58Z</dcterms:created>
  <dcterms:modified xsi:type="dcterms:W3CDTF">2018-04-13T08:42:03Z</dcterms:modified>
</cp:coreProperties>
</file>