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7A1A9-1314-4364-95F3-512B4857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5F92B-EFF5-43D3-8018-00317AEC7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653935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02999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026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971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877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239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421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818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723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27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600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D01D5-9279-4255-8A44-EADE2BA4C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01.01.2018 - 09.04.2018</a:t>
            </a:r>
          </a:p>
        </p:txBody>
      </p:sp>
    </p:spTree>
    <p:extLst>
      <p:ext uri="{BB962C8B-B14F-4D97-AF65-F5344CB8AC3E}">
        <p14:creationId xmlns:p14="http://schemas.microsoft.com/office/powerpoint/2010/main" val="662956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Tabelle - FB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Tabelle - FB Insights</dc:title>
  <dc:creator>Administrator</dc:creator>
  <cp:lastModifiedBy>Administrator</cp:lastModifiedBy>
  <cp:revision>1</cp:revision>
  <dcterms:created xsi:type="dcterms:W3CDTF">2018-04-13T08:21:52Z</dcterms:created>
  <dcterms:modified xsi:type="dcterms:W3CDTF">2018-04-13T08:21:57Z</dcterms:modified>
</cp:coreProperties>
</file>