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65E26-11EC-43C1-8B46-99125650C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F870FB-A047-4F0E-8741-7BC15AD4D5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6865038"/>
              </p:ext>
            </p:extLst>
          </p:nvPr>
        </p:nvGraphicFramePr>
        <p:xfrm>
          <a:off x="457200" y="17319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733738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17482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6181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3908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5077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7744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8813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2006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672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5880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729E8B-0F12-4B77-847E-4A8CB5BE6F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</p:spTree>
    <p:extLst>
      <p:ext uri="{BB962C8B-B14F-4D97-AF65-F5344CB8AC3E}">
        <p14:creationId xmlns:p14="http://schemas.microsoft.com/office/powerpoint/2010/main" val="6544681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Distributionstyp - Tabelle - FB Insights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Distributionstyp - Tabelle - FB Insights</dc:title>
  <dc:creator>Administrator</dc:creator>
  <cp:lastModifiedBy>Administrator</cp:lastModifiedBy>
  <cp:revision>1</cp:revision>
  <dcterms:created xsi:type="dcterms:W3CDTF">2018-04-13T08:20:42Z</dcterms:created>
  <dcterms:modified xsi:type="dcterms:W3CDTF">2018-04-13T08:20:47Z</dcterms:modified>
</cp:coreProperties>
</file>