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65142-5F17-4B83-864F-9E73357B6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997D72-1134-4989-8D7C-244AE81F5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1277749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71648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3536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0271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5869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7958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964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4215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5306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30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903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B93DF-4E61-421A-8127-0A55BC704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649702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Distributionstyp - Tabelle - FB Insights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Distributionstyp - Tabelle - FB Insights</dc:title>
  <dc:creator>Administrator</dc:creator>
  <cp:lastModifiedBy>Administrator</cp:lastModifiedBy>
  <cp:revision>1</cp:revision>
  <dcterms:created xsi:type="dcterms:W3CDTF">2018-04-13T08:16:01Z</dcterms:created>
  <dcterms:modified xsi:type="dcterms:W3CDTF">2018-04-13T08:16:06Z</dcterms:modified>
</cp:coreProperties>
</file>