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25642-229B-4149-B302-01BC9E9C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5BB215-F02B-4BF9-9EF1-CA47DFC1F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429963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8053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7622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442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372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109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88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484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35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5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CCBB-BBF4-4B03-89DB-27335AAF3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</p:spTree>
    <p:extLst>
      <p:ext uri="{BB962C8B-B14F-4D97-AF65-F5344CB8AC3E}">
        <p14:creationId xmlns:p14="http://schemas.microsoft.com/office/powerpoint/2010/main" val="21194050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Tabelle - FB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Tabelle - FB Insights</dc:title>
  <dc:creator>Administrator</dc:creator>
  <cp:lastModifiedBy>Administrator</cp:lastModifiedBy>
  <cp:revision>1</cp:revision>
  <dcterms:created xsi:type="dcterms:W3CDTF">2018-04-13T08:12:42Z</dcterms:created>
  <dcterms:modified xsi:type="dcterms:W3CDTF">2018-04-13T08:12:47Z</dcterms:modified>
</cp:coreProperties>
</file>