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Sheet1!$B$2:$B$735</c:f>
            </c:numRef>
          </c:val>
          <c:smooth val="0"/>
          <c:extLst>
            <c:ext xmlns:c16="http://schemas.microsoft.com/office/drawing/2014/chart" uri="{C3380CC4-5D6E-409C-BE32-E72D297353CC}">
              <c16:uniqueId val="{00000000-0C22-4F4A-8EEF-383B860F060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Sheet1!$C$2:$C$735</c:f>
            </c:numRef>
          </c:val>
          <c:smooth val="0"/>
          <c:extLst>
            <c:ext xmlns:c16="http://schemas.microsoft.com/office/drawing/2014/chart" uri="{C3380CC4-5D6E-409C-BE32-E72D297353CC}">
              <c16:uniqueId val="{00000001-0C22-4F4A-8EEF-383B860F060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Sheet1!$D$2:$D$735</c:f>
            </c:numRef>
          </c:val>
          <c:smooth val="0"/>
          <c:extLst>
            <c:ext xmlns:c16="http://schemas.microsoft.com/office/drawing/2014/chart" uri="{C3380CC4-5D6E-409C-BE32-E72D297353CC}">
              <c16:uniqueId val="{00000002-0C22-4F4A-8EEF-383B860F060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Sheet1!$E$2:$E$735</c:f>
            </c:numRef>
          </c:val>
          <c:smooth val="0"/>
          <c:extLst>
            <c:ext xmlns:c16="http://schemas.microsoft.com/office/drawing/2014/chart" uri="{C3380CC4-5D6E-409C-BE32-E72D297353CC}">
              <c16:uniqueId val="{00000003-0C22-4F4A-8EEF-383B860F060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Sheet1!$F$2:$F$735</c:f>
            </c:numRef>
          </c:val>
          <c:smooth val="0"/>
          <c:extLst>
            <c:ext xmlns:c16="http://schemas.microsoft.com/office/drawing/2014/chart" uri="{C3380CC4-5D6E-409C-BE32-E72D297353CC}">
              <c16:uniqueId val="{00000004-0C22-4F4A-8EEF-383B860F060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Sheet1!$G$2:$G$735</c:f>
            </c:numRef>
          </c:val>
          <c:smooth val="0"/>
          <c:extLst>
            <c:ext xmlns:c16="http://schemas.microsoft.com/office/drawing/2014/chart" uri="{C3380CC4-5D6E-409C-BE32-E72D297353CC}">
              <c16:uniqueId val="{00000005-0C22-4F4A-8EEF-383B860F060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Sheet1!$H$2:$H$735</c:f>
            </c:numRef>
          </c:val>
          <c:smooth val="0"/>
          <c:extLst>
            <c:ext xmlns:c16="http://schemas.microsoft.com/office/drawing/2014/chart" uri="{C3380CC4-5D6E-409C-BE32-E72D297353CC}">
              <c16:uniqueId val="{00000006-0C22-4F4A-8EEF-383B860F060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Sheet1!$I$2:$I$735</c:f>
            </c:numRef>
          </c:val>
          <c:smooth val="0"/>
          <c:extLst>
            <c:ext xmlns:c16="http://schemas.microsoft.com/office/drawing/2014/chart" uri="{C3380CC4-5D6E-409C-BE32-E72D297353CC}">
              <c16:uniqueId val="{00000007-0C22-4F4A-8EEF-383B860F060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Sheet1!$J$2:$J$735</c:f>
            </c:numRef>
          </c:val>
          <c:smooth val="0"/>
          <c:extLst>
            <c:ext xmlns:c16="http://schemas.microsoft.com/office/drawing/2014/chart" uri="{C3380CC4-5D6E-409C-BE32-E72D297353CC}">
              <c16:uniqueId val="{00000008-0C22-4F4A-8EEF-383B860F060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Sheet1!$K$2:$K$735</c:f>
            </c:numRef>
          </c:val>
          <c:smooth val="0"/>
          <c:extLst>
            <c:ext xmlns:c16="http://schemas.microsoft.com/office/drawing/2014/chart" uri="{C3380CC4-5D6E-409C-BE32-E72D297353CC}">
              <c16:uniqueId val="{00000009-0C22-4F4A-8EEF-383B860F060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Sheet1!$L$2:$L$735</c:f>
            </c:numRef>
          </c:val>
          <c:smooth val="0"/>
          <c:extLst>
            <c:ext xmlns:c16="http://schemas.microsoft.com/office/drawing/2014/chart" uri="{C3380CC4-5D6E-409C-BE32-E72D297353CC}">
              <c16:uniqueId val="{0000000A-0C22-4F4A-8EEF-383B860F0609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Sheet1!$M$2:$M$735</c:f>
            </c:numRef>
          </c:val>
          <c:smooth val="0"/>
          <c:extLst>
            <c:ext xmlns:c16="http://schemas.microsoft.com/office/drawing/2014/chart" uri="{C3380CC4-5D6E-409C-BE32-E72D297353CC}">
              <c16:uniqueId val="{0000000B-0C22-4F4A-8EEF-383B860F0609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Sheet1!$N$2:$N$735</c:f>
            </c:numRef>
          </c:val>
          <c:smooth val="0"/>
          <c:extLst>
            <c:ext xmlns:c16="http://schemas.microsoft.com/office/drawing/2014/chart" uri="{C3380CC4-5D6E-409C-BE32-E72D297353CC}">
              <c16:uniqueId val="{0000000C-0C22-4F4A-8EEF-383B860F0609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Sheet1!$O$2:$O$735</c:f>
            </c:numRef>
          </c:val>
          <c:smooth val="0"/>
          <c:extLst>
            <c:ext xmlns:c16="http://schemas.microsoft.com/office/drawing/2014/chart" uri="{C3380CC4-5D6E-409C-BE32-E72D297353CC}">
              <c16:uniqueId val="{0000000D-0C22-4F4A-8EEF-383B860F0609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Sheet1!$P$2:$P$735</c:f>
            </c:numRef>
          </c:val>
          <c:smooth val="0"/>
          <c:extLst>
            <c:ext xmlns:c16="http://schemas.microsoft.com/office/drawing/2014/chart" uri="{C3380CC4-5D6E-409C-BE32-E72D297353CC}">
              <c16:uniqueId val="{0000000E-0C22-4F4A-8EEF-383B860F0609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Sheet1!$Q$2:$Q$735</c:f>
            </c:numRef>
          </c:val>
          <c:smooth val="0"/>
          <c:extLst>
            <c:ext xmlns:c16="http://schemas.microsoft.com/office/drawing/2014/chart" uri="{C3380CC4-5D6E-409C-BE32-E72D297353CC}">
              <c16:uniqueId val="{0000000F-0C22-4F4A-8EEF-383B860F0609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Sheet1!$R$2:$R$735</c:f>
            </c:numRef>
          </c:val>
          <c:smooth val="0"/>
          <c:extLst>
            <c:ext xmlns:c16="http://schemas.microsoft.com/office/drawing/2014/chart" uri="{C3380CC4-5D6E-409C-BE32-E72D297353CC}">
              <c16:uniqueId val="{00000010-0C22-4F4A-8EEF-383B860F0609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Sheet1!$S$2:$S$735</c:f>
            </c:numRef>
          </c:val>
          <c:smooth val="0"/>
          <c:extLst>
            <c:ext xmlns:c16="http://schemas.microsoft.com/office/drawing/2014/chart" uri="{C3380CC4-5D6E-409C-BE32-E72D297353CC}">
              <c16:uniqueId val="{00000011-0C22-4F4A-8EEF-383B860F0609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Sheet1!$T$2:$T$735</c:f>
            </c:numRef>
          </c:val>
          <c:smooth val="0"/>
          <c:extLst>
            <c:ext xmlns:c16="http://schemas.microsoft.com/office/drawing/2014/chart" uri="{C3380CC4-5D6E-409C-BE32-E72D297353CC}">
              <c16:uniqueId val="{00000012-0C22-4F4A-8EEF-383B860F0609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Sheet1!$U$2:$U$735</c:f>
            </c:numRef>
          </c:val>
          <c:smooth val="0"/>
          <c:extLst>
            <c:ext xmlns:c16="http://schemas.microsoft.com/office/drawing/2014/chart" uri="{C3380CC4-5D6E-409C-BE32-E72D297353CC}">
              <c16:uniqueId val="{00000013-0C22-4F4A-8EEF-383B860F0609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Sheet1!$V$2:$V$735</c:f>
            </c:numRef>
          </c:val>
          <c:smooth val="0"/>
          <c:extLst>
            <c:ext xmlns:c16="http://schemas.microsoft.com/office/drawing/2014/chart" uri="{C3380CC4-5D6E-409C-BE32-E72D297353CC}">
              <c16:uniqueId val="{00000014-0C22-4F4A-8EEF-383B860F0609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Sheet1!$W$2:$W$735</c:f>
            </c:numRef>
          </c:val>
          <c:smooth val="0"/>
          <c:extLst>
            <c:ext xmlns:c16="http://schemas.microsoft.com/office/drawing/2014/chart" uri="{C3380CC4-5D6E-409C-BE32-E72D297353CC}">
              <c16:uniqueId val="{00000015-0C22-4F4A-8EEF-383B860F0609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Sheet1!$X$2:$X$735</c:f>
            </c:numRef>
          </c:val>
          <c:smooth val="0"/>
          <c:extLst>
            <c:ext xmlns:c16="http://schemas.microsoft.com/office/drawing/2014/chart" uri="{C3380CC4-5D6E-409C-BE32-E72D297353CC}">
              <c16:uniqueId val="{00000016-0C22-4F4A-8EEF-383B860F0609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Sheet1!$Y$2:$Y$735</c:f>
            </c:numRef>
          </c:val>
          <c:smooth val="0"/>
          <c:extLst>
            <c:ext xmlns:c16="http://schemas.microsoft.com/office/drawing/2014/chart" uri="{C3380CC4-5D6E-409C-BE32-E72D297353CC}">
              <c16:uniqueId val="{00000017-0C22-4F4A-8EEF-383B860F0609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Sheet1!$Z$2:$Z$735</c:f>
            </c:numRef>
          </c:val>
          <c:smooth val="0"/>
          <c:extLst>
            <c:ext xmlns:c16="http://schemas.microsoft.com/office/drawing/2014/chart" uri="{C3380CC4-5D6E-409C-BE32-E72D297353CC}">
              <c16:uniqueId val="{00000018-0C22-4F4A-8EEF-383B860F0609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Sheet1!$AA$2:$AA$735</c:f>
            </c:numRef>
          </c:val>
          <c:smooth val="0"/>
          <c:extLst>
            <c:ext xmlns:c16="http://schemas.microsoft.com/office/drawing/2014/chart" uri="{C3380CC4-5D6E-409C-BE32-E72D297353CC}">
              <c16:uniqueId val="{00000019-0C22-4F4A-8EEF-383B860F0609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Sheet1!$AB$2:$AB$735</c:f>
            </c:numRef>
          </c:val>
          <c:smooth val="0"/>
          <c:extLst>
            <c:ext xmlns:c16="http://schemas.microsoft.com/office/drawing/2014/chart" uri="{C3380CC4-5D6E-409C-BE32-E72D297353CC}">
              <c16:uniqueId val="{0000001A-0C22-4F4A-8EEF-383B860F0609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Sheet1!$AC$2:$AC$735</c:f>
            </c:numRef>
          </c:val>
          <c:smooth val="0"/>
          <c:extLst>
            <c:ext xmlns:c16="http://schemas.microsoft.com/office/drawing/2014/chart" uri="{C3380CC4-5D6E-409C-BE32-E72D297353CC}">
              <c16:uniqueId val="{0000001B-0C22-4F4A-8EEF-383B860F0609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Sheet1!$AD$2:$AD$735</c:f>
            </c:numRef>
          </c:val>
          <c:smooth val="0"/>
          <c:extLst>
            <c:ext xmlns:c16="http://schemas.microsoft.com/office/drawing/2014/chart" uri="{C3380CC4-5D6E-409C-BE32-E72D297353CC}">
              <c16:uniqueId val="{0000001C-0C22-4F4A-8EEF-383B860F0609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Sheet1!$AE$2:$AE$735</c:f>
            </c:numRef>
          </c:val>
          <c:smooth val="0"/>
          <c:extLst>
            <c:ext xmlns:c16="http://schemas.microsoft.com/office/drawing/2014/chart" uri="{C3380CC4-5D6E-409C-BE32-E72D297353CC}">
              <c16:uniqueId val="{0000001D-0C22-4F4A-8EEF-383B860F0609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Sheet1!$AF$2:$AF$735</c:f>
            </c:numRef>
          </c:val>
          <c:smooth val="0"/>
          <c:extLst>
            <c:ext xmlns:c16="http://schemas.microsoft.com/office/drawing/2014/chart" uri="{C3380CC4-5D6E-409C-BE32-E72D297353CC}">
              <c16:uniqueId val="{0000001E-0C22-4F4A-8EEF-383B860F0609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Sheet1!$AG$2:$AG$735</c:f>
            </c:numRef>
          </c:val>
          <c:smooth val="0"/>
          <c:extLst>
            <c:ext xmlns:c16="http://schemas.microsoft.com/office/drawing/2014/chart" uri="{C3380CC4-5D6E-409C-BE32-E72D297353CC}">
              <c16:uniqueId val="{0000001F-0C22-4F4A-8EEF-383B860F0609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Sheet1!$AH$2:$AH$735</c:f>
            </c:numRef>
          </c:val>
          <c:smooth val="0"/>
          <c:extLst>
            <c:ext xmlns:c16="http://schemas.microsoft.com/office/drawing/2014/chart" uri="{C3380CC4-5D6E-409C-BE32-E72D297353CC}">
              <c16:uniqueId val="{00000020-0C22-4F4A-8EEF-383B860F0609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Sheet1!$AI$2:$AI$735</c:f>
            </c:numRef>
          </c:val>
          <c:smooth val="0"/>
          <c:extLst>
            <c:ext xmlns:c16="http://schemas.microsoft.com/office/drawing/2014/chart" uri="{C3380CC4-5D6E-409C-BE32-E72D297353CC}">
              <c16:uniqueId val="{00000021-0C22-4F4A-8EEF-383B860F0609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Sheet1!$AJ$2:$AJ$735</c:f>
            </c:numRef>
          </c:val>
          <c:smooth val="0"/>
          <c:extLst>
            <c:ext xmlns:c16="http://schemas.microsoft.com/office/drawing/2014/chart" uri="{C3380CC4-5D6E-409C-BE32-E72D297353CC}">
              <c16:uniqueId val="{00000022-0C22-4F4A-8EEF-383B860F0609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Sheet1!$AK$2:$AK$735</c:f>
            </c:numRef>
          </c:val>
          <c:smooth val="0"/>
          <c:extLst>
            <c:ext xmlns:c16="http://schemas.microsoft.com/office/drawing/2014/chart" uri="{C3380CC4-5D6E-409C-BE32-E72D297353CC}">
              <c16:uniqueId val="{00000023-0C22-4F4A-8EEF-383B860F0609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Sheet1!$AL$2:$AL$735</c:f>
            </c:numRef>
          </c:val>
          <c:smooth val="0"/>
          <c:extLst>
            <c:ext xmlns:c16="http://schemas.microsoft.com/office/drawing/2014/chart" uri="{C3380CC4-5D6E-409C-BE32-E72D297353CC}">
              <c16:uniqueId val="{00000024-0C22-4F4A-8EEF-383B860F0609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Sheet1!$AM$2:$AM$735</c:f>
            </c:numRef>
          </c:val>
          <c:smooth val="0"/>
          <c:extLst>
            <c:ext xmlns:c16="http://schemas.microsoft.com/office/drawing/2014/chart" uri="{C3380CC4-5D6E-409C-BE32-E72D297353CC}">
              <c16:uniqueId val="{00000025-0C22-4F4A-8EEF-383B860F0609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Sheet1!$AN$2:$AN$735</c:f>
            </c:numRef>
          </c:val>
          <c:smooth val="0"/>
          <c:extLst>
            <c:ext xmlns:c16="http://schemas.microsoft.com/office/drawing/2014/chart" uri="{C3380CC4-5D6E-409C-BE32-E72D297353CC}">
              <c16:uniqueId val="{00000026-0C22-4F4A-8EEF-383B860F06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575008"/>
        <c:axId val="245905528"/>
      </c:lineChart>
      <c:catAx>
        <c:axId val="24657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05528"/>
        <c:crosses val="autoZero"/>
        <c:auto val="1"/>
        <c:lblAlgn val="ctr"/>
        <c:lblOffset val="100"/>
        <c:noMultiLvlLbl val="0"/>
      </c:catAx>
      <c:valAx>
        <c:axId val="24590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7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329F9-57C8-4C92-8BB0-3C3ABC5F8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4F29D6-225A-4EF1-968F-3D8922E81F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3351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CD857-9067-4AA0-8C07-A94B0CE6C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A3DD37-78AF-4680-9DDD-82FA5CD1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923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2018-04-12T09:44:42Z</dcterms:created>
  <dcterms:modified xsi:type="dcterms:W3CDTF">2018-04-12T09:44:46Z</dcterms:modified>
</cp:coreProperties>
</file>