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Sheet1!$B$2:$B$735</c:f>
            </c:numRef>
          </c:val>
          <c:smooth val="0"/>
          <c:extLst>
            <c:ext xmlns:c16="http://schemas.microsoft.com/office/drawing/2014/chart" uri="{C3380CC4-5D6E-409C-BE32-E72D297353CC}">
              <c16:uniqueId val="{00000000-75A8-40B9-8795-B7CC1789F1C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Sheet1!$C$2:$C$735</c:f>
            </c:numRef>
          </c:val>
          <c:smooth val="0"/>
          <c:extLst>
            <c:ext xmlns:c16="http://schemas.microsoft.com/office/drawing/2014/chart" uri="{C3380CC4-5D6E-409C-BE32-E72D297353CC}">
              <c16:uniqueId val="{00000001-75A8-40B9-8795-B7CC1789F1C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Sheet1!$D$2:$D$735</c:f>
            </c:numRef>
          </c:val>
          <c:smooth val="0"/>
          <c:extLst>
            <c:ext xmlns:c16="http://schemas.microsoft.com/office/drawing/2014/chart" uri="{C3380CC4-5D6E-409C-BE32-E72D297353CC}">
              <c16:uniqueId val="{00000002-75A8-40B9-8795-B7CC1789F1C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Sheet1!$E$2:$E$735</c:f>
            </c:numRef>
          </c:val>
          <c:smooth val="0"/>
          <c:extLst>
            <c:ext xmlns:c16="http://schemas.microsoft.com/office/drawing/2014/chart" uri="{C3380CC4-5D6E-409C-BE32-E72D297353CC}">
              <c16:uniqueId val="{00000003-75A8-40B9-8795-B7CC1789F1C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Sheet1!$F$2:$F$735</c:f>
            </c:numRef>
          </c:val>
          <c:smooth val="0"/>
          <c:extLst>
            <c:ext xmlns:c16="http://schemas.microsoft.com/office/drawing/2014/chart" uri="{C3380CC4-5D6E-409C-BE32-E72D297353CC}">
              <c16:uniqueId val="{00000004-75A8-40B9-8795-B7CC1789F1C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Sheet1!$G$2:$G$735</c:f>
            </c:numRef>
          </c:val>
          <c:smooth val="0"/>
          <c:extLst>
            <c:ext xmlns:c16="http://schemas.microsoft.com/office/drawing/2014/chart" uri="{C3380CC4-5D6E-409C-BE32-E72D297353CC}">
              <c16:uniqueId val="{00000005-75A8-40B9-8795-B7CC1789F1C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Sheet1!$H$2:$H$735</c:f>
            </c:numRef>
          </c:val>
          <c:smooth val="0"/>
          <c:extLst>
            <c:ext xmlns:c16="http://schemas.microsoft.com/office/drawing/2014/chart" uri="{C3380CC4-5D6E-409C-BE32-E72D297353CC}">
              <c16:uniqueId val="{00000006-75A8-40B9-8795-B7CC1789F1C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Sheet1!$I$2:$I$735</c:f>
            </c:numRef>
          </c:val>
          <c:smooth val="0"/>
          <c:extLst>
            <c:ext xmlns:c16="http://schemas.microsoft.com/office/drawing/2014/chart" uri="{C3380CC4-5D6E-409C-BE32-E72D297353CC}">
              <c16:uniqueId val="{00000007-75A8-40B9-8795-B7CC1789F1C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Sheet1!$J$2:$J$735</c:f>
            </c:numRef>
          </c:val>
          <c:smooth val="0"/>
          <c:extLst>
            <c:ext xmlns:c16="http://schemas.microsoft.com/office/drawing/2014/chart" uri="{C3380CC4-5D6E-409C-BE32-E72D297353CC}">
              <c16:uniqueId val="{00000008-75A8-40B9-8795-B7CC1789F1C7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Sheet1!$K$2:$K$735</c:f>
            </c:numRef>
          </c:val>
          <c:smooth val="0"/>
          <c:extLst>
            <c:ext xmlns:c16="http://schemas.microsoft.com/office/drawing/2014/chart" uri="{C3380CC4-5D6E-409C-BE32-E72D297353CC}">
              <c16:uniqueId val="{00000009-75A8-40B9-8795-B7CC1789F1C7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Sheet1!$L$2:$L$735</c:f>
            </c:numRef>
          </c:val>
          <c:smooth val="0"/>
          <c:extLst>
            <c:ext xmlns:c16="http://schemas.microsoft.com/office/drawing/2014/chart" uri="{C3380CC4-5D6E-409C-BE32-E72D297353CC}">
              <c16:uniqueId val="{0000000A-75A8-40B9-8795-B7CC1789F1C7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Sheet1!$M$2:$M$735</c:f>
            </c:numRef>
          </c:val>
          <c:smooth val="0"/>
          <c:extLst>
            <c:ext xmlns:c16="http://schemas.microsoft.com/office/drawing/2014/chart" uri="{C3380CC4-5D6E-409C-BE32-E72D297353CC}">
              <c16:uniqueId val="{0000000B-75A8-40B9-8795-B7CC1789F1C7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Sheet1!$N$2:$N$735</c:f>
            </c:numRef>
          </c:val>
          <c:smooth val="0"/>
          <c:extLst>
            <c:ext xmlns:c16="http://schemas.microsoft.com/office/drawing/2014/chart" uri="{C3380CC4-5D6E-409C-BE32-E72D297353CC}">
              <c16:uniqueId val="{0000000C-75A8-40B9-8795-B7CC1789F1C7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Sheet1!$O$2:$O$735</c:f>
            </c:numRef>
          </c:val>
          <c:smooth val="0"/>
          <c:extLst>
            <c:ext xmlns:c16="http://schemas.microsoft.com/office/drawing/2014/chart" uri="{C3380CC4-5D6E-409C-BE32-E72D297353CC}">
              <c16:uniqueId val="{0000000D-75A8-40B9-8795-B7CC1789F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55904"/>
        <c:axId val="311000568"/>
      </c:lineChart>
      <c:catAx>
        <c:axId val="24615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000568"/>
        <c:crosses val="autoZero"/>
        <c:auto val="1"/>
        <c:lblAlgn val="ctr"/>
        <c:lblOffset val="100"/>
        <c:noMultiLvlLbl val="0"/>
      </c:catAx>
      <c:valAx>
        <c:axId val="31100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5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0E4B2-BF72-460F-BFA5-E206110D4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C3516D-BBEA-4A4B-A7C7-F5CB6DBFA1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316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7E395-1029-443F-9035-39CECBBDD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ADB45-E85D-4361-9B69-F330E58B1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903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2018-04-12T09:30:07Z</dcterms:created>
  <dcterms:modified xsi:type="dcterms:W3CDTF">2018-04-12T09:30:12Z</dcterms:modified>
</cp:coreProperties>
</file>