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E479-A68B-4496-A077-5B3CDE4B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70D1C-6DEA-4B9A-8BE0-BBA635E3A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886014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35907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63674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75141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8158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4862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899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3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7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41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4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9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23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06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0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51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05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774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AC243-1B3A-4C96-BB38-C1141F740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99184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E7921-EC95-4F12-80D6-47D85E928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F34931-D76A-4E6B-9C67-654D449A3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4881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77824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3826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80995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5641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9371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7043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46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79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9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47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66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5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96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5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91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56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3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5E42B-7EB4-4A2F-B13E-3D8284BB0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5387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7DED-344F-4905-B7D0-5A71E997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D2951-FEEC-4801-95A5-49D4F1541B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311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52963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15625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59004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47825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6540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68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9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1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85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87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8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208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E96C4-7E45-4733-8353-322831BA2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81451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Profil - Potenz.Reichw.,Aktive Nutzer,I-Rate,Fans - 1 of 3</vt:lpstr>
      <vt:lpstr>Profil - Potenz.Reichw.,Aktive Nutzer,I-Rate,Fans - 2 of 3</vt:lpstr>
      <vt:lpstr>Profil - Potenz.Reichw.,Aktive Nutzer,I-Rate,Fans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 - 1 of 3</dc:title>
  <dc:creator>Administrator</dc:creator>
  <cp:lastModifiedBy>Administrator</cp:lastModifiedBy>
  <cp:revision>1</cp:revision>
  <dcterms:created xsi:type="dcterms:W3CDTF">2018-04-11T14:34:32Z</dcterms:created>
  <dcterms:modified xsi:type="dcterms:W3CDTF">2018-04-11T14:35:34Z</dcterms:modified>
</cp:coreProperties>
</file>