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901C8-2C3A-4CD5-866F-2EAD32B0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3714C-2FB2-4196-9CA7-71294E353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769636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3298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69079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5959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7829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7879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166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90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1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3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25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71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5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48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4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1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40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3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A008-2144-4156-A92D-C9A20A805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6725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CD87-BAA6-4146-8EBA-9FC9A9F0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410F4-45B9-497B-A35F-E3F4A88EE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9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21559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0446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4376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51041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8839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21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1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42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6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0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5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34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8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3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32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867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C4BA4-77F7-45BE-9B03-3143414DA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03295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595F-2EC1-468D-B0CB-F744B32EA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C6CAA-5551-46B8-9B3B-27119E68F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560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00228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51402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5843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5404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3116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881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22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3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35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2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4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E45DA-1732-4D97-9C3E-619D71901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8547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Potenz.Reichw.,Aktive Nutzer,I-Rate,Fans - 1 of 3</vt:lpstr>
      <vt:lpstr>Profil - Potenz.Reichw.,Aktive Nutzer,I-Rate,Fans - 2 of 3</vt:lpstr>
      <vt:lpstr>Profil - Potenz.Reichw.,Aktive Nutzer,I-Rate,Fans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 - 1 of 3</dc:title>
  <dc:creator>Administrator</dc:creator>
  <cp:lastModifiedBy>Administrator</cp:lastModifiedBy>
  <cp:revision>1</cp:revision>
  <dcterms:created xsi:type="dcterms:W3CDTF">2018-04-11T14:27:25Z</dcterms:created>
  <dcterms:modified xsi:type="dcterms:W3CDTF">2018-04-11T14:28:27Z</dcterms:modified>
</cp:coreProperties>
</file>