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70" r:id="rId13"/>
    <p:sldId id="271" r:id="rId14"/>
    <p:sldId id="272" r:id="rId15"/>
    <p:sldId id="273" r:id="rId16"/>
    <p:sldId id="275" r:id="rId17"/>
    <p:sldId id="276" r:id="rId18"/>
    <p:sldId id="277" r:id="rId19"/>
    <p:sldId id="278" r:id="rId20"/>
    <p:sldId id="279" r:id="rId21"/>
    <p:sldId id="281" r:id="rId22"/>
    <p:sldId id="282" r:id="rId23"/>
    <p:sldId id="283" r:id="rId24"/>
    <p:sldId id="284" r:id="rId25"/>
    <p:sldId id="285" r:id="rId26"/>
    <p:sldId id="286" r:id="rId27"/>
    <p:sldId id="287" r:id="rId28"/>
    <p:sldId id="288" r:id="rId29"/>
    <p:sldId id="289" r:id="rId30"/>
    <p:sldId id="290" r:id="rId31"/>
    <p:sldId id="291" r:id="rId32"/>
    <p:sldId id="292" r:id="rId33"/>
    <p:sldId id="293" r:id="rId3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5"/>
      <p:bold r:id="rId36"/>
      <p:italic r:id="rId37"/>
      <p:boldItalic r:id="rId3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3.fntdata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1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N-JOY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01.03.2018</c:v>
                </c:pt>
                <c:pt idx="1">
                  <c:v>02.03.2018</c:v>
                </c:pt>
                <c:pt idx="2">
                  <c:v>03.03.2018</c:v>
                </c:pt>
                <c:pt idx="3">
                  <c:v>04.03.2018</c:v>
                </c:pt>
                <c:pt idx="4">
                  <c:v>05.03.2018</c:v>
                </c:pt>
                <c:pt idx="5">
                  <c:v>06.03.2018</c:v>
                </c:pt>
                <c:pt idx="6">
                  <c:v>07.03.2018</c:v>
                </c:pt>
                <c:pt idx="7">
                  <c:v>08.03.2018</c:v>
                </c:pt>
                <c:pt idx="8">
                  <c:v>09.03.2018</c:v>
                </c:pt>
                <c:pt idx="9">
                  <c:v>10.03.2018</c:v>
                </c:pt>
                <c:pt idx="10">
                  <c:v>11.03.2018</c:v>
                </c:pt>
                <c:pt idx="11">
                  <c:v>12.03.2018</c:v>
                </c:pt>
                <c:pt idx="12">
                  <c:v>13.03.2018</c:v>
                </c:pt>
                <c:pt idx="13">
                  <c:v>14.03.2018</c:v>
                </c:pt>
                <c:pt idx="14">
                  <c:v>15.03.2018</c:v>
                </c:pt>
                <c:pt idx="15">
                  <c:v>16.03.2018</c:v>
                </c:pt>
                <c:pt idx="16">
                  <c:v>17.03.2018</c:v>
                </c:pt>
                <c:pt idx="17">
                  <c:v>18.03.2018</c:v>
                </c:pt>
                <c:pt idx="18">
                  <c:v>19.03.2018</c:v>
                </c:pt>
                <c:pt idx="19">
                  <c:v>20.03.2018</c:v>
                </c:pt>
                <c:pt idx="20">
                  <c:v>21.03.2018</c:v>
                </c:pt>
                <c:pt idx="21">
                  <c:v>22.03.2018</c:v>
                </c:pt>
                <c:pt idx="22">
                  <c:v>23.03.2018</c:v>
                </c:pt>
                <c:pt idx="23">
                  <c:v>24.03.2018</c:v>
                </c:pt>
                <c:pt idx="24">
                  <c:v>25.03.2018</c:v>
                </c:pt>
                <c:pt idx="25">
                  <c:v>26.03.2018</c:v>
                </c:pt>
                <c:pt idx="26">
                  <c:v>27.03.2018</c:v>
                </c:pt>
                <c:pt idx="27">
                  <c:v>28.03.2018</c:v>
                </c:pt>
                <c:pt idx="28">
                  <c:v>29.03.2018</c:v>
                </c:pt>
                <c:pt idx="29">
                  <c:v>30.03.2018</c:v>
                </c:pt>
                <c:pt idx="30">
                  <c:v>31.03.2018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272686</c:v>
                </c:pt>
                <c:pt idx="1">
                  <c:v>272696</c:v>
                </c:pt>
                <c:pt idx="2">
                  <c:v>272685</c:v>
                </c:pt>
                <c:pt idx="3">
                  <c:v>272671</c:v>
                </c:pt>
                <c:pt idx="4">
                  <c:v>272673</c:v>
                </c:pt>
                <c:pt idx="5">
                  <c:v>272684</c:v>
                </c:pt>
                <c:pt idx="6">
                  <c:v>272752</c:v>
                </c:pt>
                <c:pt idx="7">
                  <c:v>272780</c:v>
                </c:pt>
                <c:pt idx="8">
                  <c:v>272793</c:v>
                </c:pt>
                <c:pt idx="9">
                  <c:v>272811</c:v>
                </c:pt>
                <c:pt idx="10">
                  <c:v>272817</c:v>
                </c:pt>
                <c:pt idx="11">
                  <c:v>272832</c:v>
                </c:pt>
                <c:pt idx="12">
                  <c:v>272878</c:v>
                </c:pt>
                <c:pt idx="13">
                  <c:v>272903</c:v>
                </c:pt>
                <c:pt idx="14">
                  <c:v>272944</c:v>
                </c:pt>
                <c:pt idx="15">
                  <c:v>272946</c:v>
                </c:pt>
                <c:pt idx="16">
                  <c:v>272998</c:v>
                </c:pt>
                <c:pt idx="17">
                  <c:v>273158</c:v>
                </c:pt>
                <c:pt idx="18">
                  <c:v>273218</c:v>
                </c:pt>
                <c:pt idx="19">
                  <c:v>273307</c:v>
                </c:pt>
                <c:pt idx="20">
                  <c:v>273408</c:v>
                </c:pt>
                <c:pt idx="21">
                  <c:v>273495</c:v>
                </c:pt>
                <c:pt idx="22">
                  <c:v>273499</c:v>
                </c:pt>
                <c:pt idx="23">
                  <c:v>273499</c:v>
                </c:pt>
                <c:pt idx="24">
                  <c:v>273497</c:v>
                </c:pt>
                <c:pt idx="25">
                  <c:v>273484</c:v>
                </c:pt>
                <c:pt idx="26">
                  <c:v>273495</c:v>
                </c:pt>
                <c:pt idx="27">
                  <c:v>273492</c:v>
                </c:pt>
                <c:pt idx="28">
                  <c:v>273668</c:v>
                </c:pt>
                <c:pt idx="29">
                  <c:v>273711</c:v>
                </c:pt>
                <c:pt idx="30">
                  <c:v>273762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3F4-4CD1-A8A5-5094AB6D9FD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Eurovision Song Contest Deutschland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01.03.2018</c:v>
                </c:pt>
                <c:pt idx="1">
                  <c:v>02.03.2018</c:v>
                </c:pt>
                <c:pt idx="2">
                  <c:v>03.03.2018</c:v>
                </c:pt>
                <c:pt idx="3">
                  <c:v>04.03.2018</c:v>
                </c:pt>
                <c:pt idx="4">
                  <c:v>05.03.2018</c:v>
                </c:pt>
                <c:pt idx="5">
                  <c:v>06.03.2018</c:v>
                </c:pt>
                <c:pt idx="6">
                  <c:v>07.03.2018</c:v>
                </c:pt>
                <c:pt idx="7">
                  <c:v>08.03.2018</c:v>
                </c:pt>
                <c:pt idx="8">
                  <c:v>09.03.2018</c:v>
                </c:pt>
                <c:pt idx="9">
                  <c:v>10.03.2018</c:v>
                </c:pt>
                <c:pt idx="10">
                  <c:v>11.03.2018</c:v>
                </c:pt>
                <c:pt idx="11">
                  <c:v>12.03.2018</c:v>
                </c:pt>
                <c:pt idx="12">
                  <c:v>13.03.2018</c:v>
                </c:pt>
                <c:pt idx="13">
                  <c:v>14.03.2018</c:v>
                </c:pt>
                <c:pt idx="14">
                  <c:v>15.03.2018</c:v>
                </c:pt>
                <c:pt idx="15">
                  <c:v>16.03.2018</c:v>
                </c:pt>
                <c:pt idx="16">
                  <c:v>17.03.2018</c:v>
                </c:pt>
                <c:pt idx="17">
                  <c:v>18.03.2018</c:v>
                </c:pt>
                <c:pt idx="18">
                  <c:v>19.03.2018</c:v>
                </c:pt>
                <c:pt idx="19">
                  <c:v>20.03.2018</c:v>
                </c:pt>
                <c:pt idx="20">
                  <c:v>21.03.2018</c:v>
                </c:pt>
                <c:pt idx="21">
                  <c:v>22.03.2018</c:v>
                </c:pt>
                <c:pt idx="22">
                  <c:v>23.03.2018</c:v>
                </c:pt>
                <c:pt idx="23">
                  <c:v>24.03.2018</c:v>
                </c:pt>
                <c:pt idx="24">
                  <c:v>25.03.2018</c:v>
                </c:pt>
                <c:pt idx="25">
                  <c:v>26.03.2018</c:v>
                </c:pt>
                <c:pt idx="26">
                  <c:v>27.03.2018</c:v>
                </c:pt>
                <c:pt idx="27">
                  <c:v>28.03.2018</c:v>
                </c:pt>
                <c:pt idx="28">
                  <c:v>29.03.2018</c:v>
                </c:pt>
                <c:pt idx="29">
                  <c:v>30.03.2018</c:v>
                </c:pt>
                <c:pt idx="30">
                  <c:v>31.03.2018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74124</c:v>
                </c:pt>
                <c:pt idx="1">
                  <c:v>74127</c:v>
                </c:pt>
                <c:pt idx="2">
                  <c:v>74121</c:v>
                </c:pt>
                <c:pt idx="3">
                  <c:v>74119</c:v>
                </c:pt>
                <c:pt idx="4">
                  <c:v>74112</c:v>
                </c:pt>
                <c:pt idx="5">
                  <c:v>74107</c:v>
                </c:pt>
                <c:pt idx="6">
                  <c:v>74104</c:v>
                </c:pt>
                <c:pt idx="7">
                  <c:v>74102</c:v>
                </c:pt>
                <c:pt idx="8">
                  <c:v>74096</c:v>
                </c:pt>
                <c:pt idx="9">
                  <c:v>74096</c:v>
                </c:pt>
                <c:pt idx="10">
                  <c:v>74096</c:v>
                </c:pt>
                <c:pt idx="11">
                  <c:v>74087</c:v>
                </c:pt>
                <c:pt idx="12">
                  <c:v>74082</c:v>
                </c:pt>
                <c:pt idx="13">
                  <c:v>74074</c:v>
                </c:pt>
                <c:pt idx="14">
                  <c:v>74076</c:v>
                </c:pt>
                <c:pt idx="15">
                  <c:v>74057</c:v>
                </c:pt>
                <c:pt idx="16">
                  <c:v>74057</c:v>
                </c:pt>
                <c:pt idx="17">
                  <c:v>74056</c:v>
                </c:pt>
                <c:pt idx="18">
                  <c:v>74052</c:v>
                </c:pt>
                <c:pt idx="19">
                  <c:v>74047</c:v>
                </c:pt>
                <c:pt idx="20">
                  <c:v>74041</c:v>
                </c:pt>
                <c:pt idx="21">
                  <c:v>74028</c:v>
                </c:pt>
                <c:pt idx="22">
                  <c:v>74020</c:v>
                </c:pt>
                <c:pt idx="23">
                  <c:v>74016</c:v>
                </c:pt>
                <c:pt idx="24">
                  <c:v>74017</c:v>
                </c:pt>
                <c:pt idx="25">
                  <c:v>74007</c:v>
                </c:pt>
                <c:pt idx="26">
                  <c:v>74001</c:v>
                </c:pt>
                <c:pt idx="27">
                  <c:v>73992</c:v>
                </c:pt>
                <c:pt idx="28">
                  <c:v>73983</c:v>
                </c:pt>
                <c:pt idx="29">
                  <c:v>73981</c:v>
                </c:pt>
                <c:pt idx="30">
                  <c:v>73982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3F4-4CD1-A8A5-5094AB6D9FD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NDR 2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01.03.2018</c:v>
                </c:pt>
                <c:pt idx="1">
                  <c:v>02.03.2018</c:v>
                </c:pt>
                <c:pt idx="2">
                  <c:v>03.03.2018</c:v>
                </c:pt>
                <c:pt idx="3">
                  <c:v>04.03.2018</c:v>
                </c:pt>
                <c:pt idx="4">
                  <c:v>05.03.2018</c:v>
                </c:pt>
                <c:pt idx="5">
                  <c:v>06.03.2018</c:v>
                </c:pt>
                <c:pt idx="6">
                  <c:v>07.03.2018</c:v>
                </c:pt>
                <c:pt idx="7">
                  <c:v>08.03.2018</c:v>
                </c:pt>
                <c:pt idx="8">
                  <c:v>09.03.2018</c:v>
                </c:pt>
                <c:pt idx="9">
                  <c:v>10.03.2018</c:v>
                </c:pt>
                <c:pt idx="10">
                  <c:v>11.03.2018</c:v>
                </c:pt>
                <c:pt idx="11">
                  <c:v>12.03.2018</c:v>
                </c:pt>
                <c:pt idx="12">
                  <c:v>13.03.2018</c:v>
                </c:pt>
                <c:pt idx="13">
                  <c:v>14.03.2018</c:v>
                </c:pt>
                <c:pt idx="14">
                  <c:v>15.03.2018</c:v>
                </c:pt>
                <c:pt idx="15">
                  <c:v>16.03.2018</c:v>
                </c:pt>
                <c:pt idx="16">
                  <c:v>17.03.2018</c:v>
                </c:pt>
                <c:pt idx="17">
                  <c:v>18.03.2018</c:v>
                </c:pt>
                <c:pt idx="18">
                  <c:v>19.03.2018</c:v>
                </c:pt>
                <c:pt idx="19">
                  <c:v>20.03.2018</c:v>
                </c:pt>
                <c:pt idx="20">
                  <c:v>21.03.2018</c:v>
                </c:pt>
                <c:pt idx="21">
                  <c:v>22.03.2018</c:v>
                </c:pt>
                <c:pt idx="22">
                  <c:v>23.03.2018</c:v>
                </c:pt>
                <c:pt idx="23">
                  <c:v>24.03.2018</c:v>
                </c:pt>
                <c:pt idx="24">
                  <c:v>25.03.2018</c:v>
                </c:pt>
                <c:pt idx="25">
                  <c:v>26.03.2018</c:v>
                </c:pt>
                <c:pt idx="26">
                  <c:v>27.03.2018</c:v>
                </c:pt>
                <c:pt idx="27">
                  <c:v>28.03.2018</c:v>
                </c:pt>
                <c:pt idx="28">
                  <c:v>29.03.2018</c:v>
                </c:pt>
                <c:pt idx="29">
                  <c:v>30.03.2018</c:v>
                </c:pt>
                <c:pt idx="30">
                  <c:v>31.03.2018</c:v>
                </c:pt>
              </c:strCache>
            </c:str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136192</c:v>
                </c:pt>
                <c:pt idx="1">
                  <c:v>136234</c:v>
                </c:pt>
                <c:pt idx="2">
                  <c:v>136266</c:v>
                </c:pt>
                <c:pt idx="3">
                  <c:v>136323</c:v>
                </c:pt>
                <c:pt idx="4">
                  <c:v>136351</c:v>
                </c:pt>
                <c:pt idx="5">
                  <c:v>136371</c:v>
                </c:pt>
                <c:pt idx="6">
                  <c:v>136393</c:v>
                </c:pt>
                <c:pt idx="7">
                  <c:v>136420</c:v>
                </c:pt>
                <c:pt idx="8">
                  <c:v>136464</c:v>
                </c:pt>
                <c:pt idx="9">
                  <c:v>136526</c:v>
                </c:pt>
                <c:pt idx="10">
                  <c:v>136591</c:v>
                </c:pt>
                <c:pt idx="11">
                  <c:v>136647</c:v>
                </c:pt>
                <c:pt idx="12">
                  <c:v>136703</c:v>
                </c:pt>
                <c:pt idx="13">
                  <c:v>136767</c:v>
                </c:pt>
                <c:pt idx="14">
                  <c:v>136852</c:v>
                </c:pt>
                <c:pt idx="15">
                  <c:v>136944</c:v>
                </c:pt>
                <c:pt idx="16">
                  <c:v>137051</c:v>
                </c:pt>
                <c:pt idx="17">
                  <c:v>137163</c:v>
                </c:pt>
                <c:pt idx="18">
                  <c:v>137268</c:v>
                </c:pt>
                <c:pt idx="19">
                  <c:v>137341</c:v>
                </c:pt>
                <c:pt idx="20">
                  <c:v>137392</c:v>
                </c:pt>
                <c:pt idx="21">
                  <c:v>137449</c:v>
                </c:pt>
                <c:pt idx="22">
                  <c:v>137499</c:v>
                </c:pt>
                <c:pt idx="23">
                  <c:v>137539</c:v>
                </c:pt>
                <c:pt idx="24">
                  <c:v>137569</c:v>
                </c:pt>
                <c:pt idx="25">
                  <c:v>137587</c:v>
                </c:pt>
                <c:pt idx="26">
                  <c:v>137621</c:v>
                </c:pt>
                <c:pt idx="27">
                  <c:v>137661</c:v>
                </c:pt>
                <c:pt idx="28">
                  <c:v>137684</c:v>
                </c:pt>
                <c:pt idx="29">
                  <c:v>137711</c:v>
                </c:pt>
                <c:pt idx="30">
                  <c:v>137742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3F4-4CD1-A8A5-5094AB6D9FD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INAS NACHT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01.03.2018</c:v>
                </c:pt>
                <c:pt idx="1">
                  <c:v>02.03.2018</c:v>
                </c:pt>
                <c:pt idx="2">
                  <c:v>03.03.2018</c:v>
                </c:pt>
                <c:pt idx="3">
                  <c:v>04.03.2018</c:v>
                </c:pt>
                <c:pt idx="4">
                  <c:v>05.03.2018</c:v>
                </c:pt>
                <c:pt idx="5">
                  <c:v>06.03.2018</c:v>
                </c:pt>
                <c:pt idx="6">
                  <c:v>07.03.2018</c:v>
                </c:pt>
                <c:pt idx="7">
                  <c:v>08.03.2018</c:v>
                </c:pt>
                <c:pt idx="8">
                  <c:v>09.03.2018</c:v>
                </c:pt>
                <c:pt idx="9">
                  <c:v>10.03.2018</c:v>
                </c:pt>
                <c:pt idx="10">
                  <c:v>11.03.2018</c:v>
                </c:pt>
                <c:pt idx="11">
                  <c:v>12.03.2018</c:v>
                </c:pt>
                <c:pt idx="12">
                  <c:v>13.03.2018</c:v>
                </c:pt>
                <c:pt idx="13">
                  <c:v>14.03.2018</c:v>
                </c:pt>
                <c:pt idx="14">
                  <c:v>15.03.2018</c:v>
                </c:pt>
                <c:pt idx="15">
                  <c:v>16.03.2018</c:v>
                </c:pt>
                <c:pt idx="16">
                  <c:v>17.03.2018</c:v>
                </c:pt>
                <c:pt idx="17">
                  <c:v>18.03.2018</c:v>
                </c:pt>
                <c:pt idx="18">
                  <c:v>19.03.2018</c:v>
                </c:pt>
                <c:pt idx="19">
                  <c:v>20.03.2018</c:v>
                </c:pt>
                <c:pt idx="20">
                  <c:v>21.03.2018</c:v>
                </c:pt>
                <c:pt idx="21">
                  <c:v>22.03.2018</c:v>
                </c:pt>
                <c:pt idx="22">
                  <c:v>23.03.2018</c:v>
                </c:pt>
                <c:pt idx="23">
                  <c:v>24.03.2018</c:v>
                </c:pt>
                <c:pt idx="24">
                  <c:v>25.03.2018</c:v>
                </c:pt>
                <c:pt idx="25">
                  <c:v>26.03.2018</c:v>
                </c:pt>
                <c:pt idx="26">
                  <c:v>27.03.2018</c:v>
                </c:pt>
                <c:pt idx="27">
                  <c:v>28.03.2018</c:v>
                </c:pt>
                <c:pt idx="28">
                  <c:v>29.03.2018</c:v>
                </c:pt>
                <c:pt idx="29">
                  <c:v>30.03.2018</c:v>
                </c:pt>
                <c:pt idx="30">
                  <c:v>31.03.2018</c:v>
                </c:pt>
              </c:strCache>
            </c:str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358220</c:v>
                </c:pt>
                <c:pt idx="1">
                  <c:v>358226</c:v>
                </c:pt>
                <c:pt idx="2">
                  <c:v>358240</c:v>
                </c:pt>
                <c:pt idx="3">
                  <c:v>358242</c:v>
                </c:pt>
                <c:pt idx="4">
                  <c:v>358234</c:v>
                </c:pt>
                <c:pt idx="5">
                  <c:v>358227</c:v>
                </c:pt>
                <c:pt idx="6">
                  <c:v>358215</c:v>
                </c:pt>
                <c:pt idx="7">
                  <c:v>358239</c:v>
                </c:pt>
                <c:pt idx="8">
                  <c:v>358234</c:v>
                </c:pt>
                <c:pt idx="9">
                  <c:v>358248</c:v>
                </c:pt>
                <c:pt idx="10">
                  <c:v>358254</c:v>
                </c:pt>
                <c:pt idx="11">
                  <c:v>358254</c:v>
                </c:pt>
                <c:pt idx="12">
                  <c:v>358257</c:v>
                </c:pt>
                <c:pt idx="13">
                  <c:v>358243</c:v>
                </c:pt>
                <c:pt idx="14">
                  <c:v>358246</c:v>
                </c:pt>
                <c:pt idx="15">
                  <c:v>358240</c:v>
                </c:pt>
                <c:pt idx="16">
                  <c:v>358235</c:v>
                </c:pt>
                <c:pt idx="17">
                  <c:v>358239</c:v>
                </c:pt>
                <c:pt idx="18">
                  <c:v>358235</c:v>
                </c:pt>
                <c:pt idx="19">
                  <c:v>358219</c:v>
                </c:pt>
                <c:pt idx="20">
                  <c:v>358203</c:v>
                </c:pt>
                <c:pt idx="21">
                  <c:v>358208</c:v>
                </c:pt>
                <c:pt idx="22">
                  <c:v>358195</c:v>
                </c:pt>
                <c:pt idx="23">
                  <c:v>358187</c:v>
                </c:pt>
                <c:pt idx="24">
                  <c:v>358169</c:v>
                </c:pt>
                <c:pt idx="25">
                  <c:v>358151</c:v>
                </c:pt>
                <c:pt idx="26">
                  <c:v>358116</c:v>
                </c:pt>
                <c:pt idx="27">
                  <c:v>358102</c:v>
                </c:pt>
                <c:pt idx="28">
                  <c:v>358092</c:v>
                </c:pt>
                <c:pt idx="29">
                  <c:v>358077</c:v>
                </c:pt>
                <c:pt idx="30">
                  <c:v>358064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3F4-4CD1-A8A5-5094AB6D9FD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NDR.de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01.03.2018</c:v>
                </c:pt>
                <c:pt idx="1">
                  <c:v>02.03.2018</c:v>
                </c:pt>
                <c:pt idx="2">
                  <c:v>03.03.2018</c:v>
                </c:pt>
                <c:pt idx="3">
                  <c:v>04.03.2018</c:v>
                </c:pt>
                <c:pt idx="4">
                  <c:v>05.03.2018</c:v>
                </c:pt>
                <c:pt idx="5">
                  <c:v>06.03.2018</c:v>
                </c:pt>
                <c:pt idx="6">
                  <c:v>07.03.2018</c:v>
                </c:pt>
                <c:pt idx="7">
                  <c:v>08.03.2018</c:v>
                </c:pt>
                <c:pt idx="8">
                  <c:v>09.03.2018</c:v>
                </c:pt>
                <c:pt idx="9">
                  <c:v>10.03.2018</c:v>
                </c:pt>
                <c:pt idx="10">
                  <c:v>11.03.2018</c:v>
                </c:pt>
                <c:pt idx="11">
                  <c:v>12.03.2018</c:v>
                </c:pt>
                <c:pt idx="12">
                  <c:v>13.03.2018</c:v>
                </c:pt>
                <c:pt idx="13">
                  <c:v>14.03.2018</c:v>
                </c:pt>
                <c:pt idx="14">
                  <c:v>15.03.2018</c:v>
                </c:pt>
                <c:pt idx="15">
                  <c:v>16.03.2018</c:v>
                </c:pt>
                <c:pt idx="16">
                  <c:v>17.03.2018</c:v>
                </c:pt>
                <c:pt idx="17">
                  <c:v>18.03.2018</c:v>
                </c:pt>
                <c:pt idx="18">
                  <c:v>19.03.2018</c:v>
                </c:pt>
                <c:pt idx="19">
                  <c:v>20.03.2018</c:v>
                </c:pt>
                <c:pt idx="20">
                  <c:v>21.03.2018</c:v>
                </c:pt>
                <c:pt idx="21">
                  <c:v>22.03.2018</c:v>
                </c:pt>
                <c:pt idx="22">
                  <c:v>23.03.2018</c:v>
                </c:pt>
                <c:pt idx="23">
                  <c:v>24.03.2018</c:v>
                </c:pt>
                <c:pt idx="24">
                  <c:v>25.03.2018</c:v>
                </c:pt>
                <c:pt idx="25">
                  <c:v>26.03.2018</c:v>
                </c:pt>
                <c:pt idx="26">
                  <c:v>27.03.2018</c:v>
                </c:pt>
                <c:pt idx="27">
                  <c:v>28.03.2018</c:v>
                </c:pt>
                <c:pt idx="28">
                  <c:v>29.03.2018</c:v>
                </c:pt>
                <c:pt idx="29">
                  <c:v>30.03.2018</c:v>
                </c:pt>
                <c:pt idx="30">
                  <c:v>31.03.2018</c:v>
                </c:pt>
              </c:strCache>
            </c:str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160791</c:v>
                </c:pt>
                <c:pt idx="1">
                  <c:v>160852</c:v>
                </c:pt>
                <c:pt idx="2">
                  <c:v>160913</c:v>
                </c:pt>
                <c:pt idx="3">
                  <c:v>161020</c:v>
                </c:pt>
                <c:pt idx="4">
                  <c:v>161049</c:v>
                </c:pt>
                <c:pt idx="5">
                  <c:v>161079</c:v>
                </c:pt>
                <c:pt idx="6">
                  <c:v>161139</c:v>
                </c:pt>
                <c:pt idx="7">
                  <c:v>161169</c:v>
                </c:pt>
                <c:pt idx="8">
                  <c:v>161181</c:v>
                </c:pt>
                <c:pt idx="9">
                  <c:v>161218</c:v>
                </c:pt>
                <c:pt idx="10">
                  <c:v>161277</c:v>
                </c:pt>
                <c:pt idx="11">
                  <c:v>161321</c:v>
                </c:pt>
                <c:pt idx="12">
                  <c:v>161358</c:v>
                </c:pt>
                <c:pt idx="13">
                  <c:v>161427</c:v>
                </c:pt>
                <c:pt idx="14">
                  <c:v>161503</c:v>
                </c:pt>
                <c:pt idx="15">
                  <c:v>161537</c:v>
                </c:pt>
                <c:pt idx="16">
                  <c:v>161584</c:v>
                </c:pt>
                <c:pt idx="17">
                  <c:v>161621</c:v>
                </c:pt>
                <c:pt idx="18">
                  <c:v>161656</c:v>
                </c:pt>
                <c:pt idx="19">
                  <c:v>161677</c:v>
                </c:pt>
                <c:pt idx="20">
                  <c:v>161682</c:v>
                </c:pt>
                <c:pt idx="21">
                  <c:v>161684</c:v>
                </c:pt>
                <c:pt idx="22">
                  <c:v>161692</c:v>
                </c:pt>
                <c:pt idx="23">
                  <c:v>161697</c:v>
                </c:pt>
                <c:pt idx="24">
                  <c:v>161695</c:v>
                </c:pt>
                <c:pt idx="25">
                  <c:v>161699</c:v>
                </c:pt>
                <c:pt idx="26">
                  <c:v>161699</c:v>
                </c:pt>
                <c:pt idx="27">
                  <c:v>161733</c:v>
                </c:pt>
                <c:pt idx="28">
                  <c:v>161753</c:v>
                </c:pt>
                <c:pt idx="29">
                  <c:v>161759</c:v>
                </c:pt>
                <c:pt idx="30">
                  <c:v>161756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33F4-4CD1-A8A5-5094AB6D9FD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NDR Niedersachsen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01.03.2018</c:v>
                </c:pt>
                <c:pt idx="1">
                  <c:v>02.03.2018</c:v>
                </c:pt>
                <c:pt idx="2">
                  <c:v>03.03.2018</c:v>
                </c:pt>
                <c:pt idx="3">
                  <c:v>04.03.2018</c:v>
                </c:pt>
                <c:pt idx="4">
                  <c:v>05.03.2018</c:v>
                </c:pt>
                <c:pt idx="5">
                  <c:v>06.03.2018</c:v>
                </c:pt>
                <c:pt idx="6">
                  <c:v>07.03.2018</c:v>
                </c:pt>
                <c:pt idx="7">
                  <c:v>08.03.2018</c:v>
                </c:pt>
                <c:pt idx="8">
                  <c:v>09.03.2018</c:v>
                </c:pt>
                <c:pt idx="9">
                  <c:v>10.03.2018</c:v>
                </c:pt>
                <c:pt idx="10">
                  <c:v>11.03.2018</c:v>
                </c:pt>
                <c:pt idx="11">
                  <c:v>12.03.2018</c:v>
                </c:pt>
                <c:pt idx="12">
                  <c:v>13.03.2018</c:v>
                </c:pt>
                <c:pt idx="13">
                  <c:v>14.03.2018</c:v>
                </c:pt>
                <c:pt idx="14">
                  <c:v>15.03.2018</c:v>
                </c:pt>
                <c:pt idx="15">
                  <c:v>16.03.2018</c:v>
                </c:pt>
                <c:pt idx="16">
                  <c:v>17.03.2018</c:v>
                </c:pt>
                <c:pt idx="17">
                  <c:v>18.03.2018</c:v>
                </c:pt>
                <c:pt idx="18">
                  <c:v>19.03.2018</c:v>
                </c:pt>
                <c:pt idx="19">
                  <c:v>20.03.2018</c:v>
                </c:pt>
                <c:pt idx="20">
                  <c:v>21.03.2018</c:v>
                </c:pt>
                <c:pt idx="21">
                  <c:v>22.03.2018</c:v>
                </c:pt>
                <c:pt idx="22">
                  <c:v>23.03.2018</c:v>
                </c:pt>
                <c:pt idx="23">
                  <c:v>24.03.2018</c:v>
                </c:pt>
                <c:pt idx="24">
                  <c:v>25.03.2018</c:v>
                </c:pt>
                <c:pt idx="25">
                  <c:v>26.03.2018</c:v>
                </c:pt>
                <c:pt idx="26">
                  <c:v>27.03.2018</c:v>
                </c:pt>
                <c:pt idx="27">
                  <c:v>28.03.2018</c:v>
                </c:pt>
                <c:pt idx="28">
                  <c:v>29.03.2018</c:v>
                </c:pt>
                <c:pt idx="29">
                  <c:v>30.03.2018</c:v>
                </c:pt>
                <c:pt idx="30">
                  <c:v>31.03.2018</c:v>
                </c:pt>
              </c:strCache>
            </c:str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71898</c:v>
                </c:pt>
                <c:pt idx="1">
                  <c:v>72127</c:v>
                </c:pt>
                <c:pt idx="2">
                  <c:v>72396</c:v>
                </c:pt>
                <c:pt idx="3">
                  <c:v>72536</c:v>
                </c:pt>
                <c:pt idx="4">
                  <c:v>72608</c:v>
                </c:pt>
                <c:pt idx="5">
                  <c:v>72689</c:v>
                </c:pt>
                <c:pt idx="6">
                  <c:v>72798</c:v>
                </c:pt>
                <c:pt idx="7">
                  <c:v>72950</c:v>
                </c:pt>
                <c:pt idx="8">
                  <c:v>73111</c:v>
                </c:pt>
                <c:pt idx="9">
                  <c:v>73469</c:v>
                </c:pt>
                <c:pt idx="10">
                  <c:v>73635</c:v>
                </c:pt>
                <c:pt idx="11">
                  <c:v>73859</c:v>
                </c:pt>
                <c:pt idx="12">
                  <c:v>74339</c:v>
                </c:pt>
                <c:pt idx="13">
                  <c:v>74590</c:v>
                </c:pt>
                <c:pt idx="14">
                  <c:v>74723</c:v>
                </c:pt>
                <c:pt idx="15">
                  <c:v>74868</c:v>
                </c:pt>
                <c:pt idx="16">
                  <c:v>74934</c:v>
                </c:pt>
                <c:pt idx="17">
                  <c:v>75058</c:v>
                </c:pt>
                <c:pt idx="18">
                  <c:v>75090</c:v>
                </c:pt>
                <c:pt idx="19">
                  <c:v>75098</c:v>
                </c:pt>
                <c:pt idx="20">
                  <c:v>75122</c:v>
                </c:pt>
                <c:pt idx="21">
                  <c:v>75156</c:v>
                </c:pt>
                <c:pt idx="22">
                  <c:v>75198</c:v>
                </c:pt>
                <c:pt idx="23">
                  <c:v>75246</c:v>
                </c:pt>
                <c:pt idx="24">
                  <c:v>75301</c:v>
                </c:pt>
                <c:pt idx="25">
                  <c:v>75376</c:v>
                </c:pt>
                <c:pt idx="26">
                  <c:v>75429</c:v>
                </c:pt>
                <c:pt idx="27">
                  <c:v>75477</c:v>
                </c:pt>
                <c:pt idx="28">
                  <c:v>75529</c:v>
                </c:pt>
                <c:pt idx="29">
                  <c:v>75561</c:v>
                </c:pt>
                <c:pt idx="30">
                  <c:v>75601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33F4-4CD1-A8A5-5094AB6D9FDD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NDR Info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01.03.2018</c:v>
                </c:pt>
                <c:pt idx="1">
                  <c:v>02.03.2018</c:v>
                </c:pt>
                <c:pt idx="2">
                  <c:v>03.03.2018</c:v>
                </c:pt>
                <c:pt idx="3">
                  <c:v>04.03.2018</c:v>
                </c:pt>
                <c:pt idx="4">
                  <c:v>05.03.2018</c:v>
                </c:pt>
                <c:pt idx="5">
                  <c:v>06.03.2018</c:v>
                </c:pt>
                <c:pt idx="6">
                  <c:v>07.03.2018</c:v>
                </c:pt>
                <c:pt idx="7">
                  <c:v>08.03.2018</c:v>
                </c:pt>
                <c:pt idx="8">
                  <c:v>09.03.2018</c:v>
                </c:pt>
                <c:pt idx="9">
                  <c:v>10.03.2018</c:v>
                </c:pt>
                <c:pt idx="10">
                  <c:v>11.03.2018</c:v>
                </c:pt>
                <c:pt idx="11">
                  <c:v>12.03.2018</c:v>
                </c:pt>
                <c:pt idx="12">
                  <c:v>13.03.2018</c:v>
                </c:pt>
                <c:pt idx="13">
                  <c:v>14.03.2018</c:v>
                </c:pt>
                <c:pt idx="14">
                  <c:v>15.03.2018</c:v>
                </c:pt>
                <c:pt idx="15">
                  <c:v>16.03.2018</c:v>
                </c:pt>
                <c:pt idx="16">
                  <c:v>17.03.2018</c:v>
                </c:pt>
                <c:pt idx="17">
                  <c:v>18.03.2018</c:v>
                </c:pt>
                <c:pt idx="18">
                  <c:v>19.03.2018</c:v>
                </c:pt>
                <c:pt idx="19">
                  <c:v>20.03.2018</c:v>
                </c:pt>
                <c:pt idx="20">
                  <c:v>21.03.2018</c:v>
                </c:pt>
                <c:pt idx="21">
                  <c:v>22.03.2018</c:v>
                </c:pt>
                <c:pt idx="22">
                  <c:v>23.03.2018</c:v>
                </c:pt>
                <c:pt idx="23">
                  <c:v>24.03.2018</c:v>
                </c:pt>
                <c:pt idx="24">
                  <c:v>25.03.2018</c:v>
                </c:pt>
                <c:pt idx="25">
                  <c:v>26.03.2018</c:v>
                </c:pt>
                <c:pt idx="26">
                  <c:v>27.03.2018</c:v>
                </c:pt>
                <c:pt idx="27">
                  <c:v>28.03.2018</c:v>
                </c:pt>
                <c:pt idx="28">
                  <c:v>29.03.2018</c:v>
                </c:pt>
                <c:pt idx="29">
                  <c:v>30.03.2018</c:v>
                </c:pt>
                <c:pt idx="30">
                  <c:v>31.03.2018</c:v>
                </c:pt>
              </c:strCache>
            </c:strRef>
          </c:cat>
          <c:val>
            <c:numRef>
              <c:f>Sheet1!$H$2:$H$32</c:f>
              <c:numCache>
                <c:formatCode>General</c:formatCode>
                <c:ptCount val="31"/>
                <c:pt idx="0">
                  <c:v>31729</c:v>
                </c:pt>
                <c:pt idx="1">
                  <c:v>31772</c:v>
                </c:pt>
                <c:pt idx="2">
                  <c:v>31788</c:v>
                </c:pt>
                <c:pt idx="3">
                  <c:v>31801</c:v>
                </c:pt>
                <c:pt idx="4">
                  <c:v>31806</c:v>
                </c:pt>
                <c:pt idx="5">
                  <c:v>31830</c:v>
                </c:pt>
                <c:pt idx="6">
                  <c:v>31863</c:v>
                </c:pt>
                <c:pt idx="7">
                  <c:v>31884</c:v>
                </c:pt>
                <c:pt idx="8">
                  <c:v>31893</c:v>
                </c:pt>
                <c:pt idx="9">
                  <c:v>31906</c:v>
                </c:pt>
                <c:pt idx="10">
                  <c:v>31913</c:v>
                </c:pt>
                <c:pt idx="11">
                  <c:v>31918</c:v>
                </c:pt>
                <c:pt idx="12">
                  <c:v>31922</c:v>
                </c:pt>
                <c:pt idx="13">
                  <c:v>31941</c:v>
                </c:pt>
                <c:pt idx="14">
                  <c:v>31950</c:v>
                </c:pt>
                <c:pt idx="15">
                  <c:v>31959</c:v>
                </c:pt>
                <c:pt idx="16">
                  <c:v>31977</c:v>
                </c:pt>
                <c:pt idx="17">
                  <c:v>32002</c:v>
                </c:pt>
                <c:pt idx="18">
                  <c:v>32019</c:v>
                </c:pt>
                <c:pt idx="19">
                  <c:v>32061</c:v>
                </c:pt>
                <c:pt idx="20">
                  <c:v>32074</c:v>
                </c:pt>
                <c:pt idx="21">
                  <c:v>32090</c:v>
                </c:pt>
                <c:pt idx="22">
                  <c:v>32094</c:v>
                </c:pt>
                <c:pt idx="23">
                  <c:v>32090</c:v>
                </c:pt>
                <c:pt idx="24">
                  <c:v>32108</c:v>
                </c:pt>
                <c:pt idx="25">
                  <c:v>32114</c:v>
                </c:pt>
                <c:pt idx="26">
                  <c:v>32124</c:v>
                </c:pt>
                <c:pt idx="27">
                  <c:v>32134</c:v>
                </c:pt>
                <c:pt idx="28">
                  <c:v>32141</c:v>
                </c:pt>
                <c:pt idx="29">
                  <c:v>32141</c:v>
                </c:pt>
                <c:pt idx="30">
                  <c:v>32149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33F4-4CD1-A8A5-5094AB6D9FDD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NDR Kultur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01.03.2018</c:v>
                </c:pt>
                <c:pt idx="1">
                  <c:v>02.03.2018</c:v>
                </c:pt>
                <c:pt idx="2">
                  <c:v>03.03.2018</c:v>
                </c:pt>
                <c:pt idx="3">
                  <c:v>04.03.2018</c:v>
                </c:pt>
                <c:pt idx="4">
                  <c:v>05.03.2018</c:v>
                </c:pt>
                <c:pt idx="5">
                  <c:v>06.03.2018</c:v>
                </c:pt>
                <c:pt idx="6">
                  <c:v>07.03.2018</c:v>
                </c:pt>
                <c:pt idx="7">
                  <c:v>08.03.2018</c:v>
                </c:pt>
                <c:pt idx="8">
                  <c:v>09.03.2018</c:v>
                </c:pt>
                <c:pt idx="9">
                  <c:v>10.03.2018</c:v>
                </c:pt>
                <c:pt idx="10">
                  <c:v>11.03.2018</c:v>
                </c:pt>
                <c:pt idx="11">
                  <c:v>12.03.2018</c:v>
                </c:pt>
                <c:pt idx="12">
                  <c:v>13.03.2018</c:v>
                </c:pt>
                <c:pt idx="13">
                  <c:v>14.03.2018</c:v>
                </c:pt>
                <c:pt idx="14">
                  <c:v>15.03.2018</c:v>
                </c:pt>
                <c:pt idx="15">
                  <c:v>16.03.2018</c:v>
                </c:pt>
                <c:pt idx="16">
                  <c:v>17.03.2018</c:v>
                </c:pt>
                <c:pt idx="17">
                  <c:v>18.03.2018</c:v>
                </c:pt>
                <c:pt idx="18">
                  <c:v>19.03.2018</c:v>
                </c:pt>
                <c:pt idx="19">
                  <c:v>20.03.2018</c:v>
                </c:pt>
                <c:pt idx="20">
                  <c:v>21.03.2018</c:v>
                </c:pt>
                <c:pt idx="21">
                  <c:v>22.03.2018</c:v>
                </c:pt>
                <c:pt idx="22">
                  <c:v>23.03.2018</c:v>
                </c:pt>
                <c:pt idx="23">
                  <c:v>24.03.2018</c:v>
                </c:pt>
                <c:pt idx="24">
                  <c:v>25.03.2018</c:v>
                </c:pt>
                <c:pt idx="25">
                  <c:v>26.03.2018</c:v>
                </c:pt>
                <c:pt idx="26">
                  <c:v>27.03.2018</c:v>
                </c:pt>
                <c:pt idx="27">
                  <c:v>28.03.2018</c:v>
                </c:pt>
                <c:pt idx="28">
                  <c:v>29.03.2018</c:v>
                </c:pt>
                <c:pt idx="29">
                  <c:v>30.03.2018</c:v>
                </c:pt>
                <c:pt idx="30">
                  <c:v>31.03.2018</c:v>
                </c:pt>
              </c:strCache>
            </c:strRef>
          </c:cat>
          <c:val>
            <c:numRef>
              <c:f>Sheet1!$I$2:$I$32</c:f>
              <c:numCache>
                <c:formatCode>General</c:formatCode>
                <c:ptCount val="31"/>
                <c:pt idx="0">
                  <c:v>15237</c:v>
                </c:pt>
                <c:pt idx="1">
                  <c:v>15243</c:v>
                </c:pt>
                <c:pt idx="2">
                  <c:v>15243</c:v>
                </c:pt>
                <c:pt idx="3">
                  <c:v>15246</c:v>
                </c:pt>
                <c:pt idx="4">
                  <c:v>15246</c:v>
                </c:pt>
                <c:pt idx="5">
                  <c:v>15248</c:v>
                </c:pt>
                <c:pt idx="6">
                  <c:v>15254</c:v>
                </c:pt>
                <c:pt idx="7">
                  <c:v>15255</c:v>
                </c:pt>
                <c:pt idx="8">
                  <c:v>15255</c:v>
                </c:pt>
                <c:pt idx="9">
                  <c:v>15262</c:v>
                </c:pt>
                <c:pt idx="10">
                  <c:v>15263</c:v>
                </c:pt>
                <c:pt idx="11">
                  <c:v>15264</c:v>
                </c:pt>
                <c:pt idx="12">
                  <c:v>15264</c:v>
                </c:pt>
                <c:pt idx="13">
                  <c:v>15267</c:v>
                </c:pt>
                <c:pt idx="14">
                  <c:v>15265</c:v>
                </c:pt>
                <c:pt idx="15">
                  <c:v>15263</c:v>
                </c:pt>
                <c:pt idx="16">
                  <c:v>15267</c:v>
                </c:pt>
                <c:pt idx="17">
                  <c:v>15271</c:v>
                </c:pt>
                <c:pt idx="18">
                  <c:v>15274</c:v>
                </c:pt>
                <c:pt idx="19">
                  <c:v>15275</c:v>
                </c:pt>
                <c:pt idx="20">
                  <c:v>15276</c:v>
                </c:pt>
                <c:pt idx="21">
                  <c:v>15276</c:v>
                </c:pt>
                <c:pt idx="22">
                  <c:v>15276</c:v>
                </c:pt>
                <c:pt idx="23">
                  <c:v>15280</c:v>
                </c:pt>
                <c:pt idx="24">
                  <c:v>15280</c:v>
                </c:pt>
                <c:pt idx="25">
                  <c:v>15279</c:v>
                </c:pt>
                <c:pt idx="26">
                  <c:v>15280</c:v>
                </c:pt>
                <c:pt idx="27">
                  <c:v>15281</c:v>
                </c:pt>
                <c:pt idx="28">
                  <c:v>15278</c:v>
                </c:pt>
                <c:pt idx="29">
                  <c:v>15279</c:v>
                </c:pt>
                <c:pt idx="30">
                  <c:v>15281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33F4-4CD1-A8A5-5094AB6D9FDD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Mein Nachmittag (NDR)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01.03.2018</c:v>
                </c:pt>
                <c:pt idx="1">
                  <c:v>02.03.2018</c:v>
                </c:pt>
                <c:pt idx="2">
                  <c:v>03.03.2018</c:v>
                </c:pt>
                <c:pt idx="3">
                  <c:v>04.03.2018</c:v>
                </c:pt>
                <c:pt idx="4">
                  <c:v>05.03.2018</c:v>
                </c:pt>
                <c:pt idx="5">
                  <c:v>06.03.2018</c:v>
                </c:pt>
                <c:pt idx="6">
                  <c:v>07.03.2018</c:v>
                </c:pt>
                <c:pt idx="7">
                  <c:v>08.03.2018</c:v>
                </c:pt>
                <c:pt idx="8">
                  <c:v>09.03.2018</c:v>
                </c:pt>
                <c:pt idx="9">
                  <c:v>10.03.2018</c:v>
                </c:pt>
                <c:pt idx="10">
                  <c:v>11.03.2018</c:v>
                </c:pt>
                <c:pt idx="11">
                  <c:v>12.03.2018</c:v>
                </c:pt>
                <c:pt idx="12">
                  <c:v>13.03.2018</c:v>
                </c:pt>
                <c:pt idx="13">
                  <c:v>14.03.2018</c:v>
                </c:pt>
                <c:pt idx="14">
                  <c:v>15.03.2018</c:v>
                </c:pt>
                <c:pt idx="15">
                  <c:v>16.03.2018</c:v>
                </c:pt>
                <c:pt idx="16">
                  <c:v>17.03.2018</c:v>
                </c:pt>
                <c:pt idx="17">
                  <c:v>18.03.2018</c:v>
                </c:pt>
                <c:pt idx="18">
                  <c:v>19.03.2018</c:v>
                </c:pt>
                <c:pt idx="19">
                  <c:v>20.03.2018</c:v>
                </c:pt>
                <c:pt idx="20">
                  <c:v>21.03.2018</c:v>
                </c:pt>
                <c:pt idx="21">
                  <c:v>22.03.2018</c:v>
                </c:pt>
                <c:pt idx="22">
                  <c:v>23.03.2018</c:v>
                </c:pt>
                <c:pt idx="23">
                  <c:v>24.03.2018</c:v>
                </c:pt>
                <c:pt idx="24">
                  <c:v>25.03.2018</c:v>
                </c:pt>
                <c:pt idx="25">
                  <c:v>26.03.2018</c:v>
                </c:pt>
                <c:pt idx="26">
                  <c:v>27.03.2018</c:v>
                </c:pt>
                <c:pt idx="27">
                  <c:v>28.03.2018</c:v>
                </c:pt>
                <c:pt idx="28">
                  <c:v>29.03.2018</c:v>
                </c:pt>
                <c:pt idx="29">
                  <c:v>30.03.2018</c:v>
                </c:pt>
                <c:pt idx="30">
                  <c:v>31.03.2018</c:v>
                </c:pt>
              </c:strCache>
            </c:strRef>
          </c:cat>
          <c:val>
            <c:numRef>
              <c:f>Sheet1!$J$2:$J$32</c:f>
              <c:numCache>
                <c:formatCode>General</c:formatCode>
                <c:ptCount val="31"/>
                <c:pt idx="0">
                  <c:v>45390</c:v>
                </c:pt>
                <c:pt idx="1">
                  <c:v>45439</c:v>
                </c:pt>
                <c:pt idx="2">
                  <c:v>45448</c:v>
                </c:pt>
                <c:pt idx="3">
                  <c:v>45450</c:v>
                </c:pt>
                <c:pt idx="4">
                  <c:v>45459</c:v>
                </c:pt>
                <c:pt idx="5">
                  <c:v>45461</c:v>
                </c:pt>
                <c:pt idx="6">
                  <c:v>45490</c:v>
                </c:pt>
                <c:pt idx="7">
                  <c:v>45499</c:v>
                </c:pt>
                <c:pt idx="8">
                  <c:v>45508</c:v>
                </c:pt>
                <c:pt idx="9">
                  <c:v>45513</c:v>
                </c:pt>
                <c:pt idx="10">
                  <c:v>45512</c:v>
                </c:pt>
                <c:pt idx="11">
                  <c:v>45520</c:v>
                </c:pt>
                <c:pt idx="12">
                  <c:v>45530</c:v>
                </c:pt>
                <c:pt idx="13">
                  <c:v>45538</c:v>
                </c:pt>
                <c:pt idx="14">
                  <c:v>45535</c:v>
                </c:pt>
                <c:pt idx="15">
                  <c:v>45551</c:v>
                </c:pt>
                <c:pt idx="16">
                  <c:v>45561</c:v>
                </c:pt>
                <c:pt idx="17">
                  <c:v>45563</c:v>
                </c:pt>
                <c:pt idx="18">
                  <c:v>45575</c:v>
                </c:pt>
                <c:pt idx="19">
                  <c:v>45586</c:v>
                </c:pt>
                <c:pt idx="20">
                  <c:v>45588</c:v>
                </c:pt>
                <c:pt idx="21">
                  <c:v>45592</c:v>
                </c:pt>
                <c:pt idx="22">
                  <c:v>45599</c:v>
                </c:pt>
                <c:pt idx="23">
                  <c:v>45597</c:v>
                </c:pt>
                <c:pt idx="24">
                  <c:v>45596</c:v>
                </c:pt>
                <c:pt idx="25">
                  <c:v>45611</c:v>
                </c:pt>
                <c:pt idx="26">
                  <c:v>45617</c:v>
                </c:pt>
                <c:pt idx="27">
                  <c:v>45615</c:v>
                </c:pt>
                <c:pt idx="28">
                  <c:v>45622</c:v>
                </c:pt>
                <c:pt idx="29">
                  <c:v>45625</c:v>
                </c:pt>
                <c:pt idx="30">
                  <c:v>45621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33F4-4CD1-A8A5-5094AB6D9FDD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NDR Elbphilharmonie Orchester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01.03.2018</c:v>
                </c:pt>
                <c:pt idx="1">
                  <c:v>02.03.2018</c:v>
                </c:pt>
                <c:pt idx="2">
                  <c:v>03.03.2018</c:v>
                </c:pt>
                <c:pt idx="3">
                  <c:v>04.03.2018</c:v>
                </c:pt>
                <c:pt idx="4">
                  <c:v>05.03.2018</c:v>
                </c:pt>
                <c:pt idx="5">
                  <c:v>06.03.2018</c:v>
                </c:pt>
                <c:pt idx="6">
                  <c:v>07.03.2018</c:v>
                </c:pt>
                <c:pt idx="7">
                  <c:v>08.03.2018</c:v>
                </c:pt>
                <c:pt idx="8">
                  <c:v>09.03.2018</c:v>
                </c:pt>
                <c:pt idx="9">
                  <c:v>10.03.2018</c:v>
                </c:pt>
                <c:pt idx="10">
                  <c:v>11.03.2018</c:v>
                </c:pt>
                <c:pt idx="11">
                  <c:v>12.03.2018</c:v>
                </c:pt>
                <c:pt idx="12">
                  <c:v>13.03.2018</c:v>
                </c:pt>
                <c:pt idx="13">
                  <c:v>14.03.2018</c:v>
                </c:pt>
                <c:pt idx="14">
                  <c:v>15.03.2018</c:v>
                </c:pt>
                <c:pt idx="15">
                  <c:v>16.03.2018</c:v>
                </c:pt>
                <c:pt idx="16">
                  <c:v>17.03.2018</c:v>
                </c:pt>
                <c:pt idx="17">
                  <c:v>18.03.2018</c:v>
                </c:pt>
                <c:pt idx="18">
                  <c:v>19.03.2018</c:v>
                </c:pt>
                <c:pt idx="19">
                  <c:v>20.03.2018</c:v>
                </c:pt>
                <c:pt idx="20">
                  <c:v>21.03.2018</c:v>
                </c:pt>
                <c:pt idx="21">
                  <c:v>22.03.2018</c:v>
                </c:pt>
                <c:pt idx="22">
                  <c:v>23.03.2018</c:v>
                </c:pt>
                <c:pt idx="23">
                  <c:v>24.03.2018</c:v>
                </c:pt>
                <c:pt idx="24">
                  <c:v>25.03.2018</c:v>
                </c:pt>
                <c:pt idx="25">
                  <c:v>26.03.2018</c:v>
                </c:pt>
                <c:pt idx="26">
                  <c:v>27.03.2018</c:v>
                </c:pt>
                <c:pt idx="27">
                  <c:v>28.03.2018</c:v>
                </c:pt>
                <c:pt idx="28">
                  <c:v>29.03.2018</c:v>
                </c:pt>
                <c:pt idx="29">
                  <c:v>30.03.2018</c:v>
                </c:pt>
                <c:pt idx="30">
                  <c:v>31.03.2018</c:v>
                </c:pt>
              </c:strCache>
            </c:strRef>
          </c:cat>
          <c:val>
            <c:numRef>
              <c:f>Sheet1!$K$2:$K$32</c:f>
              <c:numCache>
                <c:formatCode>General</c:formatCode>
                <c:ptCount val="31"/>
                <c:pt idx="0">
                  <c:v>41553</c:v>
                </c:pt>
                <c:pt idx="1">
                  <c:v>41552</c:v>
                </c:pt>
                <c:pt idx="2">
                  <c:v>41556</c:v>
                </c:pt>
                <c:pt idx="3">
                  <c:v>41558</c:v>
                </c:pt>
                <c:pt idx="4">
                  <c:v>41562</c:v>
                </c:pt>
                <c:pt idx="5">
                  <c:v>41567</c:v>
                </c:pt>
                <c:pt idx="6">
                  <c:v>41564</c:v>
                </c:pt>
                <c:pt idx="7">
                  <c:v>41601</c:v>
                </c:pt>
                <c:pt idx="8">
                  <c:v>41635</c:v>
                </c:pt>
                <c:pt idx="9">
                  <c:v>41664</c:v>
                </c:pt>
                <c:pt idx="10">
                  <c:v>41677</c:v>
                </c:pt>
                <c:pt idx="11">
                  <c:v>41692</c:v>
                </c:pt>
                <c:pt idx="12">
                  <c:v>41692</c:v>
                </c:pt>
                <c:pt idx="13">
                  <c:v>41695</c:v>
                </c:pt>
                <c:pt idx="14">
                  <c:v>41686</c:v>
                </c:pt>
                <c:pt idx="15">
                  <c:v>41682</c:v>
                </c:pt>
                <c:pt idx="16">
                  <c:v>41678</c:v>
                </c:pt>
                <c:pt idx="17">
                  <c:v>41683</c:v>
                </c:pt>
                <c:pt idx="18">
                  <c:v>41692</c:v>
                </c:pt>
                <c:pt idx="19">
                  <c:v>41704</c:v>
                </c:pt>
                <c:pt idx="20">
                  <c:v>41709</c:v>
                </c:pt>
                <c:pt idx="21">
                  <c:v>41700</c:v>
                </c:pt>
                <c:pt idx="22">
                  <c:v>41700</c:v>
                </c:pt>
                <c:pt idx="23">
                  <c:v>41702</c:v>
                </c:pt>
                <c:pt idx="24">
                  <c:v>41702</c:v>
                </c:pt>
                <c:pt idx="25">
                  <c:v>41700</c:v>
                </c:pt>
                <c:pt idx="26">
                  <c:v>41710</c:v>
                </c:pt>
                <c:pt idx="27">
                  <c:v>41711</c:v>
                </c:pt>
                <c:pt idx="28">
                  <c:v>41707</c:v>
                </c:pt>
                <c:pt idx="29">
                  <c:v>41714</c:v>
                </c:pt>
                <c:pt idx="30">
                  <c:v>41713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33F4-4CD1-A8A5-5094AB6D9FDD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NDR Chor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01.03.2018</c:v>
                </c:pt>
                <c:pt idx="1">
                  <c:v>02.03.2018</c:v>
                </c:pt>
                <c:pt idx="2">
                  <c:v>03.03.2018</c:v>
                </c:pt>
                <c:pt idx="3">
                  <c:v>04.03.2018</c:v>
                </c:pt>
                <c:pt idx="4">
                  <c:v>05.03.2018</c:v>
                </c:pt>
                <c:pt idx="5">
                  <c:v>06.03.2018</c:v>
                </c:pt>
                <c:pt idx="6">
                  <c:v>07.03.2018</c:v>
                </c:pt>
                <c:pt idx="7">
                  <c:v>08.03.2018</c:v>
                </c:pt>
                <c:pt idx="8">
                  <c:v>09.03.2018</c:v>
                </c:pt>
                <c:pt idx="9">
                  <c:v>10.03.2018</c:v>
                </c:pt>
                <c:pt idx="10">
                  <c:v>11.03.2018</c:v>
                </c:pt>
                <c:pt idx="11">
                  <c:v>12.03.2018</c:v>
                </c:pt>
                <c:pt idx="12">
                  <c:v>13.03.2018</c:v>
                </c:pt>
                <c:pt idx="13">
                  <c:v>14.03.2018</c:v>
                </c:pt>
                <c:pt idx="14">
                  <c:v>15.03.2018</c:v>
                </c:pt>
                <c:pt idx="15">
                  <c:v>16.03.2018</c:v>
                </c:pt>
                <c:pt idx="16">
                  <c:v>17.03.2018</c:v>
                </c:pt>
                <c:pt idx="17">
                  <c:v>18.03.2018</c:v>
                </c:pt>
                <c:pt idx="18">
                  <c:v>19.03.2018</c:v>
                </c:pt>
                <c:pt idx="19">
                  <c:v>20.03.2018</c:v>
                </c:pt>
                <c:pt idx="20">
                  <c:v>21.03.2018</c:v>
                </c:pt>
                <c:pt idx="21">
                  <c:v>22.03.2018</c:v>
                </c:pt>
                <c:pt idx="22">
                  <c:v>23.03.2018</c:v>
                </c:pt>
                <c:pt idx="23">
                  <c:v>24.03.2018</c:v>
                </c:pt>
                <c:pt idx="24">
                  <c:v>25.03.2018</c:v>
                </c:pt>
                <c:pt idx="25">
                  <c:v>26.03.2018</c:v>
                </c:pt>
                <c:pt idx="26">
                  <c:v>27.03.2018</c:v>
                </c:pt>
                <c:pt idx="27">
                  <c:v>28.03.2018</c:v>
                </c:pt>
                <c:pt idx="28">
                  <c:v>29.03.2018</c:v>
                </c:pt>
                <c:pt idx="29">
                  <c:v>30.03.2018</c:v>
                </c:pt>
                <c:pt idx="30">
                  <c:v>31.03.2018</c:v>
                </c:pt>
              </c:strCache>
            </c:strRef>
          </c:cat>
          <c:val>
            <c:numRef>
              <c:f>Sheet1!$L$2:$L$32</c:f>
              <c:numCache>
                <c:formatCode>General</c:formatCode>
                <c:ptCount val="31"/>
                <c:pt idx="0">
                  <c:v>2209</c:v>
                </c:pt>
                <c:pt idx="1">
                  <c:v>2208</c:v>
                </c:pt>
                <c:pt idx="2">
                  <c:v>2208</c:v>
                </c:pt>
                <c:pt idx="3">
                  <c:v>2209</c:v>
                </c:pt>
                <c:pt idx="4">
                  <c:v>2211</c:v>
                </c:pt>
                <c:pt idx="5">
                  <c:v>2213</c:v>
                </c:pt>
                <c:pt idx="6">
                  <c:v>2215</c:v>
                </c:pt>
                <c:pt idx="7">
                  <c:v>2215</c:v>
                </c:pt>
                <c:pt idx="8">
                  <c:v>2216</c:v>
                </c:pt>
                <c:pt idx="9">
                  <c:v>2217</c:v>
                </c:pt>
                <c:pt idx="10">
                  <c:v>2218</c:v>
                </c:pt>
                <c:pt idx="11">
                  <c:v>2218</c:v>
                </c:pt>
                <c:pt idx="12">
                  <c:v>2219</c:v>
                </c:pt>
                <c:pt idx="13">
                  <c:v>2219</c:v>
                </c:pt>
                <c:pt idx="14">
                  <c:v>2222</c:v>
                </c:pt>
                <c:pt idx="15">
                  <c:v>2222</c:v>
                </c:pt>
                <c:pt idx="16">
                  <c:v>2222</c:v>
                </c:pt>
                <c:pt idx="17">
                  <c:v>2223</c:v>
                </c:pt>
                <c:pt idx="18">
                  <c:v>2222</c:v>
                </c:pt>
                <c:pt idx="19">
                  <c:v>2223</c:v>
                </c:pt>
                <c:pt idx="20">
                  <c:v>2226</c:v>
                </c:pt>
                <c:pt idx="21">
                  <c:v>2225</c:v>
                </c:pt>
                <c:pt idx="22">
                  <c:v>2225</c:v>
                </c:pt>
                <c:pt idx="23">
                  <c:v>2225</c:v>
                </c:pt>
                <c:pt idx="24">
                  <c:v>2226</c:v>
                </c:pt>
                <c:pt idx="25">
                  <c:v>2227</c:v>
                </c:pt>
                <c:pt idx="26">
                  <c:v>2229</c:v>
                </c:pt>
                <c:pt idx="27">
                  <c:v>2229</c:v>
                </c:pt>
                <c:pt idx="28">
                  <c:v>2229</c:v>
                </c:pt>
                <c:pt idx="29">
                  <c:v>2229</c:v>
                </c:pt>
                <c:pt idx="30">
                  <c:v>2229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33F4-4CD1-A8A5-5094AB6D9FDD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Tietjen und Bommes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01.03.2018</c:v>
                </c:pt>
                <c:pt idx="1">
                  <c:v>02.03.2018</c:v>
                </c:pt>
                <c:pt idx="2">
                  <c:v>03.03.2018</c:v>
                </c:pt>
                <c:pt idx="3">
                  <c:v>04.03.2018</c:v>
                </c:pt>
                <c:pt idx="4">
                  <c:v>05.03.2018</c:v>
                </c:pt>
                <c:pt idx="5">
                  <c:v>06.03.2018</c:v>
                </c:pt>
                <c:pt idx="6">
                  <c:v>07.03.2018</c:v>
                </c:pt>
                <c:pt idx="7">
                  <c:v>08.03.2018</c:v>
                </c:pt>
                <c:pt idx="8">
                  <c:v>09.03.2018</c:v>
                </c:pt>
                <c:pt idx="9">
                  <c:v>10.03.2018</c:v>
                </c:pt>
                <c:pt idx="10">
                  <c:v>11.03.2018</c:v>
                </c:pt>
                <c:pt idx="11">
                  <c:v>12.03.2018</c:v>
                </c:pt>
                <c:pt idx="12">
                  <c:v>13.03.2018</c:v>
                </c:pt>
                <c:pt idx="13">
                  <c:v>14.03.2018</c:v>
                </c:pt>
                <c:pt idx="14">
                  <c:v>15.03.2018</c:v>
                </c:pt>
                <c:pt idx="15">
                  <c:v>16.03.2018</c:v>
                </c:pt>
                <c:pt idx="16">
                  <c:v>17.03.2018</c:v>
                </c:pt>
                <c:pt idx="17">
                  <c:v>18.03.2018</c:v>
                </c:pt>
                <c:pt idx="18">
                  <c:v>19.03.2018</c:v>
                </c:pt>
                <c:pt idx="19">
                  <c:v>20.03.2018</c:v>
                </c:pt>
                <c:pt idx="20">
                  <c:v>21.03.2018</c:v>
                </c:pt>
                <c:pt idx="21">
                  <c:v>22.03.2018</c:v>
                </c:pt>
                <c:pt idx="22">
                  <c:v>23.03.2018</c:v>
                </c:pt>
                <c:pt idx="23">
                  <c:v>24.03.2018</c:v>
                </c:pt>
                <c:pt idx="24">
                  <c:v>25.03.2018</c:v>
                </c:pt>
                <c:pt idx="25">
                  <c:v>26.03.2018</c:v>
                </c:pt>
                <c:pt idx="26">
                  <c:v>27.03.2018</c:v>
                </c:pt>
                <c:pt idx="27">
                  <c:v>28.03.2018</c:v>
                </c:pt>
                <c:pt idx="28">
                  <c:v>29.03.2018</c:v>
                </c:pt>
                <c:pt idx="29">
                  <c:v>30.03.2018</c:v>
                </c:pt>
                <c:pt idx="30">
                  <c:v>31.03.2018</c:v>
                </c:pt>
              </c:strCache>
            </c:strRef>
          </c:cat>
          <c:val>
            <c:numRef>
              <c:f>Sheet1!$M$2:$M$32</c:f>
              <c:numCache>
                <c:formatCode>General</c:formatCode>
                <c:ptCount val="31"/>
                <c:pt idx="0">
                  <c:v>17723</c:v>
                </c:pt>
                <c:pt idx="1">
                  <c:v>17731</c:v>
                </c:pt>
                <c:pt idx="2">
                  <c:v>17729</c:v>
                </c:pt>
                <c:pt idx="3">
                  <c:v>17729</c:v>
                </c:pt>
                <c:pt idx="4">
                  <c:v>17726</c:v>
                </c:pt>
                <c:pt idx="5">
                  <c:v>17727</c:v>
                </c:pt>
                <c:pt idx="6">
                  <c:v>17727</c:v>
                </c:pt>
                <c:pt idx="7">
                  <c:v>17731</c:v>
                </c:pt>
                <c:pt idx="8">
                  <c:v>17732</c:v>
                </c:pt>
                <c:pt idx="9">
                  <c:v>17735</c:v>
                </c:pt>
                <c:pt idx="10">
                  <c:v>17739</c:v>
                </c:pt>
                <c:pt idx="11">
                  <c:v>17740</c:v>
                </c:pt>
                <c:pt idx="12">
                  <c:v>17739</c:v>
                </c:pt>
                <c:pt idx="13">
                  <c:v>17743</c:v>
                </c:pt>
                <c:pt idx="14">
                  <c:v>17751</c:v>
                </c:pt>
                <c:pt idx="15">
                  <c:v>17811</c:v>
                </c:pt>
                <c:pt idx="16">
                  <c:v>17837</c:v>
                </c:pt>
                <c:pt idx="17">
                  <c:v>17844</c:v>
                </c:pt>
                <c:pt idx="18">
                  <c:v>17848</c:v>
                </c:pt>
                <c:pt idx="19">
                  <c:v>17846</c:v>
                </c:pt>
                <c:pt idx="20">
                  <c:v>17844</c:v>
                </c:pt>
                <c:pt idx="21">
                  <c:v>17860</c:v>
                </c:pt>
                <c:pt idx="22">
                  <c:v>17864</c:v>
                </c:pt>
                <c:pt idx="23">
                  <c:v>17866</c:v>
                </c:pt>
                <c:pt idx="24">
                  <c:v>17869</c:v>
                </c:pt>
                <c:pt idx="25">
                  <c:v>17868</c:v>
                </c:pt>
                <c:pt idx="26">
                  <c:v>17868</c:v>
                </c:pt>
                <c:pt idx="27">
                  <c:v>17866</c:v>
                </c:pt>
                <c:pt idx="28">
                  <c:v>17866</c:v>
                </c:pt>
                <c:pt idx="29">
                  <c:v>17861</c:v>
                </c:pt>
                <c:pt idx="30">
                  <c:v>17868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33F4-4CD1-A8A5-5094AB6D9FDD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NDR Talk Show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01.03.2018</c:v>
                </c:pt>
                <c:pt idx="1">
                  <c:v>02.03.2018</c:v>
                </c:pt>
                <c:pt idx="2">
                  <c:v>03.03.2018</c:v>
                </c:pt>
                <c:pt idx="3">
                  <c:v>04.03.2018</c:v>
                </c:pt>
                <c:pt idx="4">
                  <c:v>05.03.2018</c:v>
                </c:pt>
                <c:pt idx="5">
                  <c:v>06.03.2018</c:v>
                </c:pt>
                <c:pt idx="6">
                  <c:v>07.03.2018</c:v>
                </c:pt>
                <c:pt idx="7">
                  <c:v>08.03.2018</c:v>
                </c:pt>
                <c:pt idx="8">
                  <c:v>09.03.2018</c:v>
                </c:pt>
                <c:pt idx="9">
                  <c:v>10.03.2018</c:v>
                </c:pt>
                <c:pt idx="10">
                  <c:v>11.03.2018</c:v>
                </c:pt>
                <c:pt idx="11">
                  <c:v>12.03.2018</c:v>
                </c:pt>
                <c:pt idx="12">
                  <c:v>13.03.2018</c:v>
                </c:pt>
                <c:pt idx="13">
                  <c:v>14.03.2018</c:v>
                </c:pt>
                <c:pt idx="14">
                  <c:v>15.03.2018</c:v>
                </c:pt>
                <c:pt idx="15">
                  <c:v>16.03.2018</c:v>
                </c:pt>
                <c:pt idx="16">
                  <c:v>17.03.2018</c:v>
                </c:pt>
                <c:pt idx="17">
                  <c:v>18.03.2018</c:v>
                </c:pt>
                <c:pt idx="18">
                  <c:v>19.03.2018</c:v>
                </c:pt>
                <c:pt idx="19">
                  <c:v>20.03.2018</c:v>
                </c:pt>
                <c:pt idx="20">
                  <c:v>21.03.2018</c:v>
                </c:pt>
                <c:pt idx="21">
                  <c:v>22.03.2018</c:v>
                </c:pt>
                <c:pt idx="22">
                  <c:v>23.03.2018</c:v>
                </c:pt>
                <c:pt idx="23">
                  <c:v>24.03.2018</c:v>
                </c:pt>
                <c:pt idx="24">
                  <c:v>25.03.2018</c:v>
                </c:pt>
                <c:pt idx="25">
                  <c:v>26.03.2018</c:v>
                </c:pt>
                <c:pt idx="26">
                  <c:v>27.03.2018</c:v>
                </c:pt>
                <c:pt idx="27">
                  <c:v>28.03.2018</c:v>
                </c:pt>
                <c:pt idx="28">
                  <c:v>29.03.2018</c:v>
                </c:pt>
                <c:pt idx="29">
                  <c:v>30.03.2018</c:v>
                </c:pt>
                <c:pt idx="30">
                  <c:v>31.03.2018</c:v>
                </c:pt>
              </c:strCache>
            </c:strRef>
          </c:cat>
          <c:val>
            <c:numRef>
              <c:f>Sheet1!$N$2:$N$32</c:f>
              <c:numCache>
                <c:formatCode>General</c:formatCode>
                <c:ptCount val="31"/>
                <c:pt idx="0">
                  <c:v>126579</c:v>
                </c:pt>
                <c:pt idx="1">
                  <c:v>126633</c:v>
                </c:pt>
                <c:pt idx="2">
                  <c:v>126677</c:v>
                </c:pt>
                <c:pt idx="3">
                  <c:v>126705</c:v>
                </c:pt>
                <c:pt idx="4">
                  <c:v>126773</c:v>
                </c:pt>
                <c:pt idx="5">
                  <c:v>126820</c:v>
                </c:pt>
                <c:pt idx="6">
                  <c:v>126883</c:v>
                </c:pt>
                <c:pt idx="7">
                  <c:v>126939</c:v>
                </c:pt>
                <c:pt idx="8">
                  <c:v>127058</c:v>
                </c:pt>
                <c:pt idx="9">
                  <c:v>127136</c:v>
                </c:pt>
                <c:pt idx="10">
                  <c:v>127217</c:v>
                </c:pt>
                <c:pt idx="11">
                  <c:v>127251</c:v>
                </c:pt>
                <c:pt idx="12">
                  <c:v>127294</c:v>
                </c:pt>
                <c:pt idx="13">
                  <c:v>127335</c:v>
                </c:pt>
                <c:pt idx="14">
                  <c:v>127377</c:v>
                </c:pt>
                <c:pt idx="15">
                  <c:v>127424</c:v>
                </c:pt>
                <c:pt idx="16">
                  <c:v>127463</c:v>
                </c:pt>
                <c:pt idx="17">
                  <c:v>127500</c:v>
                </c:pt>
                <c:pt idx="18">
                  <c:v>127524</c:v>
                </c:pt>
                <c:pt idx="19">
                  <c:v>127547</c:v>
                </c:pt>
                <c:pt idx="20">
                  <c:v>127551</c:v>
                </c:pt>
                <c:pt idx="21">
                  <c:v>127562</c:v>
                </c:pt>
                <c:pt idx="22">
                  <c:v>127641</c:v>
                </c:pt>
                <c:pt idx="23">
                  <c:v>127668</c:v>
                </c:pt>
                <c:pt idx="24">
                  <c:v>127693</c:v>
                </c:pt>
                <c:pt idx="25">
                  <c:v>127710</c:v>
                </c:pt>
                <c:pt idx="26">
                  <c:v>127714</c:v>
                </c:pt>
                <c:pt idx="27">
                  <c:v>127727</c:v>
                </c:pt>
                <c:pt idx="28">
                  <c:v>127721</c:v>
                </c:pt>
                <c:pt idx="29">
                  <c:v>127752</c:v>
                </c:pt>
                <c:pt idx="30">
                  <c:v>127770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33F4-4CD1-A8A5-5094AB6D9FDD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Kuhlage und Hardeland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01.03.2018</c:v>
                </c:pt>
                <c:pt idx="1">
                  <c:v>02.03.2018</c:v>
                </c:pt>
                <c:pt idx="2">
                  <c:v>03.03.2018</c:v>
                </c:pt>
                <c:pt idx="3">
                  <c:v>04.03.2018</c:v>
                </c:pt>
                <c:pt idx="4">
                  <c:v>05.03.2018</c:v>
                </c:pt>
                <c:pt idx="5">
                  <c:v>06.03.2018</c:v>
                </c:pt>
                <c:pt idx="6">
                  <c:v>07.03.2018</c:v>
                </c:pt>
                <c:pt idx="7">
                  <c:v>08.03.2018</c:v>
                </c:pt>
                <c:pt idx="8">
                  <c:v>09.03.2018</c:v>
                </c:pt>
                <c:pt idx="9">
                  <c:v>10.03.2018</c:v>
                </c:pt>
                <c:pt idx="10">
                  <c:v>11.03.2018</c:v>
                </c:pt>
                <c:pt idx="11">
                  <c:v>12.03.2018</c:v>
                </c:pt>
                <c:pt idx="12">
                  <c:v>13.03.2018</c:v>
                </c:pt>
                <c:pt idx="13">
                  <c:v>14.03.2018</c:v>
                </c:pt>
                <c:pt idx="14">
                  <c:v>15.03.2018</c:v>
                </c:pt>
                <c:pt idx="15">
                  <c:v>16.03.2018</c:v>
                </c:pt>
                <c:pt idx="16">
                  <c:v>17.03.2018</c:v>
                </c:pt>
                <c:pt idx="17">
                  <c:v>18.03.2018</c:v>
                </c:pt>
                <c:pt idx="18">
                  <c:v>19.03.2018</c:v>
                </c:pt>
                <c:pt idx="19">
                  <c:v>20.03.2018</c:v>
                </c:pt>
                <c:pt idx="20">
                  <c:v>21.03.2018</c:v>
                </c:pt>
                <c:pt idx="21">
                  <c:v>22.03.2018</c:v>
                </c:pt>
                <c:pt idx="22">
                  <c:v>23.03.2018</c:v>
                </c:pt>
                <c:pt idx="23">
                  <c:v>24.03.2018</c:v>
                </c:pt>
                <c:pt idx="24">
                  <c:v>25.03.2018</c:v>
                </c:pt>
                <c:pt idx="25">
                  <c:v>26.03.2018</c:v>
                </c:pt>
                <c:pt idx="26">
                  <c:v>27.03.2018</c:v>
                </c:pt>
                <c:pt idx="27">
                  <c:v>28.03.2018</c:v>
                </c:pt>
                <c:pt idx="28">
                  <c:v>29.03.2018</c:v>
                </c:pt>
                <c:pt idx="29">
                  <c:v>30.03.2018</c:v>
                </c:pt>
                <c:pt idx="30">
                  <c:v>31.03.2018</c:v>
                </c:pt>
              </c:strCache>
            </c:strRef>
          </c:cat>
          <c:val>
            <c:numRef>
              <c:f>Sheet1!$O$2:$O$32</c:f>
              <c:numCache>
                <c:formatCode>General</c:formatCode>
                <c:ptCount val="31"/>
                <c:pt idx="0">
                  <c:v>73647</c:v>
                </c:pt>
                <c:pt idx="1">
                  <c:v>73637</c:v>
                </c:pt>
                <c:pt idx="2">
                  <c:v>73633</c:v>
                </c:pt>
                <c:pt idx="3">
                  <c:v>73635</c:v>
                </c:pt>
                <c:pt idx="4">
                  <c:v>73636</c:v>
                </c:pt>
                <c:pt idx="5">
                  <c:v>73639</c:v>
                </c:pt>
                <c:pt idx="6">
                  <c:v>73635</c:v>
                </c:pt>
                <c:pt idx="7">
                  <c:v>73633</c:v>
                </c:pt>
                <c:pt idx="8">
                  <c:v>73630</c:v>
                </c:pt>
                <c:pt idx="9">
                  <c:v>73631</c:v>
                </c:pt>
                <c:pt idx="10">
                  <c:v>73619</c:v>
                </c:pt>
                <c:pt idx="11">
                  <c:v>73615</c:v>
                </c:pt>
                <c:pt idx="12">
                  <c:v>73618</c:v>
                </c:pt>
                <c:pt idx="13">
                  <c:v>73616</c:v>
                </c:pt>
                <c:pt idx="14">
                  <c:v>73615</c:v>
                </c:pt>
                <c:pt idx="15">
                  <c:v>73621</c:v>
                </c:pt>
                <c:pt idx="16">
                  <c:v>73618</c:v>
                </c:pt>
                <c:pt idx="17">
                  <c:v>73616</c:v>
                </c:pt>
                <c:pt idx="18">
                  <c:v>73608</c:v>
                </c:pt>
                <c:pt idx="19">
                  <c:v>73607</c:v>
                </c:pt>
                <c:pt idx="20">
                  <c:v>73606</c:v>
                </c:pt>
                <c:pt idx="21">
                  <c:v>73606</c:v>
                </c:pt>
                <c:pt idx="22">
                  <c:v>73595</c:v>
                </c:pt>
                <c:pt idx="23">
                  <c:v>73593</c:v>
                </c:pt>
                <c:pt idx="24">
                  <c:v>73593</c:v>
                </c:pt>
                <c:pt idx="25">
                  <c:v>73586</c:v>
                </c:pt>
                <c:pt idx="26">
                  <c:v>73591</c:v>
                </c:pt>
                <c:pt idx="27">
                  <c:v>73580</c:v>
                </c:pt>
                <c:pt idx="28">
                  <c:v>73576</c:v>
                </c:pt>
                <c:pt idx="29">
                  <c:v>73571</c:v>
                </c:pt>
                <c:pt idx="30">
                  <c:v>73564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33F4-4CD1-A8A5-5094AB6D9FDD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NDR barrierefrei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01.03.2018</c:v>
                </c:pt>
                <c:pt idx="1">
                  <c:v>02.03.2018</c:v>
                </c:pt>
                <c:pt idx="2">
                  <c:v>03.03.2018</c:v>
                </c:pt>
                <c:pt idx="3">
                  <c:v>04.03.2018</c:v>
                </c:pt>
                <c:pt idx="4">
                  <c:v>05.03.2018</c:v>
                </c:pt>
                <c:pt idx="5">
                  <c:v>06.03.2018</c:v>
                </c:pt>
                <c:pt idx="6">
                  <c:v>07.03.2018</c:v>
                </c:pt>
                <c:pt idx="7">
                  <c:v>08.03.2018</c:v>
                </c:pt>
                <c:pt idx="8">
                  <c:v>09.03.2018</c:v>
                </c:pt>
                <c:pt idx="9">
                  <c:v>10.03.2018</c:v>
                </c:pt>
                <c:pt idx="10">
                  <c:v>11.03.2018</c:v>
                </c:pt>
                <c:pt idx="11">
                  <c:v>12.03.2018</c:v>
                </c:pt>
                <c:pt idx="12">
                  <c:v>13.03.2018</c:v>
                </c:pt>
                <c:pt idx="13">
                  <c:v>14.03.2018</c:v>
                </c:pt>
                <c:pt idx="14">
                  <c:v>15.03.2018</c:v>
                </c:pt>
                <c:pt idx="15">
                  <c:v>16.03.2018</c:v>
                </c:pt>
                <c:pt idx="16">
                  <c:v>17.03.2018</c:v>
                </c:pt>
                <c:pt idx="17">
                  <c:v>18.03.2018</c:v>
                </c:pt>
                <c:pt idx="18">
                  <c:v>19.03.2018</c:v>
                </c:pt>
                <c:pt idx="19">
                  <c:v>20.03.2018</c:v>
                </c:pt>
                <c:pt idx="20">
                  <c:v>21.03.2018</c:v>
                </c:pt>
                <c:pt idx="21">
                  <c:v>22.03.2018</c:v>
                </c:pt>
                <c:pt idx="22">
                  <c:v>23.03.2018</c:v>
                </c:pt>
                <c:pt idx="23">
                  <c:v>24.03.2018</c:v>
                </c:pt>
                <c:pt idx="24">
                  <c:v>25.03.2018</c:v>
                </c:pt>
                <c:pt idx="25">
                  <c:v>26.03.2018</c:v>
                </c:pt>
                <c:pt idx="26">
                  <c:v>27.03.2018</c:v>
                </c:pt>
                <c:pt idx="27">
                  <c:v>28.03.2018</c:v>
                </c:pt>
                <c:pt idx="28">
                  <c:v>29.03.2018</c:v>
                </c:pt>
                <c:pt idx="29">
                  <c:v>30.03.2018</c:v>
                </c:pt>
                <c:pt idx="30">
                  <c:v>31.03.2018</c:v>
                </c:pt>
              </c:strCache>
            </c:strRef>
          </c:cat>
          <c:val>
            <c:numRef>
              <c:f>Sheet1!$P$2:$P$32</c:f>
              <c:numCache>
                <c:formatCode>General</c:formatCode>
                <c:ptCount val="31"/>
                <c:pt idx="0">
                  <c:v>1051</c:v>
                </c:pt>
                <c:pt idx="1">
                  <c:v>1051</c:v>
                </c:pt>
                <c:pt idx="2">
                  <c:v>1051</c:v>
                </c:pt>
                <c:pt idx="3">
                  <c:v>1052</c:v>
                </c:pt>
                <c:pt idx="4">
                  <c:v>1052</c:v>
                </c:pt>
                <c:pt idx="5">
                  <c:v>1053</c:v>
                </c:pt>
                <c:pt idx="6">
                  <c:v>1053</c:v>
                </c:pt>
                <c:pt idx="7">
                  <c:v>1054</c:v>
                </c:pt>
                <c:pt idx="8">
                  <c:v>1055</c:v>
                </c:pt>
                <c:pt idx="9">
                  <c:v>1054</c:v>
                </c:pt>
                <c:pt idx="10">
                  <c:v>1054</c:v>
                </c:pt>
                <c:pt idx="11">
                  <c:v>1056</c:v>
                </c:pt>
                <c:pt idx="12">
                  <c:v>1056</c:v>
                </c:pt>
                <c:pt idx="13">
                  <c:v>1057</c:v>
                </c:pt>
                <c:pt idx="14">
                  <c:v>1057</c:v>
                </c:pt>
                <c:pt idx="15">
                  <c:v>1057</c:v>
                </c:pt>
                <c:pt idx="16">
                  <c:v>1058</c:v>
                </c:pt>
                <c:pt idx="17">
                  <c:v>1057</c:v>
                </c:pt>
                <c:pt idx="18">
                  <c:v>1057</c:v>
                </c:pt>
                <c:pt idx="19">
                  <c:v>1057</c:v>
                </c:pt>
                <c:pt idx="20">
                  <c:v>1058</c:v>
                </c:pt>
                <c:pt idx="21">
                  <c:v>1061</c:v>
                </c:pt>
                <c:pt idx="22">
                  <c:v>1061</c:v>
                </c:pt>
                <c:pt idx="23">
                  <c:v>1061</c:v>
                </c:pt>
                <c:pt idx="24">
                  <c:v>1061</c:v>
                </c:pt>
                <c:pt idx="25">
                  <c:v>1061</c:v>
                </c:pt>
                <c:pt idx="26">
                  <c:v>1061</c:v>
                </c:pt>
                <c:pt idx="27">
                  <c:v>1061</c:v>
                </c:pt>
                <c:pt idx="28">
                  <c:v>1063</c:v>
                </c:pt>
                <c:pt idx="29">
                  <c:v>1063</c:v>
                </c:pt>
                <c:pt idx="30">
                  <c:v>1065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33F4-4CD1-A8A5-5094AB6D9FDD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NDR Sport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01.03.2018</c:v>
                </c:pt>
                <c:pt idx="1">
                  <c:v>02.03.2018</c:v>
                </c:pt>
                <c:pt idx="2">
                  <c:v>03.03.2018</c:v>
                </c:pt>
                <c:pt idx="3">
                  <c:v>04.03.2018</c:v>
                </c:pt>
                <c:pt idx="4">
                  <c:v>05.03.2018</c:v>
                </c:pt>
                <c:pt idx="5">
                  <c:v>06.03.2018</c:v>
                </c:pt>
                <c:pt idx="6">
                  <c:v>07.03.2018</c:v>
                </c:pt>
                <c:pt idx="7">
                  <c:v>08.03.2018</c:v>
                </c:pt>
                <c:pt idx="8">
                  <c:v>09.03.2018</c:v>
                </c:pt>
                <c:pt idx="9">
                  <c:v>10.03.2018</c:v>
                </c:pt>
                <c:pt idx="10">
                  <c:v>11.03.2018</c:v>
                </c:pt>
                <c:pt idx="11">
                  <c:v>12.03.2018</c:v>
                </c:pt>
                <c:pt idx="12">
                  <c:v>13.03.2018</c:v>
                </c:pt>
                <c:pt idx="13">
                  <c:v>14.03.2018</c:v>
                </c:pt>
                <c:pt idx="14">
                  <c:v>15.03.2018</c:v>
                </c:pt>
                <c:pt idx="15">
                  <c:v>16.03.2018</c:v>
                </c:pt>
                <c:pt idx="16">
                  <c:v>17.03.2018</c:v>
                </c:pt>
                <c:pt idx="17">
                  <c:v>18.03.2018</c:v>
                </c:pt>
                <c:pt idx="18">
                  <c:v>19.03.2018</c:v>
                </c:pt>
                <c:pt idx="19">
                  <c:v>20.03.2018</c:v>
                </c:pt>
                <c:pt idx="20">
                  <c:v>21.03.2018</c:v>
                </c:pt>
                <c:pt idx="21">
                  <c:v>22.03.2018</c:v>
                </c:pt>
                <c:pt idx="22">
                  <c:v>23.03.2018</c:v>
                </c:pt>
                <c:pt idx="23">
                  <c:v>24.03.2018</c:v>
                </c:pt>
                <c:pt idx="24">
                  <c:v>25.03.2018</c:v>
                </c:pt>
                <c:pt idx="25">
                  <c:v>26.03.2018</c:v>
                </c:pt>
                <c:pt idx="26">
                  <c:v>27.03.2018</c:v>
                </c:pt>
                <c:pt idx="27">
                  <c:v>28.03.2018</c:v>
                </c:pt>
                <c:pt idx="28">
                  <c:v>29.03.2018</c:v>
                </c:pt>
                <c:pt idx="29">
                  <c:v>30.03.2018</c:v>
                </c:pt>
                <c:pt idx="30">
                  <c:v>31.03.2018</c:v>
                </c:pt>
              </c:strCache>
            </c:strRef>
          </c:cat>
          <c:val>
            <c:numRef>
              <c:f>Sheet1!$Q$2:$Q$32</c:f>
              <c:numCache>
                <c:formatCode>General</c:formatCode>
                <c:ptCount val="31"/>
                <c:pt idx="0">
                  <c:v>14192</c:v>
                </c:pt>
                <c:pt idx="1">
                  <c:v>14199</c:v>
                </c:pt>
                <c:pt idx="2">
                  <c:v>14198</c:v>
                </c:pt>
                <c:pt idx="3">
                  <c:v>14203</c:v>
                </c:pt>
                <c:pt idx="4">
                  <c:v>14206</c:v>
                </c:pt>
                <c:pt idx="5">
                  <c:v>14206</c:v>
                </c:pt>
                <c:pt idx="6">
                  <c:v>14209</c:v>
                </c:pt>
                <c:pt idx="7">
                  <c:v>14211</c:v>
                </c:pt>
                <c:pt idx="8">
                  <c:v>14214</c:v>
                </c:pt>
                <c:pt idx="9">
                  <c:v>14220</c:v>
                </c:pt>
                <c:pt idx="10">
                  <c:v>14232</c:v>
                </c:pt>
                <c:pt idx="11">
                  <c:v>14239</c:v>
                </c:pt>
                <c:pt idx="12">
                  <c:v>14242</c:v>
                </c:pt>
                <c:pt idx="13">
                  <c:v>14245</c:v>
                </c:pt>
                <c:pt idx="14">
                  <c:v>14252</c:v>
                </c:pt>
                <c:pt idx="15">
                  <c:v>14253</c:v>
                </c:pt>
                <c:pt idx="16">
                  <c:v>14259</c:v>
                </c:pt>
                <c:pt idx="17">
                  <c:v>14279</c:v>
                </c:pt>
                <c:pt idx="18">
                  <c:v>14288</c:v>
                </c:pt>
                <c:pt idx="19">
                  <c:v>14294</c:v>
                </c:pt>
                <c:pt idx="20">
                  <c:v>14293</c:v>
                </c:pt>
                <c:pt idx="21">
                  <c:v>14298</c:v>
                </c:pt>
                <c:pt idx="22">
                  <c:v>14305</c:v>
                </c:pt>
                <c:pt idx="23">
                  <c:v>14350</c:v>
                </c:pt>
                <c:pt idx="24">
                  <c:v>14350</c:v>
                </c:pt>
                <c:pt idx="25">
                  <c:v>14358</c:v>
                </c:pt>
                <c:pt idx="26">
                  <c:v>14379</c:v>
                </c:pt>
                <c:pt idx="27">
                  <c:v>14391</c:v>
                </c:pt>
                <c:pt idx="28">
                  <c:v>14397</c:v>
                </c:pt>
                <c:pt idx="29">
                  <c:v>14400</c:v>
                </c:pt>
                <c:pt idx="30">
                  <c:v>14467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F-33F4-4CD1-A8A5-5094AB6D9FDD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Weltbilder</c:v>
                </c:pt>
              </c:strCache>
            </c:strRef>
          </c:tx>
          <c:spPr>
            <a:ln w="28575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01.03.2018</c:v>
                </c:pt>
                <c:pt idx="1">
                  <c:v>02.03.2018</c:v>
                </c:pt>
                <c:pt idx="2">
                  <c:v>03.03.2018</c:v>
                </c:pt>
                <c:pt idx="3">
                  <c:v>04.03.2018</c:v>
                </c:pt>
                <c:pt idx="4">
                  <c:v>05.03.2018</c:v>
                </c:pt>
                <c:pt idx="5">
                  <c:v>06.03.2018</c:v>
                </c:pt>
                <c:pt idx="6">
                  <c:v>07.03.2018</c:v>
                </c:pt>
                <c:pt idx="7">
                  <c:v>08.03.2018</c:v>
                </c:pt>
                <c:pt idx="8">
                  <c:v>09.03.2018</c:v>
                </c:pt>
                <c:pt idx="9">
                  <c:v>10.03.2018</c:v>
                </c:pt>
                <c:pt idx="10">
                  <c:v>11.03.2018</c:v>
                </c:pt>
                <c:pt idx="11">
                  <c:v>12.03.2018</c:v>
                </c:pt>
                <c:pt idx="12">
                  <c:v>13.03.2018</c:v>
                </c:pt>
                <c:pt idx="13">
                  <c:v>14.03.2018</c:v>
                </c:pt>
                <c:pt idx="14">
                  <c:v>15.03.2018</c:v>
                </c:pt>
                <c:pt idx="15">
                  <c:v>16.03.2018</c:v>
                </c:pt>
                <c:pt idx="16">
                  <c:v>17.03.2018</c:v>
                </c:pt>
                <c:pt idx="17">
                  <c:v>18.03.2018</c:v>
                </c:pt>
                <c:pt idx="18">
                  <c:v>19.03.2018</c:v>
                </c:pt>
                <c:pt idx="19">
                  <c:v>20.03.2018</c:v>
                </c:pt>
                <c:pt idx="20">
                  <c:v>21.03.2018</c:v>
                </c:pt>
                <c:pt idx="21">
                  <c:v>22.03.2018</c:v>
                </c:pt>
                <c:pt idx="22">
                  <c:v>23.03.2018</c:v>
                </c:pt>
                <c:pt idx="23">
                  <c:v>24.03.2018</c:v>
                </c:pt>
                <c:pt idx="24">
                  <c:v>25.03.2018</c:v>
                </c:pt>
                <c:pt idx="25">
                  <c:v>26.03.2018</c:v>
                </c:pt>
                <c:pt idx="26">
                  <c:v>27.03.2018</c:v>
                </c:pt>
                <c:pt idx="27">
                  <c:v>28.03.2018</c:v>
                </c:pt>
                <c:pt idx="28">
                  <c:v>29.03.2018</c:v>
                </c:pt>
                <c:pt idx="29">
                  <c:v>30.03.2018</c:v>
                </c:pt>
                <c:pt idx="30">
                  <c:v>31.03.2018</c:v>
                </c:pt>
              </c:strCache>
            </c:strRef>
          </c:cat>
          <c:val>
            <c:numRef>
              <c:f>Sheet1!$R$2:$R$32</c:f>
              <c:numCache>
                <c:formatCode>General</c:formatCode>
                <c:ptCount val="31"/>
                <c:pt idx="0">
                  <c:v>29086</c:v>
                </c:pt>
                <c:pt idx="1">
                  <c:v>29083</c:v>
                </c:pt>
                <c:pt idx="2">
                  <c:v>29079</c:v>
                </c:pt>
                <c:pt idx="3">
                  <c:v>29080</c:v>
                </c:pt>
                <c:pt idx="4">
                  <c:v>29082</c:v>
                </c:pt>
                <c:pt idx="5">
                  <c:v>29102</c:v>
                </c:pt>
                <c:pt idx="6">
                  <c:v>29100</c:v>
                </c:pt>
                <c:pt idx="7">
                  <c:v>29291</c:v>
                </c:pt>
                <c:pt idx="8">
                  <c:v>29417</c:v>
                </c:pt>
                <c:pt idx="9">
                  <c:v>29521</c:v>
                </c:pt>
                <c:pt idx="10">
                  <c:v>29553</c:v>
                </c:pt>
                <c:pt idx="11">
                  <c:v>29560</c:v>
                </c:pt>
                <c:pt idx="12">
                  <c:v>29566</c:v>
                </c:pt>
                <c:pt idx="13">
                  <c:v>29578</c:v>
                </c:pt>
                <c:pt idx="14">
                  <c:v>29576</c:v>
                </c:pt>
                <c:pt idx="15">
                  <c:v>29588</c:v>
                </c:pt>
                <c:pt idx="16">
                  <c:v>29595</c:v>
                </c:pt>
                <c:pt idx="17">
                  <c:v>29594</c:v>
                </c:pt>
                <c:pt idx="18">
                  <c:v>29595</c:v>
                </c:pt>
                <c:pt idx="19">
                  <c:v>29593</c:v>
                </c:pt>
                <c:pt idx="20">
                  <c:v>29589</c:v>
                </c:pt>
                <c:pt idx="21">
                  <c:v>29584</c:v>
                </c:pt>
                <c:pt idx="22">
                  <c:v>29584</c:v>
                </c:pt>
                <c:pt idx="23">
                  <c:v>29581</c:v>
                </c:pt>
                <c:pt idx="24">
                  <c:v>29587</c:v>
                </c:pt>
                <c:pt idx="25">
                  <c:v>29586</c:v>
                </c:pt>
                <c:pt idx="26">
                  <c:v>29588</c:v>
                </c:pt>
                <c:pt idx="27">
                  <c:v>29586</c:v>
                </c:pt>
                <c:pt idx="28">
                  <c:v>29587</c:v>
                </c:pt>
                <c:pt idx="29">
                  <c:v>29587</c:v>
                </c:pt>
                <c:pt idx="30">
                  <c:v>29589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0-33F4-4CD1-A8A5-5094AB6D9FDD}"/>
            </c:ext>
          </c:extLst>
        </c:ser>
        <c:ser>
          <c:idx val="17"/>
          <c:order val="17"/>
          <c:tx>
            <c:strRef>
              <c:f>Sheet1!$S$1</c:f>
              <c:strCache>
                <c:ptCount val="1"/>
                <c:pt idx="0">
                  <c:v>Sesamstrasse</c:v>
                </c:pt>
              </c:strCache>
            </c:strRef>
          </c:tx>
          <c:spPr>
            <a:ln w="28575" cap="rnd">
              <a:solidFill>
                <a:schemeClr val="accent6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01.03.2018</c:v>
                </c:pt>
                <c:pt idx="1">
                  <c:v>02.03.2018</c:v>
                </c:pt>
                <c:pt idx="2">
                  <c:v>03.03.2018</c:v>
                </c:pt>
                <c:pt idx="3">
                  <c:v>04.03.2018</c:v>
                </c:pt>
                <c:pt idx="4">
                  <c:v>05.03.2018</c:v>
                </c:pt>
                <c:pt idx="5">
                  <c:v>06.03.2018</c:v>
                </c:pt>
                <c:pt idx="6">
                  <c:v>07.03.2018</c:v>
                </c:pt>
                <c:pt idx="7">
                  <c:v>08.03.2018</c:v>
                </c:pt>
                <c:pt idx="8">
                  <c:v>09.03.2018</c:v>
                </c:pt>
                <c:pt idx="9">
                  <c:v>10.03.2018</c:v>
                </c:pt>
                <c:pt idx="10">
                  <c:v>11.03.2018</c:v>
                </c:pt>
                <c:pt idx="11">
                  <c:v>12.03.2018</c:v>
                </c:pt>
                <c:pt idx="12">
                  <c:v>13.03.2018</c:v>
                </c:pt>
                <c:pt idx="13">
                  <c:v>14.03.2018</c:v>
                </c:pt>
                <c:pt idx="14">
                  <c:v>15.03.2018</c:v>
                </c:pt>
                <c:pt idx="15">
                  <c:v>16.03.2018</c:v>
                </c:pt>
                <c:pt idx="16">
                  <c:v>17.03.2018</c:v>
                </c:pt>
                <c:pt idx="17">
                  <c:v>18.03.2018</c:v>
                </c:pt>
                <c:pt idx="18">
                  <c:v>19.03.2018</c:v>
                </c:pt>
                <c:pt idx="19">
                  <c:v>20.03.2018</c:v>
                </c:pt>
                <c:pt idx="20">
                  <c:v>21.03.2018</c:v>
                </c:pt>
                <c:pt idx="21">
                  <c:v>22.03.2018</c:v>
                </c:pt>
                <c:pt idx="22">
                  <c:v>23.03.2018</c:v>
                </c:pt>
                <c:pt idx="23">
                  <c:v>24.03.2018</c:v>
                </c:pt>
                <c:pt idx="24">
                  <c:v>25.03.2018</c:v>
                </c:pt>
                <c:pt idx="25">
                  <c:v>26.03.2018</c:v>
                </c:pt>
                <c:pt idx="26">
                  <c:v>27.03.2018</c:v>
                </c:pt>
                <c:pt idx="27">
                  <c:v>28.03.2018</c:v>
                </c:pt>
                <c:pt idx="28">
                  <c:v>29.03.2018</c:v>
                </c:pt>
                <c:pt idx="29">
                  <c:v>30.03.2018</c:v>
                </c:pt>
                <c:pt idx="30">
                  <c:v>31.03.2018</c:v>
                </c:pt>
              </c:strCache>
            </c:strRef>
          </c:cat>
          <c:val>
            <c:numRef>
              <c:f>Sheet1!$S$2:$S$32</c:f>
              <c:numCache>
                <c:formatCode>General</c:formatCode>
                <c:ptCount val="31"/>
                <c:pt idx="0">
                  <c:v>26672</c:v>
                </c:pt>
                <c:pt idx="1">
                  <c:v>26674</c:v>
                </c:pt>
                <c:pt idx="2">
                  <c:v>26675</c:v>
                </c:pt>
                <c:pt idx="3">
                  <c:v>26673</c:v>
                </c:pt>
                <c:pt idx="4">
                  <c:v>26674</c:v>
                </c:pt>
                <c:pt idx="5">
                  <c:v>26677</c:v>
                </c:pt>
                <c:pt idx="6">
                  <c:v>26673</c:v>
                </c:pt>
                <c:pt idx="7">
                  <c:v>26672</c:v>
                </c:pt>
                <c:pt idx="8">
                  <c:v>26671</c:v>
                </c:pt>
                <c:pt idx="9">
                  <c:v>26670</c:v>
                </c:pt>
                <c:pt idx="10">
                  <c:v>26671</c:v>
                </c:pt>
                <c:pt idx="11">
                  <c:v>26666</c:v>
                </c:pt>
                <c:pt idx="12">
                  <c:v>26661</c:v>
                </c:pt>
                <c:pt idx="13">
                  <c:v>26653</c:v>
                </c:pt>
                <c:pt idx="14">
                  <c:v>26656</c:v>
                </c:pt>
                <c:pt idx="15">
                  <c:v>26658</c:v>
                </c:pt>
                <c:pt idx="16">
                  <c:v>26659</c:v>
                </c:pt>
                <c:pt idx="17">
                  <c:v>26660</c:v>
                </c:pt>
                <c:pt idx="18">
                  <c:v>26661</c:v>
                </c:pt>
                <c:pt idx="19">
                  <c:v>26662</c:v>
                </c:pt>
                <c:pt idx="20">
                  <c:v>26660</c:v>
                </c:pt>
                <c:pt idx="21">
                  <c:v>26658</c:v>
                </c:pt>
                <c:pt idx="22">
                  <c:v>26664</c:v>
                </c:pt>
                <c:pt idx="23">
                  <c:v>26665</c:v>
                </c:pt>
                <c:pt idx="24">
                  <c:v>26664</c:v>
                </c:pt>
                <c:pt idx="25">
                  <c:v>26659</c:v>
                </c:pt>
                <c:pt idx="26">
                  <c:v>26662</c:v>
                </c:pt>
                <c:pt idx="27">
                  <c:v>26679</c:v>
                </c:pt>
                <c:pt idx="28">
                  <c:v>26677</c:v>
                </c:pt>
                <c:pt idx="29">
                  <c:v>26678</c:v>
                </c:pt>
                <c:pt idx="30">
                  <c:v>26698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1-33F4-4CD1-A8A5-5094AB6D9FDD}"/>
            </c:ext>
          </c:extLst>
        </c:ser>
        <c:ser>
          <c:idx val="18"/>
          <c:order val="18"/>
          <c:tx>
            <c:strRef>
              <c:f>Sheet1!$T$1</c:f>
              <c:strCache>
                <c:ptCount val="1"/>
                <c:pt idx="0">
                  <c:v>NDR Mecklenburg-Vorpommern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01.03.2018</c:v>
                </c:pt>
                <c:pt idx="1">
                  <c:v>02.03.2018</c:v>
                </c:pt>
                <c:pt idx="2">
                  <c:v>03.03.2018</c:v>
                </c:pt>
                <c:pt idx="3">
                  <c:v>04.03.2018</c:v>
                </c:pt>
                <c:pt idx="4">
                  <c:v>05.03.2018</c:v>
                </c:pt>
                <c:pt idx="5">
                  <c:v>06.03.2018</c:v>
                </c:pt>
                <c:pt idx="6">
                  <c:v>07.03.2018</c:v>
                </c:pt>
                <c:pt idx="7">
                  <c:v>08.03.2018</c:v>
                </c:pt>
                <c:pt idx="8">
                  <c:v>09.03.2018</c:v>
                </c:pt>
                <c:pt idx="9">
                  <c:v>10.03.2018</c:v>
                </c:pt>
                <c:pt idx="10">
                  <c:v>11.03.2018</c:v>
                </c:pt>
                <c:pt idx="11">
                  <c:v>12.03.2018</c:v>
                </c:pt>
                <c:pt idx="12">
                  <c:v>13.03.2018</c:v>
                </c:pt>
                <c:pt idx="13">
                  <c:v>14.03.2018</c:v>
                </c:pt>
                <c:pt idx="14">
                  <c:v>15.03.2018</c:v>
                </c:pt>
                <c:pt idx="15">
                  <c:v>16.03.2018</c:v>
                </c:pt>
                <c:pt idx="16">
                  <c:v>17.03.2018</c:v>
                </c:pt>
                <c:pt idx="17">
                  <c:v>18.03.2018</c:v>
                </c:pt>
                <c:pt idx="18">
                  <c:v>19.03.2018</c:v>
                </c:pt>
                <c:pt idx="19">
                  <c:v>20.03.2018</c:v>
                </c:pt>
                <c:pt idx="20">
                  <c:v>21.03.2018</c:v>
                </c:pt>
                <c:pt idx="21">
                  <c:v>22.03.2018</c:v>
                </c:pt>
                <c:pt idx="22">
                  <c:v>23.03.2018</c:v>
                </c:pt>
                <c:pt idx="23">
                  <c:v>24.03.2018</c:v>
                </c:pt>
                <c:pt idx="24">
                  <c:v>25.03.2018</c:v>
                </c:pt>
                <c:pt idx="25">
                  <c:v>26.03.2018</c:v>
                </c:pt>
                <c:pt idx="26">
                  <c:v>27.03.2018</c:v>
                </c:pt>
                <c:pt idx="27">
                  <c:v>28.03.2018</c:v>
                </c:pt>
                <c:pt idx="28">
                  <c:v>29.03.2018</c:v>
                </c:pt>
                <c:pt idx="29">
                  <c:v>30.03.2018</c:v>
                </c:pt>
                <c:pt idx="30">
                  <c:v>31.03.2018</c:v>
                </c:pt>
              </c:strCache>
            </c:strRef>
          </c:cat>
          <c:val>
            <c:numRef>
              <c:f>Sheet1!$T$2:$T$32</c:f>
              <c:numCache>
                <c:formatCode>General</c:formatCode>
                <c:ptCount val="31"/>
                <c:pt idx="0">
                  <c:v>26325</c:v>
                </c:pt>
                <c:pt idx="1">
                  <c:v>26337</c:v>
                </c:pt>
                <c:pt idx="2">
                  <c:v>26338</c:v>
                </c:pt>
                <c:pt idx="3">
                  <c:v>26354</c:v>
                </c:pt>
                <c:pt idx="4">
                  <c:v>26360</c:v>
                </c:pt>
                <c:pt idx="5">
                  <c:v>26375</c:v>
                </c:pt>
                <c:pt idx="6">
                  <c:v>26381</c:v>
                </c:pt>
                <c:pt idx="7">
                  <c:v>26394</c:v>
                </c:pt>
                <c:pt idx="8">
                  <c:v>26404</c:v>
                </c:pt>
                <c:pt idx="9">
                  <c:v>26421</c:v>
                </c:pt>
                <c:pt idx="10">
                  <c:v>26424</c:v>
                </c:pt>
                <c:pt idx="11">
                  <c:v>26430</c:v>
                </c:pt>
                <c:pt idx="12">
                  <c:v>26443</c:v>
                </c:pt>
                <c:pt idx="13">
                  <c:v>26455</c:v>
                </c:pt>
                <c:pt idx="14">
                  <c:v>26460</c:v>
                </c:pt>
                <c:pt idx="15">
                  <c:v>26465</c:v>
                </c:pt>
                <c:pt idx="16">
                  <c:v>26469</c:v>
                </c:pt>
                <c:pt idx="17">
                  <c:v>26475</c:v>
                </c:pt>
                <c:pt idx="18">
                  <c:v>26498</c:v>
                </c:pt>
                <c:pt idx="19">
                  <c:v>26514</c:v>
                </c:pt>
                <c:pt idx="20">
                  <c:v>26525</c:v>
                </c:pt>
                <c:pt idx="21">
                  <c:v>26533</c:v>
                </c:pt>
                <c:pt idx="22">
                  <c:v>26544</c:v>
                </c:pt>
                <c:pt idx="23">
                  <c:v>26560</c:v>
                </c:pt>
                <c:pt idx="24">
                  <c:v>26572</c:v>
                </c:pt>
                <c:pt idx="25">
                  <c:v>26574</c:v>
                </c:pt>
                <c:pt idx="26">
                  <c:v>26580</c:v>
                </c:pt>
                <c:pt idx="27">
                  <c:v>26594</c:v>
                </c:pt>
                <c:pt idx="28">
                  <c:v>26616</c:v>
                </c:pt>
                <c:pt idx="29">
                  <c:v>26630</c:v>
                </c:pt>
                <c:pt idx="30">
                  <c:v>26638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2-33F4-4CD1-A8A5-5094AB6D9FDD}"/>
            </c:ext>
          </c:extLst>
        </c:ser>
        <c:ser>
          <c:idx val="19"/>
          <c:order val="19"/>
          <c:tx>
            <c:strRef>
              <c:f>Sheet1!$U$1</c:f>
              <c:strCache>
                <c:ptCount val="1"/>
                <c:pt idx="0">
                  <c:v>NDR Hamburg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01.03.2018</c:v>
                </c:pt>
                <c:pt idx="1">
                  <c:v>02.03.2018</c:v>
                </c:pt>
                <c:pt idx="2">
                  <c:v>03.03.2018</c:v>
                </c:pt>
                <c:pt idx="3">
                  <c:v>04.03.2018</c:v>
                </c:pt>
                <c:pt idx="4">
                  <c:v>05.03.2018</c:v>
                </c:pt>
                <c:pt idx="5">
                  <c:v>06.03.2018</c:v>
                </c:pt>
                <c:pt idx="6">
                  <c:v>07.03.2018</c:v>
                </c:pt>
                <c:pt idx="7">
                  <c:v>08.03.2018</c:v>
                </c:pt>
                <c:pt idx="8">
                  <c:v>09.03.2018</c:v>
                </c:pt>
                <c:pt idx="9">
                  <c:v>10.03.2018</c:v>
                </c:pt>
                <c:pt idx="10">
                  <c:v>11.03.2018</c:v>
                </c:pt>
                <c:pt idx="11">
                  <c:v>12.03.2018</c:v>
                </c:pt>
                <c:pt idx="12">
                  <c:v>13.03.2018</c:v>
                </c:pt>
                <c:pt idx="13">
                  <c:v>14.03.2018</c:v>
                </c:pt>
                <c:pt idx="14">
                  <c:v>15.03.2018</c:v>
                </c:pt>
                <c:pt idx="15">
                  <c:v>16.03.2018</c:v>
                </c:pt>
                <c:pt idx="16">
                  <c:v>17.03.2018</c:v>
                </c:pt>
                <c:pt idx="17">
                  <c:v>18.03.2018</c:v>
                </c:pt>
                <c:pt idx="18">
                  <c:v>19.03.2018</c:v>
                </c:pt>
                <c:pt idx="19">
                  <c:v>20.03.2018</c:v>
                </c:pt>
                <c:pt idx="20">
                  <c:v>21.03.2018</c:v>
                </c:pt>
                <c:pt idx="21">
                  <c:v>22.03.2018</c:v>
                </c:pt>
                <c:pt idx="22">
                  <c:v>23.03.2018</c:v>
                </c:pt>
                <c:pt idx="23">
                  <c:v>24.03.2018</c:v>
                </c:pt>
                <c:pt idx="24">
                  <c:v>25.03.2018</c:v>
                </c:pt>
                <c:pt idx="25">
                  <c:v>26.03.2018</c:v>
                </c:pt>
                <c:pt idx="26">
                  <c:v>27.03.2018</c:v>
                </c:pt>
                <c:pt idx="27">
                  <c:v>28.03.2018</c:v>
                </c:pt>
                <c:pt idx="28">
                  <c:v>29.03.2018</c:v>
                </c:pt>
                <c:pt idx="29">
                  <c:v>30.03.2018</c:v>
                </c:pt>
                <c:pt idx="30">
                  <c:v>31.03.2018</c:v>
                </c:pt>
              </c:strCache>
            </c:strRef>
          </c:cat>
          <c:val>
            <c:numRef>
              <c:f>Sheet1!$U$2:$U$32</c:f>
              <c:numCache>
                <c:formatCode>General</c:formatCode>
                <c:ptCount val="31"/>
                <c:pt idx="0">
                  <c:v>42921</c:v>
                </c:pt>
                <c:pt idx="1">
                  <c:v>42928</c:v>
                </c:pt>
                <c:pt idx="2">
                  <c:v>42934</c:v>
                </c:pt>
                <c:pt idx="3">
                  <c:v>42941</c:v>
                </c:pt>
                <c:pt idx="4">
                  <c:v>42944</c:v>
                </c:pt>
                <c:pt idx="5">
                  <c:v>42945</c:v>
                </c:pt>
                <c:pt idx="6">
                  <c:v>43028</c:v>
                </c:pt>
                <c:pt idx="7">
                  <c:v>43142</c:v>
                </c:pt>
                <c:pt idx="8">
                  <c:v>43178</c:v>
                </c:pt>
                <c:pt idx="9">
                  <c:v>43193</c:v>
                </c:pt>
                <c:pt idx="10">
                  <c:v>43214</c:v>
                </c:pt>
                <c:pt idx="11">
                  <c:v>43238</c:v>
                </c:pt>
                <c:pt idx="12">
                  <c:v>43302</c:v>
                </c:pt>
                <c:pt idx="13">
                  <c:v>43334</c:v>
                </c:pt>
                <c:pt idx="14">
                  <c:v>43460</c:v>
                </c:pt>
                <c:pt idx="15">
                  <c:v>43511</c:v>
                </c:pt>
                <c:pt idx="16">
                  <c:v>43563</c:v>
                </c:pt>
                <c:pt idx="17">
                  <c:v>43587</c:v>
                </c:pt>
                <c:pt idx="18">
                  <c:v>43638</c:v>
                </c:pt>
                <c:pt idx="19">
                  <c:v>43743</c:v>
                </c:pt>
                <c:pt idx="20">
                  <c:v>43765</c:v>
                </c:pt>
                <c:pt idx="21">
                  <c:v>43781</c:v>
                </c:pt>
                <c:pt idx="22">
                  <c:v>43833</c:v>
                </c:pt>
                <c:pt idx="23">
                  <c:v>43847</c:v>
                </c:pt>
                <c:pt idx="24">
                  <c:v>43844</c:v>
                </c:pt>
                <c:pt idx="25">
                  <c:v>43852</c:v>
                </c:pt>
                <c:pt idx="26">
                  <c:v>43857</c:v>
                </c:pt>
                <c:pt idx="27">
                  <c:v>43875</c:v>
                </c:pt>
                <c:pt idx="28">
                  <c:v>43872</c:v>
                </c:pt>
                <c:pt idx="29">
                  <c:v>43887</c:v>
                </c:pt>
                <c:pt idx="30">
                  <c:v>43895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3-33F4-4CD1-A8A5-5094AB6D9FDD}"/>
            </c:ext>
          </c:extLst>
        </c:ser>
        <c:ser>
          <c:idx val="20"/>
          <c:order val="20"/>
          <c:tx>
            <c:strRef>
              <c:f>Sheet1!$V$1</c:f>
              <c:strCache>
                <c:ptCount val="1"/>
                <c:pt idx="0">
                  <c:v>NDR Schleswig-Holstein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01.03.2018</c:v>
                </c:pt>
                <c:pt idx="1">
                  <c:v>02.03.2018</c:v>
                </c:pt>
                <c:pt idx="2">
                  <c:v>03.03.2018</c:v>
                </c:pt>
                <c:pt idx="3">
                  <c:v>04.03.2018</c:v>
                </c:pt>
                <c:pt idx="4">
                  <c:v>05.03.2018</c:v>
                </c:pt>
                <c:pt idx="5">
                  <c:v>06.03.2018</c:v>
                </c:pt>
                <c:pt idx="6">
                  <c:v>07.03.2018</c:v>
                </c:pt>
                <c:pt idx="7">
                  <c:v>08.03.2018</c:v>
                </c:pt>
                <c:pt idx="8">
                  <c:v>09.03.2018</c:v>
                </c:pt>
                <c:pt idx="9">
                  <c:v>10.03.2018</c:v>
                </c:pt>
                <c:pt idx="10">
                  <c:v>11.03.2018</c:v>
                </c:pt>
                <c:pt idx="11">
                  <c:v>12.03.2018</c:v>
                </c:pt>
                <c:pt idx="12">
                  <c:v>13.03.2018</c:v>
                </c:pt>
                <c:pt idx="13">
                  <c:v>14.03.2018</c:v>
                </c:pt>
                <c:pt idx="14">
                  <c:v>15.03.2018</c:v>
                </c:pt>
                <c:pt idx="15">
                  <c:v>16.03.2018</c:v>
                </c:pt>
                <c:pt idx="16">
                  <c:v>17.03.2018</c:v>
                </c:pt>
                <c:pt idx="17">
                  <c:v>18.03.2018</c:v>
                </c:pt>
                <c:pt idx="18">
                  <c:v>19.03.2018</c:v>
                </c:pt>
                <c:pt idx="19">
                  <c:v>20.03.2018</c:v>
                </c:pt>
                <c:pt idx="20">
                  <c:v>21.03.2018</c:v>
                </c:pt>
                <c:pt idx="21">
                  <c:v>22.03.2018</c:v>
                </c:pt>
                <c:pt idx="22">
                  <c:v>23.03.2018</c:v>
                </c:pt>
                <c:pt idx="23">
                  <c:v>24.03.2018</c:v>
                </c:pt>
                <c:pt idx="24">
                  <c:v>25.03.2018</c:v>
                </c:pt>
                <c:pt idx="25">
                  <c:v>26.03.2018</c:v>
                </c:pt>
                <c:pt idx="26">
                  <c:v>27.03.2018</c:v>
                </c:pt>
                <c:pt idx="27">
                  <c:v>28.03.2018</c:v>
                </c:pt>
                <c:pt idx="28">
                  <c:v>29.03.2018</c:v>
                </c:pt>
                <c:pt idx="29">
                  <c:v>30.03.2018</c:v>
                </c:pt>
                <c:pt idx="30">
                  <c:v>31.03.2018</c:v>
                </c:pt>
              </c:strCache>
            </c:strRef>
          </c:cat>
          <c:val>
            <c:numRef>
              <c:f>Sheet1!$V$2:$V$32</c:f>
              <c:numCache>
                <c:formatCode>General</c:formatCode>
                <c:ptCount val="31"/>
                <c:pt idx="0">
                  <c:v>45586</c:v>
                </c:pt>
                <c:pt idx="1">
                  <c:v>45608</c:v>
                </c:pt>
                <c:pt idx="2">
                  <c:v>45624</c:v>
                </c:pt>
                <c:pt idx="3">
                  <c:v>45656</c:v>
                </c:pt>
                <c:pt idx="4">
                  <c:v>45671</c:v>
                </c:pt>
                <c:pt idx="5">
                  <c:v>45677</c:v>
                </c:pt>
                <c:pt idx="6">
                  <c:v>45707</c:v>
                </c:pt>
                <c:pt idx="7">
                  <c:v>45726</c:v>
                </c:pt>
                <c:pt idx="8">
                  <c:v>45737</c:v>
                </c:pt>
                <c:pt idx="9">
                  <c:v>45741</c:v>
                </c:pt>
                <c:pt idx="10">
                  <c:v>45756</c:v>
                </c:pt>
                <c:pt idx="11">
                  <c:v>45763</c:v>
                </c:pt>
                <c:pt idx="12">
                  <c:v>45772</c:v>
                </c:pt>
                <c:pt idx="13">
                  <c:v>45778</c:v>
                </c:pt>
                <c:pt idx="14">
                  <c:v>45808</c:v>
                </c:pt>
                <c:pt idx="15">
                  <c:v>45837</c:v>
                </c:pt>
                <c:pt idx="16">
                  <c:v>46722</c:v>
                </c:pt>
                <c:pt idx="17">
                  <c:v>46895</c:v>
                </c:pt>
                <c:pt idx="18">
                  <c:v>46948</c:v>
                </c:pt>
                <c:pt idx="19">
                  <c:v>46985</c:v>
                </c:pt>
                <c:pt idx="20">
                  <c:v>46999</c:v>
                </c:pt>
                <c:pt idx="21">
                  <c:v>47003</c:v>
                </c:pt>
                <c:pt idx="22">
                  <c:v>46997</c:v>
                </c:pt>
                <c:pt idx="23">
                  <c:v>47003</c:v>
                </c:pt>
                <c:pt idx="24">
                  <c:v>47014</c:v>
                </c:pt>
                <c:pt idx="25">
                  <c:v>47018</c:v>
                </c:pt>
                <c:pt idx="26">
                  <c:v>47028</c:v>
                </c:pt>
                <c:pt idx="27">
                  <c:v>47050</c:v>
                </c:pt>
                <c:pt idx="28">
                  <c:v>47062</c:v>
                </c:pt>
                <c:pt idx="29">
                  <c:v>47065</c:v>
                </c:pt>
                <c:pt idx="30">
                  <c:v>47080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4-33F4-4CD1-A8A5-5094AB6D9FDD}"/>
            </c:ext>
          </c:extLst>
        </c:ser>
        <c:ser>
          <c:idx val="21"/>
          <c:order val="21"/>
          <c:tx>
            <c:strRef>
              <c:f>Sheet1!$W$1</c:f>
              <c:strCache>
                <c:ptCount val="1"/>
                <c:pt idx="0">
                  <c:v>Panorama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01.03.2018</c:v>
                </c:pt>
                <c:pt idx="1">
                  <c:v>02.03.2018</c:v>
                </c:pt>
                <c:pt idx="2">
                  <c:v>03.03.2018</c:v>
                </c:pt>
                <c:pt idx="3">
                  <c:v>04.03.2018</c:v>
                </c:pt>
                <c:pt idx="4">
                  <c:v>05.03.2018</c:v>
                </c:pt>
                <c:pt idx="5">
                  <c:v>06.03.2018</c:v>
                </c:pt>
                <c:pt idx="6">
                  <c:v>07.03.2018</c:v>
                </c:pt>
                <c:pt idx="7">
                  <c:v>08.03.2018</c:v>
                </c:pt>
                <c:pt idx="8">
                  <c:v>09.03.2018</c:v>
                </c:pt>
                <c:pt idx="9">
                  <c:v>10.03.2018</c:v>
                </c:pt>
                <c:pt idx="10">
                  <c:v>11.03.2018</c:v>
                </c:pt>
                <c:pt idx="11">
                  <c:v>12.03.2018</c:v>
                </c:pt>
                <c:pt idx="12">
                  <c:v>13.03.2018</c:v>
                </c:pt>
                <c:pt idx="13">
                  <c:v>14.03.2018</c:v>
                </c:pt>
                <c:pt idx="14">
                  <c:v>15.03.2018</c:v>
                </c:pt>
                <c:pt idx="15">
                  <c:v>16.03.2018</c:v>
                </c:pt>
                <c:pt idx="16">
                  <c:v>17.03.2018</c:v>
                </c:pt>
                <c:pt idx="17">
                  <c:v>18.03.2018</c:v>
                </c:pt>
                <c:pt idx="18">
                  <c:v>19.03.2018</c:v>
                </c:pt>
                <c:pt idx="19">
                  <c:v>20.03.2018</c:v>
                </c:pt>
                <c:pt idx="20">
                  <c:v>21.03.2018</c:v>
                </c:pt>
                <c:pt idx="21">
                  <c:v>22.03.2018</c:v>
                </c:pt>
                <c:pt idx="22">
                  <c:v>23.03.2018</c:v>
                </c:pt>
                <c:pt idx="23">
                  <c:v>24.03.2018</c:v>
                </c:pt>
                <c:pt idx="24">
                  <c:v>25.03.2018</c:v>
                </c:pt>
                <c:pt idx="25">
                  <c:v>26.03.2018</c:v>
                </c:pt>
                <c:pt idx="26">
                  <c:v>27.03.2018</c:v>
                </c:pt>
                <c:pt idx="27">
                  <c:v>28.03.2018</c:v>
                </c:pt>
                <c:pt idx="28">
                  <c:v>29.03.2018</c:v>
                </c:pt>
                <c:pt idx="29">
                  <c:v>30.03.2018</c:v>
                </c:pt>
                <c:pt idx="30">
                  <c:v>31.03.2018</c:v>
                </c:pt>
              </c:strCache>
            </c:strRef>
          </c:cat>
          <c:val>
            <c:numRef>
              <c:f>Sheet1!$W$2:$W$32</c:f>
              <c:numCache>
                <c:formatCode>General</c:formatCode>
                <c:ptCount val="31"/>
                <c:pt idx="0">
                  <c:v>174920</c:v>
                </c:pt>
                <c:pt idx="1">
                  <c:v>175045</c:v>
                </c:pt>
                <c:pt idx="2">
                  <c:v>175287</c:v>
                </c:pt>
                <c:pt idx="3">
                  <c:v>175450</c:v>
                </c:pt>
                <c:pt idx="4">
                  <c:v>175559</c:v>
                </c:pt>
                <c:pt idx="5">
                  <c:v>175620</c:v>
                </c:pt>
                <c:pt idx="6">
                  <c:v>175675</c:v>
                </c:pt>
                <c:pt idx="7">
                  <c:v>175684</c:v>
                </c:pt>
                <c:pt idx="8">
                  <c:v>175718</c:v>
                </c:pt>
                <c:pt idx="9">
                  <c:v>175742</c:v>
                </c:pt>
                <c:pt idx="10">
                  <c:v>175783</c:v>
                </c:pt>
                <c:pt idx="11">
                  <c:v>175915</c:v>
                </c:pt>
                <c:pt idx="12">
                  <c:v>175968</c:v>
                </c:pt>
                <c:pt idx="13">
                  <c:v>176082</c:v>
                </c:pt>
                <c:pt idx="14">
                  <c:v>176160</c:v>
                </c:pt>
                <c:pt idx="15">
                  <c:v>176230</c:v>
                </c:pt>
                <c:pt idx="16">
                  <c:v>176355</c:v>
                </c:pt>
                <c:pt idx="17">
                  <c:v>176432</c:v>
                </c:pt>
                <c:pt idx="18">
                  <c:v>176473</c:v>
                </c:pt>
                <c:pt idx="19">
                  <c:v>176498</c:v>
                </c:pt>
                <c:pt idx="20">
                  <c:v>176499</c:v>
                </c:pt>
                <c:pt idx="21">
                  <c:v>176569</c:v>
                </c:pt>
                <c:pt idx="22">
                  <c:v>176612</c:v>
                </c:pt>
                <c:pt idx="23">
                  <c:v>176636</c:v>
                </c:pt>
                <c:pt idx="24">
                  <c:v>176670</c:v>
                </c:pt>
                <c:pt idx="25">
                  <c:v>176678</c:v>
                </c:pt>
                <c:pt idx="26">
                  <c:v>176704</c:v>
                </c:pt>
                <c:pt idx="27">
                  <c:v>176733</c:v>
                </c:pt>
                <c:pt idx="28">
                  <c:v>176767</c:v>
                </c:pt>
                <c:pt idx="29">
                  <c:v>176795</c:v>
                </c:pt>
                <c:pt idx="30">
                  <c:v>176810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5-33F4-4CD1-A8A5-5094AB6D9FDD}"/>
            </c:ext>
          </c:extLst>
        </c:ser>
        <c:ser>
          <c:idx val="22"/>
          <c:order val="22"/>
          <c:tx>
            <c:strRef>
              <c:f>Sheet1!$X$1</c:f>
              <c:strCache>
                <c:ptCount val="1"/>
                <c:pt idx="0">
                  <c:v>Extra 3</c:v>
                </c:pt>
              </c:strCache>
            </c:strRef>
          </c:tx>
          <c:spPr>
            <a:ln w="28575" cap="rnd">
              <a:solidFill>
                <a:schemeClr val="accent5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01.03.2018</c:v>
                </c:pt>
                <c:pt idx="1">
                  <c:v>02.03.2018</c:v>
                </c:pt>
                <c:pt idx="2">
                  <c:v>03.03.2018</c:v>
                </c:pt>
                <c:pt idx="3">
                  <c:v>04.03.2018</c:v>
                </c:pt>
                <c:pt idx="4">
                  <c:v>05.03.2018</c:v>
                </c:pt>
                <c:pt idx="5">
                  <c:v>06.03.2018</c:v>
                </c:pt>
                <c:pt idx="6">
                  <c:v>07.03.2018</c:v>
                </c:pt>
                <c:pt idx="7">
                  <c:v>08.03.2018</c:v>
                </c:pt>
                <c:pt idx="8">
                  <c:v>09.03.2018</c:v>
                </c:pt>
                <c:pt idx="9">
                  <c:v>10.03.2018</c:v>
                </c:pt>
                <c:pt idx="10">
                  <c:v>11.03.2018</c:v>
                </c:pt>
                <c:pt idx="11">
                  <c:v>12.03.2018</c:v>
                </c:pt>
                <c:pt idx="12">
                  <c:v>13.03.2018</c:v>
                </c:pt>
                <c:pt idx="13">
                  <c:v>14.03.2018</c:v>
                </c:pt>
                <c:pt idx="14">
                  <c:v>15.03.2018</c:v>
                </c:pt>
                <c:pt idx="15">
                  <c:v>16.03.2018</c:v>
                </c:pt>
                <c:pt idx="16">
                  <c:v>17.03.2018</c:v>
                </c:pt>
                <c:pt idx="17">
                  <c:v>18.03.2018</c:v>
                </c:pt>
                <c:pt idx="18">
                  <c:v>19.03.2018</c:v>
                </c:pt>
                <c:pt idx="19">
                  <c:v>20.03.2018</c:v>
                </c:pt>
                <c:pt idx="20">
                  <c:v>21.03.2018</c:v>
                </c:pt>
                <c:pt idx="21">
                  <c:v>22.03.2018</c:v>
                </c:pt>
                <c:pt idx="22">
                  <c:v>23.03.2018</c:v>
                </c:pt>
                <c:pt idx="23">
                  <c:v>24.03.2018</c:v>
                </c:pt>
                <c:pt idx="24">
                  <c:v>25.03.2018</c:v>
                </c:pt>
                <c:pt idx="25">
                  <c:v>26.03.2018</c:v>
                </c:pt>
                <c:pt idx="26">
                  <c:v>27.03.2018</c:v>
                </c:pt>
                <c:pt idx="27">
                  <c:v>28.03.2018</c:v>
                </c:pt>
                <c:pt idx="28">
                  <c:v>29.03.2018</c:v>
                </c:pt>
                <c:pt idx="29">
                  <c:v>30.03.2018</c:v>
                </c:pt>
                <c:pt idx="30">
                  <c:v>31.03.2018</c:v>
                </c:pt>
              </c:strCache>
            </c:strRef>
          </c:cat>
          <c:val>
            <c:numRef>
              <c:f>Sheet1!$X$2:$X$32</c:f>
              <c:numCache>
                <c:formatCode>General</c:formatCode>
                <c:ptCount val="31"/>
                <c:pt idx="0">
                  <c:v>801411</c:v>
                </c:pt>
                <c:pt idx="1">
                  <c:v>801909</c:v>
                </c:pt>
                <c:pt idx="2">
                  <c:v>802402</c:v>
                </c:pt>
                <c:pt idx="3">
                  <c:v>802943</c:v>
                </c:pt>
                <c:pt idx="4">
                  <c:v>803277</c:v>
                </c:pt>
                <c:pt idx="5">
                  <c:v>803861</c:v>
                </c:pt>
                <c:pt idx="6">
                  <c:v>804489</c:v>
                </c:pt>
                <c:pt idx="7">
                  <c:v>805013</c:v>
                </c:pt>
                <c:pt idx="8">
                  <c:v>805408</c:v>
                </c:pt>
                <c:pt idx="9">
                  <c:v>805774</c:v>
                </c:pt>
                <c:pt idx="10">
                  <c:v>806033</c:v>
                </c:pt>
                <c:pt idx="11">
                  <c:v>806216</c:v>
                </c:pt>
                <c:pt idx="12">
                  <c:v>806441</c:v>
                </c:pt>
                <c:pt idx="13">
                  <c:v>806644</c:v>
                </c:pt>
                <c:pt idx="14">
                  <c:v>806787</c:v>
                </c:pt>
                <c:pt idx="15">
                  <c:v>806934</c:v>
                </c:pt>
                <c:pt idx="16">
                  <c:v>807145</c:v>
                </c:pt>
                <c:pt idx="17">
                  <c:v>807303</c:v>
                </c:pt>
                <c:pt idx="18">
                  <c:v>808183</c:v>
                </c:pt>
                <c:pt idx="19">
                  <c:v>808789</c:v>
                </c:pt>
                <c:pt idx="20">
                  <c:v>809153</c:v>
                </c:pt>
                <c:pt idx="21">
                  <c:v>809818</c:v>
                </c:pt>
                <c:pt idx="22">
                  <c:v>810153</c:v>
                </c:pt>
                <c:pt idx="23">
                  <c:v>810420</c:v>
                </c:pt>
                <c:pt idx="24">
                  <c:v>810697</c:v>
                </c:pt>
                <c:pt idx="25">
                  <c:v>810892</c:v>
                </c:pt>
                <c:pt idx="26">
                  <c:v>811118</c:v>
                </c:pt>
                <c:pt idx="27">
                  <c:v>811476</c:v>
                </c:pt>
                <c:pt idx="28">
                  <c:v>811787</c:v>
                </c:pt>
                <c:pt idx="29">
                  <c:v>812013</c:v>
                </c:pt>
                <c:pt idx="30">
                  <c:v>812133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6-33F4-4CD1-A8A5-5094AB6D9FDD}"/>
            </c:ext>
          </c:extLst>
        </c:ser>
        <c:ser>
          <c:idx val="23"/>
          <c:order val="23"/>
          <c:tx>
            <c:strRef>
              <c:f>Sheet1!$Y$1</c:f>
              <c:strCache>
                <c:ptCount val="1"/>
                <c:pt idx="0">
                  <c:v>Rute raus, der Spaß beginnt</c:v>
                </c:pt>
              </c:strCache>
            </c:strRef>
          </c:tx>
          <c:spPr>
            <a:ln w="28575" cap="rnd">
              <a:solidFill>
                <a:schemeClr val="accent6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01.03.2018</c:v>
                </c:pt>
                <c:pt idx="1">
                  <c:v>02.03.2018</c:v>
                </c:pt>
                <c:pt idx="2">
                  <c:v>03.03.2018</c:v>
                </c:pt>
                <c:pt idx="3">
                  <c:v>04.03.2018</c:v>
                </c:pt>
                <c:pt idx="4">
                  <c:v>05.03.2018</c:v>
                </c:pt>
                <c:pt idx="5">
                  <c:v>06.03.2018</c:v>
                </c:pt>
                <c:pt idx="6">
                  <c:v>07.03.2018</c:v>
                </c:pt>
                <c:pt idx="7">
                  <c:v>08.03.2018</c:v>
                </c:pt>
                <c:pt idx="8">
                  <c:v>09.03.2018</c:v>
                </c:pt>
                <c:pt idx="9">
                  <c:v>10.03.2018</c:v>
                </c:pt>
                <c:pt idx="10">
                  <c:v>11.03.2018</c:v>
                </c:pt>
                <c:pt idx="11">
                  <c:v>12.03.2018</c:v>
                </c:pt>
                <c:pt idx="12">
                  <c:v>13.03.2018</c:v>
                </c:pt>
                <c:pt idx="13">
                  <c:v>14.03.2018</c:v>
                </c:pt>
                <c:pt idx="14">
                  <c:v>15.03.2018</c:v>
                </c:pt>
                <c:pt idx="15">
                  <c:v>16.03.2018</c:v>
                </c:pt>
                <c:pt idx="16">
                  <c:v>17.03.2018</c:v>
                </c:pt>
                <c:pt idx="17">
                  <c:v>18.03.2018</c:v>
                </c:pt>
                <c:pt idx="18">
                  <c:v>19.03.2018</c:v>
                </c:pt>
                <c:pt idx="19">
                  <c:v>20.03.2018</c:v>
                </c:pt>
                <c:pt idx="20">
                  <c:v>21.03.2018</c:v>
                </c:pt>
                <c:pt idx="21">
                  <c:v>22.03.2018</c:v>
                </c:pt>
                <c:pt idx="22">
                  <c:v>23.03.2018</c:v>
                </c:pt>
                <c:pt idx="23">
                  <c:v>24.03.2018</c:v>
                </c:pt>
                <c:pt idx="24">
                  <c:v>25.03.2018</c:v>
                </c:pt>
                <c:pt idx="25">
                  <c:v>26.03.2018</c:v>
                </c:pt>
                <c:pt idx="26">
                  <c:v>27.03.2018</c:v>
                </c:pt>
                <c:pt idx="27">
                  <c:v>28.03.2018</c:v>
                </c:pt>
                <c:pt idx="28">
                  <c:v>29.03.2018</c:v>
                </c:pt>
                <c:pt idx="29">
                  <c:v>30.03.2018</c:v>
                </c:pt>
                <c:pt idx="30">
                  <c:v>31.03.2018</c:v>
                </c:pt>
              </c:strCache>
            </c:strRef>
          </c:cat>
          <c:val>
            <c:numRef>
              <c:f>Sheet1!$Y$2:$Y$32</c:f>
              <c:numCache>
                <c:formatCode>General</c:formatCode>
                <c:ptCount val="31"/>
                <c:pt idx="0">
                  <c:v>14030</c:v>
                </c:pt>
                <c:pt idx="1">
                  <c:v>14033</c:v>
                </c:pt>
                <c:pt idx="2">
                  <c:v>14033</c:v>
                </c:pt>
                <c:pt idx="3">
                  <c:v>14032</c:v>
                </c:pt>
                <c:pt idx="4">
                  <c:v>14033</c:v>
                </c:pt>
                <c:pt idx="5">
                  <c:v>14039</c:v>
                </c:pt>
                <c:pt idx="6">
                  <c:v>14044</c:v>
                </c:pt>
                <c:pt idx="7">
                  <c:v>14047</c:v>
                </c:pt>
                <c:pt idx="8">
                  <c:v>14051</c:v>
                </c:pt>
                <c:pt idx="9">
                  <c:v>14048</c:v>
                </c:pt>
                <c:pt idx="10">
                  <c:v>14050</c:v>
                </c:pt>
                <c:pt idx="11">
                  <c:v>14053</c:v>
                </c:pt>
                <c:pt idx="12">
                  <c:v>14056</c:v>
                </c:pt>
                <c:pt idx="13">
                  <c:v>14057</c:v>
                </c:pt>
                <c:pt idx="14">
                  <c:v>14056</c:v>
                </c:pt>
                <c:pt idx="15">
                  <c:v>14054</c:v>
                </c:pt>
                <c:pt idx="16">
                  <c:v>14057</c:v>
                </c:pt>
                <c:pt idx="17">
                  <c:v>14059</c:v>
                </c:pt>
                <c:pt idx="18">
                  <c:v>14059</c:v>
                </c:pt>
                <c:pt idx="19">
                  <c:v>14057</c:v>
                </c:pt>
                <c:pt idx="20">
                  <c:v>14060</c:v>
                </c:pt>
                <c:pt idx="21">
                  <c:v>14062</c:v>
                </c:pt>
                <c:pt idx="22">
                  <c:v>14061</c:v>
                </c:pt>
                <c:pt idx="23">
                  <c:v>14062</c:v>
                </c:pt>
                <c:pt idx="24">
                  <c:v>14064</c:v>
                </c:pt>
                <c:pt idx="25">
                  <c:v>14065</c:v>
                </c:pt>
                <c:pt idx="26">
                  <c:v>14066</c:v>
                </c:pt>
                <c:pt idx="27">
                  <c:v>14063</c:v>
                </c:pt>
                <c:pt idx="28">
                  <c:v>14064</c:v>
                </c:pt>
                <c:pt idx="29">
                  <c:v>14068</c:v>
                </c:pt>
                <c:pt idx="30">
                  <c:v>14067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7-33F4-4CD1-A8A5-5094AB6D9FDD}"/>
            </c:ext>
          </c:extLst>
        </c:ser>
        <c:ser>
          <c:idx val="24"/>
          <c:order val="24"/>
          <c:tx>
            <c:strRef>
              <c:f>Sheet1!$Z$1</c:f>
              <c:strCache>
                <c:ptCount val="1"/>
                <c:pt idx="0">
                  <c:v>NDR Doku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01.03.2018</c:v>
                </c:pt>
                <c:pt idx="1">
                  <c:v>02.03.2018</c:v>
                </c:pt>
                <c:pt idx="2">
                  <c:v>03.03.2018</c:v>
                </c:pt>
                <c:pt idx="3">
                  <c:v>04.03.2018</c:v>
                </c:pt>
                <c:pt idx="4">
                  <c:v>05.03.2018</c:v>
                </c:pt>
                <c:pt idx="5">
                  <c:v>06.03.2018</c:v>
                </c:pt>
                <c:pt idx="6">
                  <c:v>07.03.2018</c:v>
                </c:pt>
                <c:pt idx="7">
                  <c:v>08.03.2018</c:v>
                </c:pt>
                <c:pt idx="8">
                  <c:v>09.03.2018</c:v>
                </c:pt>
                <c:pt idx="9">
                  <c:v>10.03.2018</c:v>
                </c:pt>
                <c:pt idx="10">
                  <c:v>11.03.2018</c:v>
                </c:pt>
                <c:pt idx="11">
                  <c:v>12.03.2018</c:v>
                </c:pt>
                <c:pt idx="12">
                  <c:v>13.03.2018</c:v>
                </c:pt>
                <c:pt idx="13">
                  <c:v>14.03.2018</c:v>
                </c:pt>
                <c:pt idx="14">
                  <c:v>15.03.2018</c:v>
                </c:pt>
                <c:pt idx="15">
                  <c:v>16.03.2018</c:v>
                </c:pt>
                <c:pt idx="16">
                  <c:v>17.03.2018</c:v>
                </c:pt>
                <c:pt idx="17">
                  <c:v>18.03.2018</c:v>
                </c:pt>
                <c:pt idx="18">
                  <c:v>19.03.2018</c:v>
                </c:pt>
                <c:pt idx="19">
                  <c:v>20.03.2018</c:v>
                </c:pt>
                <c:pt idx="20">
                  <c:v>21.03.2018</c:v>
                </c:pt>
                <c:pt idx="21">
                  <c:v>22.03.2018</c:v>
                </c:pt>
                <c:pt idx="22">
                  <c:v>23.03.2018</c:v>
                </c:pt>
                <c:pt idx="23">
                  <c:v>24.03.2018</c:v>
                </c:pt>
                <c:pt idx="24">
                  <c:v>25.03.2018</c:v>
                </c:pt>
                <c:pt idx="25">
                  <c:v>26.03.2018</c:v>
                </c:pt>
                <c:pt idx="26">
                  <c:v>27.03.2018</c:v>
                </c:pt>
                <c:pt idx="27">
                  <c:v>28.03.2018</c:v>
                </c:pt>
                <c:pt idx="28">
                  <c:v>29.03.2018</c:v>
                </c:pt>
                <c:pt idx="29">
                  <c:v>30.03.2018</c:v>
                </c:pt>
                <c:pt idx="30">
                  <c:v>31.03.2018</c:v>
                </c:pt>
              </c:strCache>
            </c:strRef>
          </c:cat>
          <c:val>
            <c:numRef>
              <c:f>Sheet1!$Z$2:$Z$32</c:f>
              <c:numCache>
                <c:formatCode>General</c:formatCode>
                <c:ptCount val="31"/>
                <c:pt idx="0">
                  <c:v>17671</c:v>
                </c:pt>
                <c:pt idx="1">
                  <c:v>17675</c:v>
                </c:pt>
                <c:pt idx="2">
                  <c:v>17691</c:v>
                </c:pt>
                <c:pt idx="3">
                  <c:v>17693</c:v>
                </c:pt>
                <c:pt idx="4">
                  <c:v>17699</c:v>
                </c:pt>
                <c:pt idx="5">
                  <c:v>17698</c:v>
                </c:pt>
                <c:pt idx="6">
                  <c:v>17706</c:v>
                </c:pt>
                <c:pt idx="7">
                  <c:v>17711</c:v>
                </c:pt>
                <c:pt idx="8">
                  <c:v>17717</c:v>
                </c:pt>
                <c:pt idx="9">
                  <c:v>17725</c:v>
                </c:pt>
                <c:pt idx="10">
                  <c:v>17728</c:v>
                </c:pt>
                <c:pt idx="11">
                  <c:v>17732</c:v>
                </c:pt>
                <c:pt idx="12">
                  <c:v>17752</c:v>
                </c:pt>
                <c:pt idx="13">
                  <c:v>17776</c:v>
                </c:pt>
                <c:pt idx="14">
                  <c:v>17785</c:v>
                </c:pt>
                <c:pt idx="15">
                  <c:v>17794</c:v>
                </c:pt>
                <c:pt idx="16">
                  <c:v>17805</c:v>
                </c:pt>
                <c:pt idx="17">
                  <c:v>17814</c:v>
                </c:pt>
                <c:pt idx="18">
                  <c:v>17816</c:v>
                </c:pt>
                <c:pt idx="19">
                  <c:v>17822</c:v>
                </c:pt>
                <c:pt idx="20">
                  <c:v>17843</c:v>
                </c:pt>
                <c:pt idx="21">
                  <c:v>17857</c:v>
                </c:pt>
                <c:pt idx="22">
                  <c:v>17866</c:v>
                </c:pt>
                <c:pt idx="23">
                  <c:v>17868</c:v>
                </c:pt>
                <c:pt idx="24">
                  <c:v>17874</c:v>
                </c:pt>
                <c:pt idx="25">
                  <c:v>17881</c:v>
                </c:pt>
                <c:pt idx="26">
                  <c:v>17898</c:v>
                </c:pt>
                <c:pt idx="27">
                  <c:v>17918</c:v>
                </c:pt>
                <c:pt idx="28">
                  <c:v>17922</c:v>
                </c:pt>
                <c:pt idx="29">
                  <c:v>17928</c:v>
                </c:pt>
                <c:pt idx="30">
                  <c:v>17937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8-33F4-4CD1-A8A5-5094AB6D9FDD}"/>
            </c:ext>
          </c:extLst>
        </c:ser>
        <c:ser>
          <c:idx val="25"/>
          <c:order val="25"/>
          <c:tx>
            <c:strRef>
              <c:f>Sheet1!$AA$1</c:f>
              <c:strCache>
                <c:ptCount val="1"/>
                <c:pt idx="0">
                  <c:v>Neues aus Büttenwarder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01.03.2018</c:v>
                </c:pt>
                <c:pt idx="1">
                  <c:v>02.03.2018</c:v>
                </c:pt>
                <c:pt idx="2">
                  <c:v>03.03.2018</c:v>
                </c:pt>
                <c:pt idx="3">
                  <c:v>04.03.2018</c:v>
                </c:pt>
                <c:pt idx="4">
                  <c:v>05.03.2018</c:v>
                </c:pt>
                <c:pt idx="5">
                  <c:v>06.03.2018</c:v>
                </c:pt>
                <c:pt idx="6">
                  <c:v>07.03.2018</c:v>
                </c:pt>
                <c:pt idx="7">
                  <c:v>08.03.2018</c:v>
                </c:pt>
                <c:pt idx="8">
                  <c:v>09.03.2018</c:v>
                </c:pt>
                <c:pt idx="9">
                  <c:v>10.03.2018</c:v>
                </c:pt>
                <c:pt idx="10">
                  <c:v>11.03.2018</c:v>
                </c:pt>
                <c:pt idx="11">
                  <c:v>12.03.2018</c:v>
                </c:pt>
                <c:pt idx="12">
                  <c:v>13.03.2018</c:v>
                </c:pt>
                <c:pt idx="13">
                  <c:v>14.03.2018</c:v>
                </c:pt>
                <c:pt idx="14">
                  <c:v>15.03.2018</c:v>
                </c:pt>
                <c:pt idx="15">
                  <c:v>16.03.2018</c:v>
                </c:pt>
                <c:pt idx="16">
                  <c:v>17.03.2018</c:v>
                </c:pt>
                <c:pt idx="17">
                  <c:v>18.03.2018</c:v>
                </c:pt>
                <c:pt idx="18">
                  <c:v>19.03.2018</c:v>
                </c:pt>
                <c:pt idx="19">
                  <c:v>20.03.2018</c:v>
                </c:pt>
                <c:pt idx="20">
                  <c:v>21.03.2018</c:v>
                </c:pt>
                <c:pt idx="21">
                  <c:v>22.03.2018</c:v>
                </c:pt>
                <c:pt idx="22">
                  <c:v>23.03.2018</c:v>
                </c:pt>
                <c:pt idx="23">
                  <c:v>24.03.2018</c:v>
                </c:pt>
                <c:pt idx="24">
                  <c:v>25.03.2018</c:v>
                </c:pt>
                <c:pt idx="25">
                  <c:v>26.03.2018</c:v>
                </c:pt>
                <c:pt idx="26">
                  <c:v>27.03.2018</c:v>
                </c:pt>
                <c:pt idx="27">
                  <c:v>28.03.2018</c:v>
                </c:pt>
                <c:pt idx="28">
                  <c:v>29.03.2018</c:v>
                </c:pt>
                <c:pt idx="29">
                  <c:v>30.03.2018</c:v>
                </c:pt>
                <c:pt idx="30">
                  <c:v>31.03.2018</c:v>
                </c:pt>
              </c:strCache>
            </c:strRef>
          </c:cat>
          <c:val>
            <c:numRef>
              <c:f>Sheet1!$AA$2:$AA$32</c:f>
              <c:numCache>
                <c:formatCode>General</c:formatCode>
                <c:ptCount val="31"/>
                <c:pt idx="0">
                  <c:v>137757</c:v>
                </c:pt>
                <c:pt idx="1">
                  <c:v>137749</c:v>
                </c:pt>
                <c:pt idx="2">
                  <c:v>137753</c:v>
                </c:pt>
                <c:pt idx="3">
                  <c:v>137748</c:v>
                </c:pt>
                <c:pt idx="4">
                  <c:v>137760</c:v>
                </c:pt>
                <c:pt idx="5">
                  <c:v>137755</c:v>
                </c:pt>
                <c:pt idx="6">
                  <c:v>137763</c:v>
                </c:pt>
                <c:pt idx="7">
                  <c:v>137763</c:v>
                </c:pt>
                <c:pt idx="8">
                  <c:v>137765</c:v>
                </c:pt>
                <c:pt idx="9">
                  <c:v>137762</c:v>
                </c:pt>
                <c:pt idx="10">
                  <c:v>137756</c:v>
                </c:pt>
                <c:pt idx="11">
                  <c:v>137759</c:v>
                </c:pt>
                <c:pt idx="12">
                  <c:v>137772</c:v>
                </c:pt>
                <c:pt idx="13">
                  <c:v>137765</c:v>
                </c:pt>
                <c:pt idx="14">
                  <c:v>137755</c:v>
                </c:pt>
                <c:pt idx="15">
                  <c:v>137743</c:v>
                </c:pt>
                <c:pt idx="16">
                  <c:v>137742</c:v>
                </c:pt>
                <c:pt idx="17">
                  <c:v>137735</c:v>
                </c:pt>
                <c:pt idx="18">
                  <c:v>137731</c:v>
                </c:pt>
                <c:pt idx="19">
                  <c:v>137725</c:v>
                </c:pt>
                <c:pt idx="20">
                  <c:v>137715</c:v>
                </c:pt>
                <c:pt idx="21">
                  <c:v>137711</c:v>
                </c:pt>
                <c:pt idx="22">
                  <c:v>138003</c:v>
                </c:pt>
                <c:pt idx="23">
                  <c:v>138205</c:v>
                </c:pt>
                <c:pt idx="24">
                  <c:v>138297</c:v>
                </c:pt>
                <c:pt idx="25">
                  <c:v>138347</c:v>
                </c:pt>
                <c:pt idx="26">
                  <c:v>138382</c:v>
                </c:pt>
                <c:pt idx="27">
                  <c:v>138391</c:v>
                </c:pt>
                <c:pt idx="28">
                  <c:v>138397</c:v>
                </c:pt>
                <c:pt idx="29">
                  <c:v>138399</c:v>
                </c:pt>
                <c:pt idx="30">
                  <c:v>138389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9-33F4-4CD1-A8A5-5094AB6D9FDD}"/>
            </c:ext>
          </c:extLst>
        </c:ser>
        <c:ser>
          <c:idx val="26"/>
          <c:order val="26"/>
          <c:tx>
            <c:strRef>
              <c:f>Sheet1!$AB$1</c:f>
              <c:strCache>
                <c:ptCount val="1"/>
                <c:pt idx="0">
                  <c:v>Zapp - Das Medienmagazin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01.03.2018</c:v>
                </c:pt>
                <c:pt idx="1">
                  <c:v>02.03.2018</c:v>
                </c:pt>
                <c:pt idx="2">
                  <c:v>03.03.2018</c:v>
                </c:pt>
                <c:pt idx="3">
                  <c:v>04.03.2018</c:v>
                </c:pt>
                <c:pt idx="4">
                  <c:v>05.03.2018</c:v>
                </c:pt>
                <c:pt idx="5">
                  <c:v>06.03.2018</c:v>
                </c:pt>
                <c:pt idx="6">
                  <c:v>07.03.2018</c:v>
                </c:pt>
                <c:pt idx="7">
                  <c:v>08.03.2018</c:v>
                </c:pt>
                <c:pt idx="8">
                  <c:v>09.03.2018</c:v>
                </c:pt>
                <c:pt idx="9">
                  <c:v>10.03.2018</c:v>
                </c:pt>
                <c:pt idx="10">
                  <c:v>11.03.2018</c:v>
                </c:pt>
                <c:pt idx="11">
                  <c:v>12.03.2018</c:v>
                </c:pt>
                <c:pt idx="12">
                  <c:v>13.03.2018</c:v>
                </c:pt>
                <c:pt idx="13">
                  <c:v>14.03.2018</c:v>
                </c:pt>
                <c:pt idx="14">
                  <c:v>15.03.2018</c:v>
                </c:pt>
                <c:pt idx="15">
                  <c:v>16.03.2018</c:v>
                </c:pt>
                <c:pt idx="16">
                  <c:v>17.03.2018</c:v>
                </c:pt>
                <c:pt idx="17">
                  <c:v>18.03.2018</c:v>
                </c:pt>
                <c:pt idx="18">
                  <c:v>19.03.2018</c:v>
                </c:pt>
                <c:pt idx="19">
                  <c:v>20.03.2018</c:v>
                </c:pt>
                <c:pt idx="20">
                  <c:v>21.03.2018</c:v>
                </c:pt>
                <c:pt idx="21">
                  <c:v>22.03.2018</c:v>
                </c:pt>
                <c:pt idx="22">
                  <c:v>23.03.2018</c:v>
                </c:pt>
                <c:pt idx="23">
                  <c:v>24.03.2018</c:v>
                </c:pt>
                <c:pt idx="24">
                  <c:v>25.03.2018</c:v>
                </c:pt>
                <c:pt idx="25">
                  <c:v>26.03.2018</c:v>
                </c:pt>
                <c:pt idx="26">
                  <c:v>27.03.2018</c:v>
                </c:pt>
                <c:pt idx="27">
                  <c:v>28.03.2018</c:v>
                </c:pt>
                <c:pt idx="28">
                  <c:v>29.03.2018</c:v>
                </c:pt>
                <c:pt idx="29">
                  <c:v>30.03.2018</c:v>
                </c:pt>
                <c:pt idx="30">
                  <c:v>31.03.2018</c:v>
                </c:pt>
              </c:strCache>
            </c:strRef>
          </c:cat>
          <c:val>
            <c:numRef>
              <c:f>Sheet1!$AB$2:$AB$32</c:f>
              <c:numCache>
                <c:formatCode>General</c:formatCode>
                <c:ptCount val="31"/>
                <c:pt idx="0">
                  <c:v>29867</c:v>
                </c:pt>
                <c:pt idx="1">
                  <c:v>29870</c:v>
                </c:pt>
                <c:pt idx="2">
                  <c:v>29873</c:v>
                </c:pt>
                <c:pt idx="3">
                  <c:v>29874</c:v>
                </c:pt>
                <c:pt idx="4">
                  <c:v>29876</c:v>
                </c:pt>
                <c:pt idx="5">
                  <c:v>29868</c:v>
                </c:pt>
                <c:pt idx="6">
                  <c:v>29872</c:v>
                </c:pt>
                <c:pt idx="7">
                  <c:v>29871</c:v>
                </c:pt>
                <c:pt idx="8">
                  <c:v>29873</c:v>
                </c:pt>
                <c:pt idx="9">
                  <c:v>29877</c:v>
                </c:pt>
                <c:pt idx="10">
                  <c:v>29880</c:v>
                </c:pt>
                <c:pt idx="11">
                  <c:v>29886</c:v>
                </c:pt>
                <c:pt idx="12">
                  <c:v>29882</c:v>
                </c:pt>
                <c:pt idx="13">
                  <c:v>29882</c:v>
                </c:pt>
                <c:pt idx="14">
                  <c:v>29878</c:v>
                </c:pt>
                <c:pt idx="15">
                  <c:v>29869</c:v>
                </c:pt>
                <c:pt idx="16">
                  <c:v>29859</c:v>
                </c:pt>
                <c:pt idx="17">
                  <c:v>29859</c:v>
                </c:pt>
                <c:pt idx="18">
                  <c:v>29855</c:v>
                </c:pt>
                <c:pt idx="19">
                  <c:v>29858</c:v>
                </c:pt>
                <c:pt idx="20">
                  <c:v>29869</c:v>
                </c:pt>
                <c:pt idx="21">
                  <c:v>29885</c:v>
                </c:pt>
                <c:pt idx="22">
                  <c:v>29888</c:v>
                </c:pt>
                <c:pt idx="23">
                  <c:v>29887</c:v>
                </c:pt>
                <c:pt idx="24">
                  <c:v>29894</c:v>
                </c:pt>
                <c:pt idx="25">
                  <c:v>29888</c:v>
                </c:pt>
                <c:pt idx="26">
                  <c:v>29888</c:v>
                </c:pt>
                <c:pt idx="27">
                  <c:v>29922</c:v>
                </c:pt>
                <c:pt idx="28">
                  <c:v>29939</c:v>
                </c:pt>
                <c:pt idx="29">
                  <c:v>29946</c:v>
                </c:pt>
                <c:pt idx="30">
                  <c:v>29956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A-33F4-4CD1-A8A5-5094AB6D9FDD}"/>
            </c:ext>
          </c:extLst>
        </c:ser>
        <c:ser>
          <c:idx val="27"/>
          <c:order val="27"/>
          <c:tx>
            <c:strRef>
              <c:f>Sheet1!$AC$1</c:f>
              <c:strCache>
                <c:ptCount val="1"/>
                <c:pt idx="0">
                  <c:v>Kulturjournal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01.03.2018</c:v>
                </c:pt>
                <c:pt idx="1">
                  <c:v>02.03.2018</c:v>
                </c:pt>
                <c:pt idx="2">
                  <c:v>03.03.2018</c:v>
                </c:pt>
                <c:pt idx="3">
                  <c:v>04.03.2018</c:v>
                </c:pt>
                <c:pt idx="4">
                  <c:v>05.03.2018</c:v>
                </c:pt>
                <c:pt idx="5">
                  <c:v>06.03.2018</c:v>
                </c:pt>
                <c:pt idx="6">
                  <c:v>07.03.2018</c:v>
                </c:pt>
                <c:pt idx="7">
                  <c:v>08.03.2018</c:v>
                </c:pt>
                <c:pt idx="8">
                  <c:v>09.03.2018</c:v>
                </c:pt>
                <c:pt idx="9">
                  <c:v>10.03.2018</c:v>
                </c:pt>
                <c:pt idx="10">
                  <c:v>11.03.2018</c:v>
                </c:pt>
                <c:pt idx="11">
                  <c:v>12.03.2018</c:v>
                </c:pt>
                <c:pt idx="12">
                  <c:v>13.03.2018</c:v>
                </c:pt>
                <c:pt idx="13">
                  <c:v>14.03.2018</c:v>
                </c:pt>
                <c:pt idx="14">
                  <c:v>15.03.2018</c:v>
                </c:pt>
                <c:pt idx="15">
                  <c:v>16.03.2018</c:v>
                </c:pt>
                <c:pt idx="16">
                  <c:v>17.03.2018</c:v>
                </c:pt>
                <c:pt idx="17">
                  <c:v>18.03.2018</c:v>
                </c:pt>
                <c:pt idx="18">
                  <c:v>19.03.2018</c:v>
                </c:pt>
                <c:pt idx="19">
                  <c:v>20.03.2018</c:v>
                </c:pt>
                <c:pt idx="20">
                  <c:v>21.03.2018</c:v>
                </c:pt>
                <c:pt idx="21">
                  <c:v>22.03.2018</c:v>
                </c:pt>
                <c:pt idx="22">
                  <c:v>23.03.2018</c:v>
                </c:pt>
                <c:pt idx="23">
                  <c:v>24.03.2018</c:v>
                </c:pt>
                <c:pt idx="24">
                  <c:v>25.03.2018</c:v>
                </c:pt>
                <c:pt idx="25">
                  <c:v>26.03.2018</c:v>
                </c:pt>
                <c:pt idx="26">
                  <c:v>27.03.2018</c:v>
                </c:pt>
                <c:pt idx="27">
                  <c:v>28.03.2018</c:v>
                </c:pt>
                <c:pt idx="28">
                  <c:v>29.03.2018</c:v>
                </c:pt>
                <c:pt idx="29">
                  <c:v>30.03.2018</c:v>
                </c:pt>
                <c:pt idx="30">
                  <c:v>31.03.2018</c:v>
                </c:pt>
              </c:strCache>
            </c:strRef>
          </c:cat>
          <c:val>
            <c:numRef>
              <c:f>Sheet1!$AC$2:$AC$32</c:f>
              <c:numCache>
                <c:formatCode>General</c:formatCode>
                <c:ptCount val="31"/>
                <c:pt idx="0">
                  <c:v>14034</c:v>
                </c:pt>
                <c:pt idx="1">
                  <c:v>14035</c:v>
                </c:pt>
                <c:pt idx="2">
                  <c:v>14041</c:v>
                </c:pt>
                <c:pt idx="3">
                  <c:v>14045</c:v>
                </c:pt>
                <c:pt idx="4">
                  <c:v>14046</c:v>
                </c:pt>
                <c:pt idx="5">
                  <c:v>14056</c:v>
                </c:pt>
                <c:pt idx="6">
                  <c:v>14067</c:v>
                </c:pt>
                <c:pt idx="7">
                  <c:v>14072</c:v>
                </c:pt>
                <c:pt idx="8">
                  <c:v>14085</c:v>
                </c:pt>
                <c:pt idx="9">
                  <c:v>14104</c:v>
                </c:pt>
                <c:pt idx="10">
                  <c:v>14113</c:v>
                </c:pt>
                <c:pt idx="11">
                  <c:v>14116</c:v>
                </c:pt>
                <c:pt idx="12">
                  <c:v>14124</c:v>
                </c:pt>
                <c:pt idx="13">
                  <c:v>14128</c:v>
                </c:pt>
                <c:pt idx="14">
                  <c:v>14146</c:v>
                </c:pt>
                <c:pt idx="15">
                  <c:v>14157</c:v>
                </c:pt>
                <c:pt idx="16">
                  <c:v>14166</c:v>
                </c:pt>
                <c:pt idx="17">
                  <c:v>14179</c:v>
                </c:pt>
                <c:pt idx="18">
                  <c:v>14191</c:v>
                </c:pt>
                <c:pt idx="19">
                  <c:v>14197</c:v>
                </c:pt>
                <c:pt idx="20">
                  <c:v>14209</c:v>
                </c:pt>
                <c:pt idx="21">
                  <c:v>14224</c:v>
                </c:pt>
                <c:pt idx="22">
                  <c:v>14232</c:v>
                </c:pt>
                <c:pt idx="23">
                  <c:v>14235</c:v>
                </c:pt>
                <c:pt idx="24">
                  <c:v>14240</c:v>
                </c:pt>
                <c:pt idx="25">
                  <c:v>14244</c:v>
                </c:pt>
                <c:pt idx="26">
                  <c:v>14244</c:v>
                </c:pt>
                <c:pt idx="27">
                  <c:v>14258</c:v>
                </c:pt>
                <c:pt idx="28">
                  <c:v>14266</c:v>
                </c:pt>
                <c:pt idx="29">
                  <c:v>14274</c:v>
                </c:pt>
                <c:pt idx="30">
                  <c:v>14285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B-33F4-4CD1-A8A5-5094AB6D9FDD}"/>
            </c:ext>
          </c:extLst>
        </c:ser>
        <c:ser>
          <c:idx val="28"/>
          <c:order val="28"/>
          <c:tx>
            <c:strRef>
              <c:f>Sheet1!$AD$1</c:f>
              <c:strCache>
                <c:ptCount val="1"/>
                <c:pt idx="0">
                  <c:v>Wir sind die Freeses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01.03.2018</c:v>
                </c:pt>
                <c:pt idx="1">
                  <c:v>02.03.2018</c:v>
                </c:pt>
                <c:pt idx="2">
                  <c:v>03.03.2018</c:v>
                </c:pt>
                <c:pt idx="3">
                  <c:v>04.03.2018</c:v>
                </c:pt>
                <c:pt idx="4">
                  <c:v>05.03.2018</c:v>
                </c:pt>
                <c:pt idx="5">
                  <c:v>06.03.2018</c:v>
                </c:pt>
                <c:pt idx="6">
                  <c:v>07.03.2018</c:v>
                </c:pt>
                <c:pt idx="7">
                  <c:v>08.03.2018</c:v>
                </c:pt>
                <c:pt idx="8">
                  <c:v>09.03.2018</c:v>
                </c:pt>
                <c:pt idx="9">
                  <c:v>10.03.2018</c:v>
                </c:pt>
                <c:pt idx="10">
                  <c:v>11.03.2018</c:v>
                </c:pt>
                <c:pt idx="11">
                  <c:v>12.03.2018</c:v>
                </c:pt>
                <c:pt idx="12">
                  <c:v>13.03.2018</c:v>
                </c:pt>
                <c:pt idx="13">
                  <c:v>14.03.2018</c:v>
                </c:pt>
                <c:pt idx="14">
                  <c:v>15.03.2018</c:v>
                </c:pt>
                <c:pt idx="15">
                  <c:v>16.03.2018</c:v>
                </c:pt>
                <c:pt idx="16">
                  <c:v>17.03.2018</c:v>
                </c:pt>
                <c:pt idx="17">
                  <c:v>18.03.2018</c:v>
                </c:pt>
                <c:pt idx="18">
                  <c:v>19.03.2018</c:v>
                </c:pt>
                <c:pt idx="19">
                  <c:v>20.03.2018</c:v>
                </c:pt>
                <c:pt idx="20">
                  <c:v>21.03.2018</c:v>
                </c:pt>
                <c:pt idx="21">
                  <c:v>22.03.2018</c:v>
                </c:pt>
                <c:pt idx="22">
                  <c:v>23.03.2018</c:v>
                </c:pt>
                <c:pt idx="23">
                  <c:v>24.03.2018</c:v>
                </c:pt>
                <c:pt idx="24">
                  <c:v>25.03.2018</c:v>
                </c:pt>
                <c:pt idx="25">
                  <c:v>26.03.2018</c:v>
                </c:pt>
                <c:pt idx="26">
                  <c:v>27.03.2018</c:v>
                </c:pt>
                <c:pt idx="27">
                  <c:v>28.03.2018</c:v>
                </c:pt>
                <c:pt idx="28">
                  <c:v>29.03.2018</c:v>
                </c:pt>
                <c:pt idx="29">
                  <c:v>30.03.2018</c:v>
                </c:pt>
                <c:pt idx="30">
                  <c:v>31.03.2018</c:v>
                </c:pt>
              </c:strCache>
            </c:strRef>
          </c:cat>
          <c:val>
            <c:numRef>
              <c:f>Sheet1!$AD$2:$AD$32</c:f>
              <c:numCache>
                <c:formatCode>General</c:formatCode>
                <c:ptCount val="31"/>
                <c:pt idx="0">
                  <c:v>59488</c:v>
                </c:pt>
                <c:pt idx="1">
                  <c:v>59534</c:v>
                </c:pt>
                <c:pt idx="2">
                  <c:v>59551</c:v>
                </c:pt>
                <c:pt idx="3">
                  <c:v>59562</c:v>
                </c:pt>
                <c:pt idx="4">
                  <c:v>59566</c:v>
                </c:pt>
                <c:pt idx="5">
                  <c:v>59573</c:v>
                </c:pt>
                <c:pt idx="6">
                  <c:v>59583</c:v>
                </c:pt>
                <c:pt idx="7">
                  <c:v>59583</c:v>
                </c:pt>
                <c:pt idx="8">
                  <c:v>59631</c:v>
                </c:pt>
                <c:pt idx="9">
                  <c:v>59639</c:v>
                </c:pt>
                <c:pt idx="10">
                  <c:v>59646</c:v>
                </c:pt>
                <c:pt idx="11">
                  <c:v>59653</c:v>
                </c:pt>
                <c:pt idx="12">
                  <c:v>59672</c:v>
                </c:pt>
                <c:pt idx="13">
                  <c:v>59677</c:v>
                </c:pt>
                <c:pt idx="14">
                  <c:v>59692</c:v>
                </c:pt>
                <c:pt idx="15">
                  <c:v>59727</c:v>
                </c:pt>
                <c:pt idx="16">
                  <c:v>59751</c:v>
                </c:pt>
                <c:pt idx="17">
                  <c:v>59768</c:v>
                </c:pt>
                <c:pt idx="18">
                  <c:v>59782</c:v>
                </c:pt>
                <c:pt idx="19">
                  <c:v>59813</c:v>
                </c:pt>
                <c:pt idx="20">
                  <c:v>59832</c:v>
                </c:pt>
                <c:pt idx="21">
                  <c:v>59846</c:v>
                </c:pt>
                <c:pt idx="22">
                  <c:v>59897</c:v>
                </c:pt>
                <c:pt idx="23">
                  <c:v>59926</c:v>
                </c:pt>
                <c:pt idx="24">
                  <c:v>59947</c:v>
                </c:pt>
                <c:pt idx="25">
                  <c:v>59958</c:v>
                </c:pt>
                <c:pt idx="26">
                  <c:v>59959</c:v>
                </c:pt>
                <c:pt idx="27">
                  <c:v>59977</c:v>
                </c:pt>
                <c:pt idx="28">
                  <c:v>60090</c:v>
                </c:pt>
                <c:pt idx="29">
                  <c:v>60122</c:v>
                </c:pt>
                <c:pt idx="30">
                  <c:v>60139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C-33F4-4CD1-A8A5-5094AB6D9FDD}"/>
            </c:ext>
          </c:extLst>
        </c:ser>
        <c:ser>
          <c:idx val="29"/>
          <c:order val="29"/>
          <c:tx>
            <c:strRef>
              <c:f>Sheet1!$AE$1</c:f>
              <c:strCache>
                <c:ptCount val="1"/>
                <c:pt idx="0">
                  <c:v>DAS! im NDR Fernsehen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01.03.2018</c:v>
                </c:pt>
                <c:pt idx="1">
                  <c:v>02.03.2018</c:v>
                </c:pt>
                <c:pt idx="2">
                  <c:v>03.03.2018</c:v>
                </c:pt>
                <c:pt idx="3">
                  <c:v>04.03.2018</c:v>
                </c:pt>
                <c:pt idx="4">
                  <c:v>05.03.2018</c:v>
                </c:pt>
                <c:pt idx="5">
                  <c:v>06.03.2018</c:v>
                </c:pt>
                <c:pt idx="6">
                  <c:v>07.03.2018</c:v>
                </c:pt>
                <c:pt idx="7">
                  <c:v>08.03.2018</c:v>
                </c:pt>
                <c:pt idx="8">
                  <c:v>09.03.2018</c:v>
                </c:pt>
                <c:pt idx="9">
                  <c:v>10.03.2018</c:v>
                </c:pt>
                <c:pt idx="10">
                  <c:v>11.03.2018</c:v>
                </c:pt>
                <c:pt idx="11">
                  <c:v>12.03.2018</c:v>
                </c:pt>
                <c:pt idx="12">
                  <c:v>13.03.2018</c:v>
                </c:pt>
                <c:pt idx="13">
                  <c:v>14.03.2018</c:v>
                </c:pt>
                <c:pt idx="14">
                  <c:v>15.03.2018</c:v>
                </c:pt>
                <c:pt idx="15">
                  <c:v>16.03.2018</c:v>
                </c:pt>
                <c:pt idx="16">
                  <c:v>17.03.2018</c:v>
                </c:pt>
                <c:pt idx="17">
                  <c:v>18.03.2018</c:v>
                </c:pt>
                <c:pt idx="18">
                  <c:v>19.03.2018</c:v>
                </c:pt>
                <c:pt idx="19">
                  <c:v>20.03.2018</c:v>
                </c:pt>
                <c:pt idx="20">
                  <c:v>21.03.2018</c:v>
                </c:pt>
                <c:pt idx="21">
                  <c:v>22.03.2018</c:v>
                </c:pt>
                <c:pt idx="22">
                  <c:v>23.03.2018</c:v>
                </c:pt>
                <c:pt idx="23">
                  <c:v>24.03.2018</c:v>
                </c:pt>
                <c:pt idx="24">
                  <c:v>25.03.2018</c:v>
                </c:pt>
                <c:pt idx="25">
                  <c:v>26.03.2018</c:v>
                </c:pt>
                <c:pt idx="26">
                  <c:v>27.03.2018</c:v>
                </c:pt>
                <c:pt idx="27">
                  <c:v>28.03.2018</c:v>
                </c:pt>
                <c:pt idx="28">
                  <c:v>29.03.2018</c:v>
                </c:pt>
                <c:pt idx="29">
                  <c:v>30.03.2018</c:v>
                </c:pt>
                <c:pt idx="30">
                  <c:v>31.03.2018</c:v>
                </c:pt>
              </c:strCache>
            </c:strRef>
          </c:cat>
          <c:val>
            <c:numRef>
              <c:f>Sheet1!$AE$2:$AE$32</c:f>
              <c:numCache>
                <c:formatCode>General</c:formatCode>
                <c:ptCount val="31"/>
                <c:pt idx="0">
                  <c:v>28186</c:v>
                </c:pt>
                <c:pt idx="1">
                  <c:v>28188</c:v>
                </c:pt>
                <c:pt idx="2">
                  <c:v>28199</c:v>
                </c:pt>
                <c:pt idx="3">
                  <c:v>28205</c:v>
                </c:pt>
                <c:pt idx="4">
                  <c:v>28208</c:v>
                </c:pt>
                <c:pt idx="5">
                  <c:v>28210</c:v>
                </c:pt>
                <c:pt idx="6">
                  <c:v>28213</c:v>
                </c:pt>
                <c:pt idx="7">
                  <c:v>28216</c:v>
                </c:pt>
                <c:pt idx="8">
                  <c:v>28220</c:v>
                </c:pt>
                <c:pt idx="9">
                  <c:v>28220</c:v>
                </c:pt>
                <c:pt idx="10">
                  <c:v>28222</c:v>
                </c:pt>
                <c:pt idx="11">
                  <c:v>28220</c:v>
                </c:pt>
                <c:pt idx="12">
                  <c:v>28232</c:v>
                </c:pt>
                <c:pt idx="13">
                  <c:v>28240</c:v>
                </c:pt>
                <c:pt idx="14">
                  <c:v>28242</c:v>
                </c:pt>
                <c:pt idx="15">
                  <c:v>28242</c:v>
                </c:pt>
                <c:pt idx="16">
                  <c:v>28246</c:v>
                </c:pt>
                <c:pt idx="17">
                  <c:v>28253</c:v>
                </c:pt>
                <c:pt idx="18">
                  <c:v>28257</c:v>
                </c:pt>
                <c:pt idx="19">
                  <c:v>28254</c:v>
                </c:pt>
                <c:pt idx="20">
                  <c:v>28255</c:v>
                </c:pt>
                <c:pt idx="21">
                  <c:v>28254</c:v>
                </c:pt>
                <c:pt idx="22">
                  <c:v>28255</c:v>
                </c:pt>
                <c:pt idx="23">
                  <c:v>28269</c:v>
                </c:pt>
                <c:pt idx="24">
                  <c:v>28278</c:v>
                </c:pt>
                <c:pt idx="25">
                  <c:v>28285</c:v>
                </c:pt>
                <c:pt idx="26">
                  <c:v>28296</c:v>
                </c:pt>
                <c:pt idx="27">
                  <c:v>28295</c:v>
                </c:pt>
                <c:pt idx="28">
                  <c:v>28294</c:v>
                </c:pt>
                <c:pt idx="29">
                  <c:v>28295</c:v>
                </c:pt>
                <c:pt idx="30">
                  <c:v>28297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D-33F4-4CD1-A8A5-5094AB6D9FDD}"/>
            </c:ext>
          </c:extLst>
        </c:ser>
        <c:ser>
          <c:idx val="30"/>
          <c:order val="30"/>
          <c:tx>
            <c:strRef>
              <c:f>Sheet1!$AF$1</c:f>
              <c:strCache>
                <c:ptCount val="1"/>
                <c:pt idx="0">
                  <c:v>Bingo! Die Umweltlotterie</c:v>
                </c:pt>
              </c:strCache>
            </c:strRef>
          </c:tx>
          <c:spPr>
            <a:ln w="28575" cap="rnd">
              <a:solidFill>
                <a:schemeClr val="accent1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01.03.2018</c:v>
                </c:pt>
                <c:pt idx="1">
                  <c:v>02.03.2018</c:v>
                </c:pt>
                <c:pt idx="2">
                  <c:v>03.03.2018</c:v>
                </c:pt>
                <c:pt idx="3">
                  <c:v>04.03.2018</c:v>
                </c:pt>
                <c:pt idx="4">
                  <c:v>05.03.2018</c:v>
                </c:pt>
                <c:pt idx="5">
                  <c:v>06.03.2018</c:v>
                </c:pt>
                <c:pt idx="6">
                  <c:v>07.03.2018</c:v>
                </c:pt>
                <c:pt idx="7">
                  <c:v>08.03.2018</c:v>
                </c:pt>
                <c:pt idx="8">
                  <c:v>09.03.2018</c:v>
                </c:pt>
                <c:pt idx="9">
                  <c:v>10.03.2018</c:v>
                </c:pt>
                <c:pt idx="10">
                  <c:v>11.03.2018</c:v>
                </c:pt>
                <c:pt idx="11">
                  <c:v>12.03.2018</c:v>
                </c:pt>
                <c:pt idx="12">
                  <c:v>13.03.2018</c:v>
                </c:pt>
                <c:pt idx="13">
                  <c:v>14.03.2018</c:v>
                </c:pt>
                <c:pt idx="14">
                  <c:v>15.03.2018</c:v>
                </c:pt>
                <c:pt idx="15">
                  <c:v>16.03.2018</c:v>
                </c:pt>
                <c:pt idx="16">
                  <c:v>17.03.2018</c:v>
                </c:pt>
                <c:pt idx="17">
                  <c:v>18.03.2018</c:v>
                </c:pt>
                <c:pt idx="18">
                  <c:v>19.03.2018</c:v>
                </c:pt>
                <c:pt idx="19">
                  <c:v>20.03.2018</c:v>
                </c:pt>
                <c:pt idx="20">
                  <c:v>21.03.2018</c:v>
                </c:pt>
                <c:pt idx="21">
                  <c:v>22.03.2018</c:v>
                </c:pt>
                <c:pt idx="22">
                  <c:v>23.03.2018</c:v>
                </c:pt>
                <c:pt idx="23">
                  <c:v>24.03.2018</c:v>
                </c:pt>
                <c:pt idx="24">
                  <c:v>25.03.2018</c:v>
                </c:pt>
                <c:pt idx="25">
                  <c:v>26.03.2018</c:v>
                </c:pt>
                <c:pt idx="26">
                  <c:v>27.03.2018</c:v>
                </c:pt>
                <c:pt idx="27">
                  <c:v>28.03.2018</c:v>
                </c:pt>
                <c:pt idx="28">
                  <c:v>29.03.2018</c:v>
                </c:pt>
                <c:pt idx="29">
                  <c:v>30.03.2018</c:v>
                </c:pt>
                <c:pt idx="30">
                  <c:v>31.03.2018</c:v>
                </c:pt>
              </c:strCache>
            </c:strRef>
          </c:cat>
          <c:val>
            <c:numRef>
              <c:f>Sheet1!$AF$2:$AF$32</c:f>
              <c:numCache>
                <c:formatCode>General</c:formatCode>
                <c:ptCount val="31"/>
                <c:pt idx="0">
                  <c:v>20369</c:v>
                </c:pt>
                <c:pt idx="1">
                  <c:v>20370</c:v>
                </c:pt>
                <c:pt idx="2">
                  <c:v>20369</c:v>
                </c:pt>
                <c:pt idx="3">
                  <c:v>20399</c:v>
                </c:pt>
                <c:pt idx="4">
                  <c:v>20402</c:v>
                </c:pt>
                <c:pt idx="5">
                  <c:v>20403</c:v>
                </c:pt>
                <c:pt idx="6">
                  <c:v>20399</c:v>
                </c:pt>
                <c:pt idx="7">
                  <c:v>20395</c:v>
                </c:pt>
                <c:pt idx="8">
                  <c:v>20395</c:v>
                </c:pt>
                <c:pt idx="9">
                  <c:v>20395</c:v>
                </c:pt>
                <c:pt idx="10">
                  <c:v>20480</c:v>
                </c:pt>
                <c:pt idx="11">
                  <c:v>20484</c:v>
                </c:pt>
                <c:pt idx="12">
                  <c:v>20487</c:v>
                </c:pt>
                <c:pt idx="13">
                  <c:v>20490</c:v>
                </c:pt>
                <c:pt idx="14">
                  <c:v>20490</c:v>
                </c:pt>
                <c:pt idx="15">
                  <c:v>20487</c:v>
                </c:pt>
                <c:pt idx="16">
                  <c:v>20491</c:v>
                </c:pt>
                <c:pt idx="17">
                  <c:v>20525</c:v>
                </c:pt>
                <c:pt idx="18">
                  <c:v>20523</c:v>
                </c:pt>
                <c:pt idx="19">
                  <c:v>20523</c:v>
                </c:pt>
                <c:pt idx="20">
                  <c:v>20521</c:v>
                </c:pt>
                <c:pt idx="21">
                  <c:v>20518</c:v>
                </c:pt>
                <c:pt idx="22">
                  <c:v>20518</c:v>
                </c:pt>
                <c:pt idx="23">
                  <c:v>20520</c:v>
                </c:pt>
                <c:pt idx="24">
                  <c:v>20548</c:v>
                </c:pt>
                <c:pt idx="25">
                  <c:v>20549</c:v>
                </c:pt>
                <c:pt idx="26">
                  <c:v>20552</c:v>
                </c:pt>
                <c:pt idx="27">
                  <c:v>20554</c:v>
                </c:pt>
                <c:pt idx="28">
                  <c:v>20553</c:v>
                </c:pt>
                <c:pt idx="29">
                  <c:v>20555</c:v>
                </c:pt>
                <c:pt idx="30">
                  <c:v>20559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E-33F4-4CD1-A8A5-5094AB6D9FDD}"/>
            </c:ext>
          </c:extLst>
        </c:ser>
        <c:ser>
          <c:idx val="31"/>
          <c:order val="31"/>
          <c:tx>
            <c:strRef>
              <c:f>Sheet1!$AG$1</c:f>
              <c:strCache>
                <c:ptCount val="1"/>
                <c:pt idx="0">
                  <c:v>NDR Radiophilharmonie</c:v>
                </c:pt>
              </c:strCache>
            </c:strRef>
          </c:tx>
          <c:spPr>
            <a:ln w="28575" cap="rnd">
              <a:solidFill>
                <a:schemeClr val="accent2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01.03.2018</c:v>
                </c:pt>
                <c:pt idx="1">
                  <c:v>02.03.2018</c:v>
                </c:pt>
                <c:pt idx="2">
                  <c:v>03.03.2018</c:v>
                </c:pt>
                <c:pt idx="3">
                  <c:v>04.03.2018</c:v>
                </c:pt>
                <c:pt idx="4">
                  <c:v>05.03.2018</c:v>
                </c:pt>
                <c:pt idx="5">
                  <c:v>06.03.2018</c:v>
                </c:pt>
                <c:pt idx="6">
                  <c:v>07.03.2018</c:v>
                </c:pt>
                <c:pt idx="7">
                  <c:v>08.03.2018</c:v>
                </c:pt>
                <c:pt idx="8">
                  <c:v>09.03.2018</c:v>
                </c:pt>
                <c:pt idx="9">
                  <c:v>10.03.2018</c:v>
                </c:pt>
                <c:pt idx="10">
                  <c:v>11.03.2018</c:v>
                </c:pt>
                <c:pt idx="11">
                  <c:v>12.03.2018</c:v>
                </c:pt>
                <c:pt idx="12">
                  <c:v>13.03.2018</c:v>
                </c:pt>
                <c:pt idx="13">
                  <c:v>14.03.2018</c:v>
                </c:pt>
                <c:pt idx="14">
                  <c:v>15.03.2018</c:v>
                </c:pt>
                <c:pt idx="15">
                  <c:v>16.03.2018</c:v>
                </c:pt>
                <c:pt idx="16">
                  <c:v>17.03.2018</c:v>
                </c:pt>
                <c:pt idx="17">
                  <c:v>18.03.2018</c:v>
                </c:pt>
                <c:pt idx="18">
                  <c:v>19.03.2018</c:v>
                </c:pt>
                <c:pt idx="19">
                  <c:v>20.03.2018</c:v>
                </c:pt>
                <c:pt idx="20">
                  <c:v>21.03.2018</c:v>
                </c:pt>
                <c:pt idx="21">
                  <c:v>22.03.2018</c:v>
                </c:pt>
                <c:pt idx="22">
                  <c:v>23.03.2018</c:v>
                </c:pt>
                <c:pt idx="23">
                  <c:v>24.03.2018</c:v>
                </c:pt>
                <c:pt idx="24">
                  <c:v>25.03.2018</c:v>
                </c:pt>
                <c:pt idx="25">
                  <c:v>26.03.2018</c:v>
                </c:pt>
                <c:pt idx="26">
                  <c:v>27.03.2018</c:v>
                </c:pt>
                <c:pt idx="27">
                  <c:v>28.03.2018</c:v>
                </c:pt>
                <c:pt idx="28">
                  <c:v>29.03.2018</c:v>
                </c:pt>
                <c:pt idx="29">
                  <c:v>30.03.2018</c:v>
                </c:pt>
                <c:pt idx="30">
                  <c:v>31.03.2018</c:v>
                </c:pt>
              </c:strCache>
            </c:strRef>
          </c:cat>
          <c:val>
            <c:numRef>
              <c:f>Sheet1!$AG$2:$AG$32</c:f>
              <c:numCache>
                <c:formatCode>General</c:formatCode>
                <c:ptCount val="31"/>
                <c:pt idx="0">
                  <c:v>4294</c:v>
                </c:pt>
                <c:pt idx="1">
                  <c:v>4312</c:v>
                </c:pt>
                <c:pt idx="2">
                  <c:v>4321</c:v>
                </c:pt>
                <c:pt idx="3">
                  <c:v>4333</c:v>
                </c:pt>
                <c:pt idx="4">
                  <c:v>4350</c:v>
                </c:pt>
                <c:pt idx="5">
                  <c:v>4355</c:v>
                </c:pt>
                <c:pt idx="6">
                  <c:v>4362</c:v>
                </c:pt>
                <c:pt idx="7">
                  <c:v>4364</c:v>
                </c:pt>
                <c:pt idx="8">
                  <c:v>4366</c:v>
                </c:pt>
                <c:pt idx="9">
                  <c:v>4368</c:v>
                </c:pt>
                <c:pt idx="10">
                  <c:v>4371</c:v>
                </c:pt>
                <c:pt idx="11">
                  <c:v>4376</c:v>
                </c:pt>
                <c:pt idx="12">
                  <c:v>4381</c:v>
                </c:pt>
                <c:pt idx="13">
                  <c:v>4389</c:v>
                </c:pt>
                <c:pt idx="14">
                  <c:v>4390</c:v>
                </c:pt>
                <c:pt idx="15">
                  <c:v>4395</c:v>
                </c:pt>
                <c:pt idx="16">
                  <c:v>4399</c:v>
                </c:pt>
                <c:pt idx="17">
                  <c:v>4398</c:v>
                </c:pt>
                <c:pt idx="18">
                  <c:v>4442</c:v>
                </c:pt>
                <c:pt idx="19">
                  <c:v>4502</c:v>
                </c:pt>
                <c:pt idx="20">
                  <c:v>4521</c:v>
                </c:pt>
                <c:pt idx="21">
                  <c:v>4528</c:v>
                </c:pt>
                <c:pt idx="22">
                  <c:v>4533</c:v>
                </c:pt>
                <c:pt idx="23">
                  <c:v>4533</c:v>
                </c:pt>
                <c:pt idx="24">
                  <c:v>4537</c:v>
                </c:pt>
                <c:pt idx="25">
                  <c:v>4537</c:v>
                </c:pt>
                <c:pt idx="26">
                  <c:v>4605</c:v>
                </c:pt>
                <c:pt idx="27">
                  <c:v>4620</c:v>
                </c:pt>
                <c:pt idx="28">
                  <c:v>4624</c:v>
                </c:pt>
                <c:pt idx="29">
                  <c:v>4622</c:v>
                </c:pt>
                <c:pt idx="30">
                  <c:v>4623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F-33F4-4CD1-A8A5-5094AB6D9FDD}"/>
            </c:ext>
          </c:extLst>
        </c:ser>
        <c:ser>
          <c:idx val="32"/>
          <c:order val="32"/>
          <c:tx>
            <c:strRef>
              <c:f>Sheet1!$AH$1</c:f>
              <c:strCache>
                <c:ptCount val="1"/>
                <c:pt idx="0">
                  <c:v>NDR Fernsehen</c:v>
                </c:pt>
              </c:strCache>
            </c:strRef>
          </c:tx>
          <c:spPr>
            <a:ln w="28575" cap="rnd">
              <a:solidFill>
                <a:schemeClr val="accent3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01.03.2018</c:v>
                </c:pt>
                <c:pt idx="1">
                  <c:v>02.03.2018</c:v>
                </c:pt>
                <c:pt idx="2">
                  <c:v>03.03.2018</c:v>
                </c:pt>
                <c:pt idx="3">
                  <c:v>04.03.2018</c:v>
                </c:pt>
                <c:pt idx="4">
                  <c:v>05.03.2018</c:v>
                </c:pt>
                <c:pt idx="5">
                  <c:v>06.03.2018</c:v>
                </c:pt>
                <c:pt idx="6">
                  <c:v>07.03.2018</c:v>
                </c:pt>
                <c:pt idx="7">
                  <c:v>08.03.2018</c:v>
                </c:pt>
                <c:pt idx="8">
                  <c:v>09.03.2018</c:v>
                </c:pt>
                <c:pt idx="9">
                  <c:v>10.03.2018</c:v>
                </c:pt>
                <c:pt idx="10">
                  <c:v>11.03.2018</c:v>
                </c:pt>
                <c:pt idx="11">
                  <c:v>12.03.2018</c:v>
                </c:pt>
                <c:pt idx="12">
                  <c:v>13.03.2018</c:v>
                </c:pt>
                <c:pt idx="13">
                  <c:v>14.03.2018</c:v>
                </c:pt>
                <c:pt idx="14">
                  <c:v>15.03.2018</c:v>
                </c:pt>
                <c:pt idx="15">
                  <c:v>16.03.2018</c:v>
                </c:pt>
                <c:pt idx="16">
                  <c:v>17.03.2018</c:v>
                </c:pt>
                <c:pt idx="17">
                  <c:v>18.03.2018</c:v>
                </c:pt>
                <c:pt idx="18">
                  <c:v>19.03.2018</c:v>
                </c:pt>
                <c:pt idx="19">
                  <c:v>20.03.2018</c:v>
                </c:pt>
                <c:pt idx="20">
                  <c:v>21.03.2018</c:v>
                </c:pt>
                <c:pt idx="21">
                  <c:v>22.03.2018</c:v>
                </c:pt>
                <c:pt idx="22">
                  <c:v>23.03.2018</c:v>
                </c:pt>
                <c:pt idx="23">
                  <c:v>24.03.2018</c:v>
                </c:pt>
                <c:pt idx="24">
                  <c:v>25.03.2018</c:v>
                </c:pt>
                <c:pt idx="25">
                  <c:v>26.03.2018</c:v>
                </c:pt>
                <c:pt idx="26">
                  <c:v>27.03.2018</c:v>
                </c:pt>
                <c:pt idx="27">
                  <c:v>28.03.2018</c:v>
                </c:pt>
                <c:pt idx="28">
                  <c:v>29.03.2018</c:v>
                </c:pt>
                <c:pt idx="29">
                  <c:v>30.03.2018</c:v>
                </c:pt>
                <c:pt idx="30">
                  <c:v>31.03.2018</c:v>
                </c:pt>
              </c:strCache>
            </c:strRef>
          </c:cat>
          <c:val>
            <c:numRef>
              <c:f>Sheet1!$AH$2:$AH$32</c:f>
              <c:numCache>
                <c:formatCode>General</c:formatCode>
                <c:ptCount val="31"/>
                <c:pt idx="0">
                  <c:v>78130</c:v>
                </c:pt>
                <c:pt idx="1">
                  <c:v>78169</c:v>
                </c:pt>
                <c:pt idx="2">
                  <c:v>78244</c:v>
                </c:pt>
                <c:pt idx="3">
                  <c:v>78296</c:v>
                </c:pt>
                <c:pt idx="4">
                  <c:v>78328</c:v>
                </c:pt>
                <c:pt idx="5">
                  <c:v>78385</c:v>
                </c:pt>
                <c:pt idx="6">
                  <c:v>78441</c:v>
                </c:pt>
                <c:pt idx="7">
                  <c:v>78504</c:v>
                </c:pt>
                <c:pt idx="8">
                  <c:v>78539</c:v>
                </c:pt>
                <c:pt idx="9">
                  <c:v>78579</c:v>
                </c:pt>
                <c:pt idx="10">
                  <c:v>78646</c:v>
                </c:pt>
                <c:pt idx="11">
                  <c:v>78764</c:v>
                </c:pt>
                <c:pt idx="12">
                  <c:v>78868</c:v>
                </c:pt>
                <c:pt idx="13">
                  <c:v>78915</c:v>
                </c:pt>
                <c:pt idx="14">
                  <c:v>78942</c:v>
                </c:pt>
                <c:pt idx="15">
                  <c:v>78962</c:v>
                </c:pt>
                <c:pt idx="16">
                  <c:v>79003</c:v>
                </c:pt>
                <c:pt idx="17">
                  <c:v>79131</c:v>
                </c:pt>
                <c:pt idx="18">
                  <c:v>79228</c:v>
                </c:pt>
                <c:pt idx="19">
                  <c:v>79258</c:v>
                </c:pt>
                <c:pt idx="20">
                  <c:v>79358</c:v>
                </c:pt>
                <c:pt idx="21">
                  <c:v>79447</c:v>
                </c:pt>
                <c:pt idx="22">
                  <c:v>79542</c:v>
                </c:pt>
                <c:pt idx="23">
                  <c:v>79682</c:v>
                </c:pt>
                <c:pt idx="24">
                  <c:v>79766</c:v>
                </c:pt>
                <c:pt idx="25">
                  <c:v>79816</c:v>
                </c:pt>
                <c:pt idx="26">
                  <c:v>79859</c:v>
                </c:pt>
                <c:pt idx="27">
                  <c:v>79876</c:v>
                </c:pt>
                <c:pt idx="28">
                  <c:v>79902</c:v>
                </c:pt>
                <c:pt idx="29">
                  <c:v>79973</c:v>
                </c:pt>
                <c:pt idx="30">
                  <c:v>80014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0-33F4-4CD1-A8A5-5094AB6D9FDD}"/>
            </c:ext>
          </c:extLst>
        </c:ser>
        <c:ser>
          <c:idx val="33"/>
          <c:order val="33"/>
          <c:tx>
            <c:strRef>
              <c:f>Sheet1!$AI$1</c:f>
              <c:strCache>
                <c:ptCount val="1"/>
                <c:pt idx="0">
                  <c:v>NDR 2 Soundcheck Neue Musik - Das Festival</c:v>
                </c:pt>
              </c:strCache>
            </c:strRef>
          </c:tx>
          <c:spPr>
            <a:ln w="28575" cap="rnd">
              <a:solidFill>
                <a:schemeClr val="accent4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01.03.2018</c:v>
                </c:pt>
                <c:pt idx="1">
                  <c:v>02.03.2018</c:v>
                </c:pt>
                <c:pt idx="2">
                  <c:v>03.03.2018</c:v>
                </c:pt>
                <c:pt idx="3">
                  <c:v>04.03.2018</c:v>
                </c:pt>
                <c:pt idx="4">
                  <c:v>05.03.2018</c:v>
                </c:pt>
                <c:pt idx="5">
                  <c:v>06.03.2018</c:v>
                </c:pt>
                <c:pt idx="6">
                  <c:v>07.03.2018</c:v>
                </c:pt>
                <c:pt idx="7">
                  <c:v>08.03.2018</c:v>
                </c:pt>
                <c:pt idx="8">
                  <c:v>09.03.2018</c:v>
                </c:pt>
                <c:pt idx="9">
                  <c:v>10.03.2018</c:v>
                </c:pt>
                <c:pt idx="10">
                  <c:v>11.03.2018</c:v>
                </c:pt>
                <c:pt idx="11">
                  <c:v>12.03.2018</c:v>
                </c:pt>
                <c:pt idx="12">
                  <c:v>13.03.2018</c:v>
                </c:pt>
                <c:pt idx="13">
                  <c:v>14.03.2018</c:v>
                </c:pt>
                <c:pt idx="14">
                  <c:v>15.03.2018</c:v>
                </c:pt>
                <c:pt idx="15">
                  <c:v>16.03.2018</c:v>
                </c:pt>
                <c:pt idx="16">
                  <c:v>17.03.2018</c:v>
                </c:pt>
                <c:pt idx="17">
                  <c:v>18.03.2018</c:v>
                </c:pt>
                <c:pt idx="18">
                  <c:v>19.03.2018</c:v>
                </c:pt>
                <c:pt idx="19">
                  <c:v>20.03.2018</c:v>
                </c:pt>
                <c:pt idx="20">
                  <c:v>21.03.2018</c:v>
                </c:pt>
                <c:pt idx="21">
                  <c:v>22.03.2018</c:v>
                </c:pt>
                <c:pt idx="22">
                  <c:v>23.03.2018</c:v>
                </c:pt>
                <c:pt idx="23">
                  <c:v>24.03.2018</c:v>
                </c:pt>
                <c:pt idx="24">
                  <c:v>25.03.2018</c:v>
                </c:pt>
                <c:pt idx="25">
                  <c:v>26.03.2018</c:v>
                </c:pt>
                <c:pt idx="26">
                  <c:v>27.03.2018</c:v>
                </c:pt>
                <c:pt idx="27">
                  <c:v>28.03.2018</c:v>
                </c:pt>
                <c:pt idx="28">
                  <c:v>29.03.2018</c:v>
                </c:pt>
                <c:pt idx="29">
                  <c:v>30.03.2018</c:v>
                </c:pt>
                <c:pt idx="30">
                  <c:v>31.03.2018</c:v>
                </c:pt>
              </c:strCache>
            </c:strRef>
          </c:cat>
          <c:val>
            <c:numRef>
              <c:f>Sheet1!$AI$2:$AI$32</c:f>
              <c:numCache>
                <c:formatCode>General</c:formatCode>
                <c:ptCount val="31"/>
                <c:pt idx="0">
                  <c:v>3166</c:v>
                </c:pt>
                <c:pt idx="1">
                  <c:v>3166</c:v>
                </c:pt>
                <c:pt idx="2">
                  <c:v>3166</c:v>
                </c:pt>
                <c:pt idx="3">
                  <c:v>3166</c:v>
                </c:pt>
                <c:pt idx="4">
                  <c:v>3166</c:v>
                </c:pt>
                <c:pt idx="5">
                  <c:v>3166</c:v>
                </c:pt>
                <c:pt idx="6">
                  <c:v>3167</c:v>
                </c:pt>
                <c:pt idx="7">
                  <c:v>3168</c:v>
                </c:pt>
                <c:pt idx="8">
                  <c:v>3168</c:v>
                </c:pt>
                <c:pt idx="9">
                  <c:v>3169</c:v>
                </c:pt>
                <c:pt idx="10">
                  <c:v>3169</c:v>
                </c:pt>
                <c:pt idx="11">
                  <c:v>3170</c:v>
                </c:pt>
                <c:pt idx="12">
                  <c:v>3172</c:v>
                </c:pt>
                <c:pt idx="13">
                  <c:v>3174</c:v>
                </c:pt>
                <c:pt idx="14">
                  <c:v>3174</c:v>
                </c:pt>
                <c:pt idx="15">
                  <c:v>3175</c:v>
                </c:pt>
                <c:pt idx="16">
                  <c:v>3174</c:v>
                </c:pt>
                <c:pt idx="17">
                  <c:v>3175</c:v>
                </c:pt>
                <c:pt idx="18">
                  <c:v>3175</c:v>
                </c:pt>
                <c:pt idx="19">
                  <c:v>3176</c:v>
                </c:pt>
                <c:pt idx="20">
                  <c:v>3176</c:v>
                </c:pt>
                <c:pt idx="21">
                  <c:v>3174</c:v>
                </c:pt>
                <c:pt idx="22">
                  <c:v>3174</c:v>
                </c:pt>
                <c:pt idx="23">
                  <c:v>3176</c:v>
                </c:pt>
                <c:pt idx="24">
                  <c:v>3178</c:v>
                </c:pt>
                <c:pt idx="25">
                  <c:v>3179</c:v>
                </c:pt>
                <c:pt idx="26">
                  <c:v>3179</c:v>
                </c:pt>
                <c:pt idx="27">
                  <c:v>3180</c:v>
                </c:pt>
                <c:pt idx="28">
                  <c:v>3180</c:v>
                </c:pt>
                <c:pt idx="29">
                  <c:v>3178</c:v>
                </c:pt>
                <c:pt idx="30">
                  <c:v>3179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1-33F4-4CD1-A8A5-5094AB6D9FDD}"/>
            </c:ext>
          </c:extLst>
        </c:ser>
        <c:ser>
          <c:idx val="34"/>
          <c:order val="34"/>
          <c:tx>
            <c:strRef>
              <c:f>Sheet1!$AJ$1</c:f>
              <c:strCache>
                <c:ptCount val="1"/>
                <c:pt idx="0">
                  <c:v>Visite</c:v>
                </c:pt>
              </c:strCache>
            </c:strRef>
          </c:tx>
          <c:spPr>
            <a:ln w="28575" cap="rnd">
              <a:solidFill>
                <a:schemeClr val="accent5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01.03.2018</c:v>
                </c:pt>
                <c:pt idx="1">
                  <c:v>02.03.2018</c:v>
                </c:pt>
                <c:pt idx="2">
                  <c:v>03.03.2018</c:v>
                </c:pt>
                <c:pt idx="3">
                  <c:v>04.03.2018</c:v>
                </c:pt>
                <c:pt idx="4">
                  <c:v>05.03.2018</c:v>
                </c:pt>
                <c:pt idx="5">
                  <c:v>06.03.2018</c:v>
                </c:pt>
                <c:pt idx="6">
                  <c:v>07.03.2018</c:v>
                </c:pt>
                <c:pt idx="7">
                  <c:v>08.03.2018</c:v>
                </c:pt>
                <c:pt idx="8">
                  <c:v>09.03.2018</c:v>
                </c:pt>
                <c:pt idx="9">
                  <c:v>10.03.2018</c:v>
                </c:pt>
                <c:pt idx="10">
                  <c:v>11.03.2018</c:v>
                </c:pt>
                <c:pt idx="11">
                  <c:v>12.03.2018</c:v>
                </c:pt>
                <c:pt idx="12">
                  <c:v>13.03.2018</c:v>
                </c:pt>
                <c:pt idx="13">
                  <c:v>14.03.2018</c:v>
                </c:pt>
                <c:pt idx="14">
                  <c:v>15.03.2018</c:v>
                </c:pt>
                <c:pt idx="15">
                  <c:v>16.03.2018</c:v>
                </c:pt>
                <c:pt idx="16">
                  <c:v>17.03.2018</c:v>
                </c:pt>
                <c:pt idx="17">
                  <c:v>18.03.2018</c:v>
                </c:pt>
                <c:pt idx="18">
                  <c:v>19.03.2018</c:v>
                </c:pt>
                <c:pt idx="19">
                  <c:v>20.03.2018</c:v>
                </c:pt>
                <c:pt idx="20">
                  <c:v>21.03.2018</c:v>
                </c:pt>
                <c:pt idx="21">
                  <c:v>22.03.2018</c:v>
                </c:pt>
                <c:pt idx="22">
                  <c:v>23.03.2018</c:v>
                </c:pt>
                <c:pt idx="23">
                  <c:v>24.03.2018</c:v>
                </c:pt>
                <c:pt idx="24">
                  <c:v>25.03.2018</c:v>
                </c:pt>
                <c:pt idx="25">
                  <c:v>26.03.2018</c:v>
                </c:pt>
                <c:pt idx="26">
                  <c:v>27.03.2018</c:v>
                </c:pt>
                <c:pt idx="27">
                  <c:v>28.03.2018</c:v>
                </c:pt>
                <c:pt idx="28">
                  <c:v>29.03.2018</c:v>
                </c:pt>
                <c:pt idx="29">
                  <c:v>30.03.2018</c:v>
                </c:pt>
                <c:pt idx="30">
                  <c:v>31.03.2018</c:v>
                </c:pt>
              </c:strCache>
            </c:strRef>
          </c:cat>
          <c:val>
            <c:numRef>
              <c:f>Sheet1!$AJ$2:$AJ$32</c:f>
              <c:numCache>
                <c:formatCode>General</c:formatCode>
                <c:ptCount val="31"/>
                <c:pt idx="0">
                  <c:v>23893</c:v>
                </c:pt>
                <c:pt idx="1">
                  <c:v>23905</c:v>
                </c:pt>
                <c:pt idx="2">
                  <c:v>23915</c:v>
                </c:pt>
                <c:pt idx="3">
                  <c:v>23939</c:v>
                </c:pt>
                <c:pt idx="4">
                  <c:v>23963</c:v>
                </c:pt>
                <c:pt idx="5">
                  <c:v>24020</c:v>
                </c:pt>
                <c:pt idx="6">
                  <c:v>24091</c:v>
                </c:pt>
                <c:pt idx="7">
                  <c:v>24125</c:v>
                </c:pt>
                <c:pt idx="8">
                  <c:v>24147</c:v>
                </c:pt>
                <c:pt idx="9">
                  <c:v>24163</c:v>
                </c:pt>
                <c:pt idx="10">
                  <c:v>24202</c:v>
                </c:pt>
                <c:pt idx="11">
                  <c:v>24230</c:v>
                </c:pt>
                <c:pt idx="12">
                  <c:v>24285</c:v>
                </c:pt>
                <c:pt idx="13">
                  <c:v>24322</c:v>
                </c:pt>
                <c:pt idx="14">
                  <c:v>24340</c:v>
                </c:pt>
                <c:pt idx="15">
                  <c:v>24349</c:v>
                </c:pt>
                <c:pt idx="16">
                  <c:v>24372</c:v>
                </c:pt>
                <c:pt idx="17">
                  <c:v>24403</c:v>
                </c:pt>
                <c:pt idx="18">
                  <c:v>24433</c:v>
                </c:pt>
                <c:pt idx="19">
                  <c:v>24479</c:v>
                </c:pt>
                <c:pt idx="20">
                  <c:v>24554</c:v>
                </c:pt>
                <c:pt idx="21">
                  <c:v>24582</c:v>
                </c:pt>
                <c:pt idx="22">
                  <c:v>24603</c:v>
                </c:pt>
                <c:pt idx="23">
                  <c:v>24618</c:v>
                </c:pt>
                <c:pt idx="24">
                  <c:v>24636</c:v>
                </c:pt>
                <c:pt idx="25">
                  <c:v>24652</c:v>
                </c:pt>
                <c:pt idx="26">
                  <c:v>24668</c:v>
                </c:pt>
                <c:pt idx="27">
                  <c:v>24690</c:v>
                </c:pt>
                <c:pt idx="28">
                  <c:v>24724</c:v>
                </c:pt>
                <c:pt idx="29">
                  <c:v>24741</c:v>
                </c:pt>
                <c:pt idx="30">
                  <c:v>24746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2-33F4-4CD1-A8A5-5094AB6D9FDD}"/>
            </c:ext>
          </c:extLst>
        </c:ser>
        <c:ser>
          <c:idx val="35"/>
          <c:order val="35"/>
          <c:tx>
            <c:strRef>
              <c:f>Sheet1!$AK$1</c:f>
              <c:strCache>
                <c:ptCount val="1"/>
                <c:pt idx="0">
                  <c:v>Schüssel-Schorse</c:v>
                </c:pt>
              </c:strCache>
            </c:strRef>
          </c:tx>
          <c:spPr>
            <a:ln w="28575" cap="rnd">
              <a:solidFill>
                <a:schemeClr val="accent6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01.03.2018</c:v>
                </c:pt>
                <c:pt idx="1">
                  <c:v>02.03.2018</c:v>
                </c:pt>
                <c:pt idx="2">
                  <c:v>03.03.2018</c:v>
                </c:pt>
                <c:pt idx="3">
                  <c:v>04.03.2018</c:v>
                </c:pt>
                <c:pt idx="4">
                  <c:v>05.03.2018</c:v>
                </c:pt>
                <c:pt idx="5">
                  <c:v>06.03.2018</c:v>
                </c:pt>
                <c:pt idx="6">
                  <c:v>07.03.2018</c:v>
                </c:pt>
                <c:pt idx="7">
                  <c:v>08.03.2018</c:v>
                </c:pt>
                <c:pt idx="8">
                  <c:v>09.03.2018</c:v>
                </c:pt>
                <c:pt idx="9">
                  <c:v>10.03.2018</c:v>
                </c:pt>
                <c:pt idx="10">
                  <c:v>11.03.2018</c:v>
                </c:pt>
                <c:pt idx="11">
                  <c:v>12.03.2018</c:v>
                </c:pt>
                <c:pt idx="12">
                  <c:v>13.03.2018</c:v>
                </c:pt>
                <c:pt idx="13">
                  <c:v>14.03.2018</c:v>
                </c:pt>
                <c:pt idx="14">
                  <c:v>15.03.2018</c:v>
                </c:pt>
                <c:pt idx="15">
                  <c:v>16.03.2018</c:v>
                </c:pt>
                <c:pt idx="16">
                  <c:v>17.03.2018</c:v>
                </c:pt>
                <c:pt idx="17">
                  <c:v>18.03.2018</c:v>
                </c:pt>
                <c:pt idx="18">
                  <c:v>19.03.2018</c:v>
                </c:pt>
                <c:pt idx="19">
                  <c:v>20.03.2018</c:v>
                </c:pt>
                <c:pt idx="20">
                  <c:v>21.03.2018</c:v>
                </c:pt>
                <c:pt idx="21">
                  <c:v>22.03.2018</c:v>
                </c:pt>
                <c:pt idx="22">
                  <c:v>23.03.2018</c:v>
                </c:pt>
                <c:pt idx="23">
                  <c:v>24.03.2018</c:v>
                </c:pt>
                <c:pt idx="24">
                  <c:v>25.03.2018</c:v>
                </c:pt>
                <c:pt idx="25">
                  <c:v>26.03.2018</c:v>
                </c:pt>
                <c:pt idx="26">
                  <c:v>27.03.2018</c:v>
                </c:pt>
                <c:pt idx="27">
                  <c:v>28.03.2018</c:v>
                </c:pt>
                <c:pt idx="28">
                  <c:v>29.03.2018</c:v>
                </c:pt>
                <c:pt idx="29">
                  <c:v>30.03.2018</c:v>
                </c:pt>
                <c:pt idx="30">
                  <c:v>31.03.2018</c:v>
                </c:pt>
              </c:strCache>
            </c:strRef>
          </c:cat>
          <c:val>
            <c:numRef>
              <c:f>Sheet1!$AK$2:$AK$32</c:f>
              <c:numCache>
                <c:formatCode>General</c:formatCode>
                <c:ptCount val="31"/>
                <c:pt idx="0">
                  <c:v>6801</c:v>
                </c:pt>
                <c:pt idx="1">
                  <c:v>6802</c:v>
                </c:pt>
                <c:pt idx="2">
                  <c:v>6802</c:v>
                </c:pt>
                <c:pt idx="3">
                  <c:v>6804</c:v>
                </c:pt>
                <c:pt idx="4">
                  <c:v>6806</c:v>
                </c:pt>
                <c:pt idx="5">
                  <c:v>6815</c:v>
                </c:pt>
                <c:pt idx="6">
                  <c:v>6835</c:v>
                </c:pt>
                <c:pt idx="7">
                  <c:v>6843</c:v>
                </c:pt>
                <c:pt idx="8">
                  <c:v>6854</c:v>
                </c:pt>
                <c:pt idx="9">
                  <c:v>6868</c:v>
                </c:pt>
                <c:pt idx="10">
                  <c:v>6869</c:v>
                </c:pt>
                <c:pt idx="11">
                  <c:v>6875</c:v>
                </c:pt>
                <c:pt idx="12">
                  <c:v>6880</c:v>
                </c:pt>
                <c:pt idx="13">
                  <c:v>6885</c:v>
                </c:pt>
                <c:pt idx="14">
                  <c:v>6888</c:v>
                </c:pt>
                <c:pt idx="15">
                  <c:v>6895</c:v>
                </c:pt>
                <c:pt idx="16">
                  <c:v>6896</c:v>
                </c:pt>
                <c:pt idx="17">
                  <c:v>6896</c:v>
                </c:pt>
                <c:pt idx="18">
                  <c:v>6899</c:v>
                </c:pt>
                <c:pt idx="19">
                  <c:v>6900</c:v>
                </c:pt>
                <c:pt idx="20">
                  <c:v>6902</c:v>
                </c:pt>
                <c:pt idx="21">
                  <c:v>6905</c:v>
                </c:pt>
                <c:pt idx="22">
                  <c:v>6906</c:v>
                </c:pt>
                <c:pt idx="23">
                  <c:v>6908</c:v>
                </c:pt>
                <c:pt idx="24">
                  <c:v>6906</c:v>
                </c:pt>
                <c:pt idx="25">
                  <c:v>6905</c:v>
                </c:pt>
                <c:pt idx="26">
                  <c:v>6905</c:v>
                </c:pt>
                <c:pt idx="27">
                  <c:v>6907</c:v>
                </c:pt>
                <c:pt idx="28">
                  <c:v>6908</c:v>
                </c:pt>
                <c:pt idx="29">
                  <c:v>6908</c:v>
                </c:pt>
                <c:pt idx="30">
                  <c:v>6915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3-33F4-4CD1-A8A5-5094AB6D9FDD}"/>
            </c:ext>
          </c:extLst>
        </c:ser>
        <c:ser>
          <c:idx val="36"/>
          <c:order val="36"/>
          <c:tx>
            <c:strRef>
              <c:f>Sheet1!$AL$1</c:f>
              <c:strCache>
                <c:ptCount val="1"/>
                <c:pt idx="0">
                  <c:v>NDR Bigband</c:v>
                </c:pt>
              </c:strCache>
            </c:strRef>
          </c:tx>
          <c:spPr>
            <a:ln w="28575" cap="rnd">
              <a:solidFill>
                <a:schemeClr val="accent1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01.03.2018</c:v>
                </c:pt>
                <c:pt idx="1">
                  <c:v>02.03.2018</c:v>
                </c:pt>
                <c:pt idx="2">
                  <c:v>03.03.2018</c:v>
                </c:pt>
                <c:pt idx="3">
                  <c:v>04.03.2018</c:v>
                </c:pt>
                <c:pt idx="4">
                  <c:v>05.03.2018</c:v>
                </c:pt>
                <c:pt idx="5">
                  <c:v>06.03.2018</c:v>
                </c:pt>
                <c:pt idx="6">
                  <c:v>07.03.2018</c:v>
                </c:pt>
                <c:pt idx="7">
                  <c:v>08.03.2018</c:v>
                </c:pt>
                <c:pt idx="8">
                  <c:v>09.03.2018</c:v>
                </c:pt>
                <c:pt idx="9">
                  <c:v>10.03.2018</c:v>
                </c:pt>
                <c:pt idx="10">
                  <c:v>11.03.2018</c:v>
                </c:pt>
                <c:pt idx="11">
                  <c:v>12.03.2018</c:v>
                </c:pt>
                <c:pt idx="12">
                  <c:v>13.03.2018</c:v>
                </c:pt>
                <c:pt idx="13">
                  <c:v>14.03.2018</c:v>
                </c:pt>
                <c:pt idx="14">
                  <c:v>15.03.2018</c:v>
                </c:pt>
                <c:pt idx="15">
                  <c:v>16.03.2018</c:v>
                </c:pt>
                <c:pt idx="16">
                  <c:v>17.03.2018</c:v>
                </c:pt>
                <c:pt idx="17">
                  <c:v>18.03.2018</c:v>
                </c:pt>
                <c:pt idx="18">
                  <c:v>19.03.2018</c:v>
                </c:pt>
                <c:pt idx="19">
                  <c:v>20.03.2018</c:v>
                </c:pt>
                <c:pt idx="20">
                  <c:v>21.03.2018</c:v>
                </c:pt>
                <c:pt idx="21">
                  <c:v>22.03.2018</c:v>
                </c:pt>
                <c:pt idx="22">
                  <c:v>23.03.2018</c:v>
                </c:pt>
                <c:pt idx="23">
                  <c:v>24.03.2018</c:v>
                </c:pt>
                <c:pt idx="24">
                  <c:v>25.03.2018</c:v>
                </c:pt>
                <c:pt idx="25">
                  <c:v>26.03.2018</c:v>
                </c:pt>
                <c:pt idx="26">
                  <c:v>27.03.2018</c:v>
                </c:pt>
                <c:pt idx="27">
                  <c:v>28.03.2018</c:v>
                </c:pt>
                <c:pt idx="28">
                  <c:v>29.03.2018</c:v>
                </c:pt>
                <c:pt idx="29">
                  <c:v>30.03.2018</c:v>
                </c:pt>
                <c:pt idx="30">
                  <c:v>31.03.2018</c:v>
                </c:pt>
              </c:strCache>
            </c:strRef>
          </c:cat>
          <c:val>
            <c:numRef>
              <c:f>Sheet1!$AL$2:$AL$32</c:f>
              <c:numCache>
                <c:formatCode>General</c:formatCode>
                <c:ptCount val="31"/>
                <c:pt idx="0">
                  <c:v>4137</c:v>
                </c:pt>
                <c:pt idx="1">
                  <c:v>4140</c:v>
                </c:pt>
                <c:pt idx="2">
                  <c:v>4140</c:v>
                </c:pt>
                <c:pt idx="3">
                  <c:v>4144</c:v>
                </c:pt>
                <c:pt idx="4">
                  <c:v>4147</c:v>
                </c:pt>
                <c:pt idx="5">
                  <c:v>4153</c:v>
                </c:pt>
                <c:pt idx="6">
                  <c:v>4152</c:v>
                </c:pt>
                <c:pt idx="7">
                  <c:v>4153</c:v>
                </c:pt>
                <c:pt idx="8">
                  <c:v>4155</c:v>
                </c:pt>
                <c:pt idx="9">
                  <c:v>4154</c:v>
                </c:pt>
                <c:pt idx="10">
                  <c:v>4154</c:v>
                </c:pt>
                <c:pt idx="11">
                  <c:v>4157</c:v>
                </c:pt>
                <c:pt idx="12">
                  <c:v>4163</c:v>
                </c:pt>
                <c:pt idx="13">
                  <c:v>4167</c:v>
                </c:pt>
                <c:pt idx="14">
                  <c:v>4169</c:v>
                </c:pt>
                <c:pt idx="15">
                  <c:v>4172</c:v>
                </c:pt>
                <c:pt idx="16">
                  <c:v>4177</c:v>
                </c:pt>
                <c:pt idx="17">
                  <c:v>4182</c:v>
                </c:pt>
                <c:pt idx="18">
                  <c:v>4182</c:v>
                </c:pt>
                <c:pt idx="19">
                  <c:v>4182</c:v>
                </c:pt>
                <c:pt idx="20">
                  <c:v>4183</c:v>
                </c:pt>
                <c:pt idx="21">
                  <c:v>4182</c:v>
                </c:pt>
                <c:pt idx="22">
                  <c:v>4183</c:v>
                </c:pt>
                <c:pt idx="23">
                  <c:v>4184</c:v>
                </c:pt>
                <c:pt idx="24">
                  <c:v>4184</c:v>
                </c:pt>
                <c:pt idx="25">
                  <c:v>4185</c:v>
                </c:pt>
                <c:pt idx="26">
                  <c:v>4187</c:v>
                </c:pt>
                <c:pt idx="27">
                  <c:v>4190</c:v>
                </c:pt>
                <c:pt idx="28">
                  <c:v>4191</c:v>
                </c:pt>
                <c:pt idx="29">
                  <c:v>4191</c:v>
                </c:pt>
                <c:pt idx="30">
                  <c:v>4190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4-33F4-4CD1-A8A5-5094AB6D9FDD}"/>
            </c:ext>
          </c:extLst>
        </c:ser>
        <c:ser>
          <c:idx val="37"/>
          <c:order val="37"/>
          <c:tx>
            <c:strRef>
              <c:f>Sheet1!$AM$1</c:f>
              <c:strCache>
                <c:ptCount val="1"/>
                <c:pt idx="0">
                  <c:v>Treckerfahrer dürfen das</c:v>
                </c:pt>
              </c:strCache>
            </c:strRef>
          </c:tx>
          <c:spPr>
            <a:ln w="28575" cap="rnd">
              <a:solidFill>
                <a:schemeClr val="accent2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01.03.2018</c:v>
                </c:pt>
                <c:pt idx="1">
                  <c:v>02.03.2018</c:v>
                </c:pt>
                <c:pt idx="2">
                  <c:v>03.03.2018</c:v>
                </c:pt>
                <c:pt idx="3">
                  <c:v>04.03.2018</c:v>
                </c:pt>
                <c:pt idx="4">
                  <c:v>05.03.2018</c:v>
                </c:pt>
                <c:pt idx="5">
                  <c:v>06.03.2018</c:v>
                </c:pt>
                <c:pt idx="6">
                  <c:v>07.03.2018</c:v>
                </c:pt>
                <c:pt idx="7">
                  <c:v>08.03.2018</c:v>
                </c:pt>
                <c:pt idx="8">
                  <c:v>09.03.2018</c:v>
                </c:pt>
                <c:pt idx="9">
                  <c:v>10.03.2018</c:v>
                </c:pt>
                <c:pt idx="10">
                  <c:v>11.03.2018</c:v>
                </c:pt>
                <c:pt idx="11">
                  <c:v>12.03.2018</c:v>
                </c:pt>
                <c:pt idx="12">
                  <c:v>13.03.2018</c:v>
                </c:pt>
                <c:pt idx="13">
                  <c:v>14.03.2018</c:v>
                </c:pt>
                <c:pt idx="14">
                  <c:v>15.03.2018</c:v>
                </c:pt>
                <c:pt idx="15">
                  <c:v>16.03.2018</c:v>
                </c:pt>
                <c:pt idx="16">
                  <c:v>17.03.2018</c:v>
                </c:pt>
                <c:pt idx="17">
                  <c:v>18.03.2018</c:v>
                </c:pt>
                <c:pt idx="18">
                  <c:v>19.03.2018</c:v>
                </c:pt>
                <c:pt idx="19">
                  <c:v>20.03.2018</c:v>
                </c:pt>
                <c:pt idx="20">
                  <c:v>21.03.2018</c:v>
                </c:pt>
                <c:pt idx="21">
                  <c:v>22.03.2018</c:v>
                </c:pt>
                <c:pt idx="22">
                  <c:v>23.03.2018</c:v>
                </c:pt>
                <c:pt idx="23">
                  <c:v>24.03.2018</c:v>
                </c:pt>
                <c:pt idx="24">
                  <c:v>25.03.2018</c:v>
                </c:pt>
                <c:pt idx="25">
                  <c:v>26.03.2018</c:v>
                </c:pt>
                <c:pt idx="26">
                  <c:v>27.03.2018</c:v>
                </c:pt>
                <c:pt idx="27">
                  <c:v>28.03.2018</c:v>
                </c:pt>
                <c:pt idx="28">
                  <c:v>29.03.2018</c:v>
                </c:pt>
                <c:pt idx="29">
                  <c:v>30.03.2018</c:v>
                </c:pt>
                <c:pt idx="30">
                  <c:v>31.03.2018</c:v>
                </c:pt>
              </c:strCache>
            </c:strRef>
          </c:cat>
          <c:val>
            <c:numRef>
              <c:f>Sheet1!$AM$2:$AM$32</c:f>
              <c:numCache>
                <c:formatCode>General</c:formatCode>
                <c:ptCount val="31"/>
                <c:pt idx="0">
                  <c:v>13852</c:v>
                </c:pt>
                <c:pt idx="1">
                  <c:v>13858</c:v>
                </c:pt>
                <c:pt idx="2">
                  <c:v>13866</c:v>
                </c:pt>
                <c:pt idx="3">
                  <c:v>13885</c:v>
                </c:pt>
                <c:pt idx="4">
                  <c:v>13888</c:v>
                </c:pt>
                <c:pt idx="5">
                  <c:v>13893</c:v>
                </c:pt>
                <c:pt idx="6">
                  <c:v>14028</c:v>
                </c:pt>
                <c:pt idx="7">
                  <c:v>14056</c:v>
                </c:pt>
                <c:pt idx="8">
                  <c:v>14077</c:v>
                </c:pt>
                <c:pt idx="9">
                  <c:v>14099</c:v>
                </c:pt>
                <c:pt idx="10">
                  <c:v>14113</c:v>
                </c:pt>
                <c:pt idx="11">
                  <c:v>14117</c:v>
                </c:pt>
                <c:pt idx="12">
                  <c:v>14122</c:v>
                </c:pt>
                <c:pt idx="13">
                  <c:v>14143</c:v>
                </c:pt>
                <c:pt idx="14">
                  <c:v>14155</c:v>
                </c:pt>
                <c:pt idx="15">
                  <c:v>14273</c:v>
                </c:pt>
                <c:pt idx="16">
                  <c:v>14292</c:v>
                </c:pt>
                <c:pt idx="17">
                  <c:v>14321</c:v>
                </c:pt>
                <c:pt idx="18">
                  <c:v>14356</c:v>
                </c:pt>
                <c:pt idx="19">
                  <c:v>14373</c:v>
                </c:pt>
                <c:pt idx="20">
                  <c:v>14390</c:v>
                </c:pt>
                <c:pt idx="21">
                  <c:v>14395</c:v>
                </c:pt>
                <c:pt idx="22">
                  <c:v>14404</c:v>
                </c:pt>
                <c:pt idx="23">
                  <c:v>14409</c:v>
                </c:pt>
                <c:pt idx="24">
                  <c:v>14423</c:v>
                </c:pt>
                <c:pt idx="25">
                  <c:v>14439</c:v>
                </c:pt>
                <c:pt idx="26">
                  <c:v>14452</c:v>
                </c:pt>
                <c:pt idx="27">
                  <c:v>14454</c:v>
                </c:pt>
                <c:pt idx="28">
                  <c:v>14458</c:v>
                </c:pt>
                <c:pt idx="29">
                  <c:v>14512</c:v>
                </c:pt>
                <c:pt idx="30">
                  <c:v>14579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5-33F4-4CD1-A8A5-5094AB6D9FDD}"/>
            </c:ext>
          </c:extLst>
        </c:ser>
        <c:ser>
          <c:idx val="38"/>
          <c:order val="38"/>
          <c:tx>
            <c:strRef>
              <c:f>Sheet1!$AN$1</c:f>
              <c:strCache>
                <c:ptCount val="1"/>
                <c:pt idx="0">
                  <c:v>Jennifer - Sehnsucht nach was Besseres</c:v>
                </c:pt>
              </c:strCache>
            </c:strRef>
          </c:tx>
          <c:spPr>
            <a:ln w="28575" cap="rnd">
              <a:solidFill>
                <a:schemeClr val="accent3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01.03.2018</c:v>
                </c:pt>
                <c:pt idx="1">
                  <c:v>02.03.2018</c:v>
                </c:pt>
                <c:pt idx="2">
                  <c:v>03.03.2018</c:v>
                </c:pt>
                <c:pt idx="3">
                  <c:v>04.03.2018</c:v>
                </c:pt>
                <c:pt idx="4">
                  <c:v>05.03.2018</c:v>
                </c:pt>
                <c:pt idx="5">
                  <c:v>06.03.2018</c:v>
                </c:pt>
                <c:pt idx="6">
                  <c:v>07.03.2018</c:v>
                </c:pt>
                <c:pt idx="7">
                  <c:v>08.03.2018</c:v>
                </c:pt>
                <c:pt idx="8">
                  <c:v>09.03.2018</c:v>
                </c:pt>
                <c:pt idx="9">
                  <c:v>10.03.2018</c:v>
                </c:pt>
                <c:pt idx="10">
                  <c:v>11.03.2018</c:v>
                </c:pt>
                <c:pt idx="11">
                  <c:v>12.03.2018</c:v>
                </c:pt>
                <c:pt idx="12">
                  <c:v>13.03.2018</c:v>
                </c:pt>
                <c:pt idx="13">
                  <c:v>14.03.2018</c:v>
                </c:pt>
                <c:pt idx="14">
                  <c:v>15.03.2018</c:v>
                </c:pt>
                <c:pt idx="15">
                  <c:v>16.03.2018</c:v>
                </c:pt>
                <c:pt idx="16">
                  <c:v>17.03.2018</c:v>
                </c:pt>
                <c:pt idx="17">
                  <c:v>18.03.2018</c:v>
                </c:pt>
                <c:pt idx="18">
                  <c:v>19.03.2018</c:v>
                </c:pt>
                <c:pt idx="19">
                  <c:v>20.03.2018</c:v>
                </c:pt>
                <c:pt idx="20">
                  <c:v>21.03.2018</c:v>
                </c:pt>
                <c:pt idx="21">
                  <c:v>22.03.2018</c:v>
                </c:pt>
                <c:pt idx="22">
                  <c:v>23.03.2018</c:v>
                </c:pt>
                <c:pt idx="23">
                  <c:v>24.03.2018</c:v>
                </c:pt>
                <c:pt idx="24">
                  <c:v>25.03.2018</c:v>
                </c:pt>
                <c:pt idx="25">
                  <c:v>26.03.2018</c:v>
                </c:pt>
                <c:pt idx="26">
                  <c:v>27.03.2018</c:v>
                </c:pt>
                <c:pt idx="27">
                  <c:v>28.03.2018</c:v>
                </c:pt>
                <c:pt idx="28">
                  <c:v>29.03.2018</c:v>
                </c:pt>
                <c:pt idx="29">
                  <c:v>30.03.2018</c:v>
                </c:pt>
                <c:pt idx="30">
                  <c:v>31.03.2018</c:v>
                </c:pt>
              </c:strCache>
            </c:strRef>
          </c:cat>
          <c:val>
            <c:numRef>
              <c:f>Sheet1!$AN$2:$AN$32</c:f>
              <c:numCache>
                <c:formatCode>General</c:formatCode>
                <c:ptCount val="31"/>
                <c:pt idx="0">
                  <c:v>3696</c:v>
                </c:pt>
                <c:pt idx="1">
                  <c:v>3696</c:v>
                </c:pt>
                <c:pt idx="2">
                  <c:v>3697</c:v>
                </c:pt>
                <c:pt idx="3">
                  <c:v>3698</c:v>
                </c:pt>
                <c:pt idx="4">
                  <c:v>3699</c:v>
                </c:pt>
                <c:pt idx="5">
                  <c:v>3699</c:v>
                </c:pt>
                <c:pt idx="6">
                  <c:v>3700</c:v>
                </c:pt>
                <c:pt idx="7">
                  <c:v>3700</c:v>
                </c:pt>
                <c:pt idx="8">
                  <c:v>3700</c:v>
                </c:pt>
                <c:pt idx="9">
                  <c:v>3698</c:v>
                </c:pt>
                <c:pt idx="10">
                  <c:v>3698</c:v>
                </c:pt>
                <c:pt idx="11">
                  <c:v>3699</c:v>
                </c:pt>
                <c:pt idx="12">
                  <c:v>3699</c:v>
                </c:pt>
                <c:pt idx="13">
                  <c:v>3701</c:v>
                </c:pt>
                <c:pt idx="14">
                  <c:v>3700</c:v>
                </c:pt>
                <c:pt idx="15">
                  <c:v>3698</c:v>
                </c:pt>
                <c:pt idx="16">
                  <c:v>3696</c:v>
                </c:pt>
                <c:pt idx="17">
                  <c:v>3696</c:v>
                </c:pt>
                <c:pt idx="18">
                  <c:v>3696</c:v>
                </c:pt>
                <c:pt idx="19">
                  <c:v>3696</c:v>
                </c:pt>
                <c:pt idx="20">
                  <c:v>3694</c:v>
                </c:pt>
                <c:pt idx="21">
                  <c:v>3693</c:v>
                </c:pt>
                <c:pt idx="22">
                  <c:v>3692</c:v>
                </c:pt>
                <c:pt idx="23">
                  <c:v>3690</c:v>
                </c:pt>
                <c:pt idx="24">
                  <c:v>3687</c:v>
                </c:pt>
                <c:pt idx="25">
                  <c:v>3686</c:v>
                </c:pt>
                <c:pt idx="26">
                  <c:v>3685</c:v>
                </c:pt>
                <c:pt idx="27">
                  <c:v>3684</c:v>
                </c:pt>
                <c:pt idx="28">
                  <c:v>3686</c:v>
                </c:pt>
                <c:pt idx="29">
                  <c:v>3685</c:v>
                </c:pt>
                <c:pt idx="30">
                  <c:v>3687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6-33F4-4CD1-A8A5-5094AB6D9F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7249696"/>
        <c:axId val="377246088"/>
      </c:lineChart>
      <c:catAx>
        <c:axId val="377249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7246088"/>
        <c:crosses val="autoZero"/>
        <c:auto val="1"/>
        <c:lblAlgn val="ctr"/>
        <c:lblOffset val="100"/>
        <c:noMultiLvlLbl val="0"/>
      </c:catAx>
      <c:valAx>
        <c:axId val="377246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7249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N-JOY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01.03.2018</c:v>
                </c:pt>
                <c:pt idx="1">
                  <c:v>02.03.2018</c:v>
                </c:pt>
                <c:pt idx="2">
                  <c:v>03.03.2018</c:v>
                </c:pt>
                <c:pt idx="3">
                  <c:v>04.03.2018</c:v>
                </c:pt>
                <c:pt idx="4">
                  <c:v>05.03.2018</c:v>
                </c:pt>
                <c:pt idx="5">
                  <c:v>06.03.2018</c:v>
                </c:pt>
                <c:pt idx="6">
                  <c:v>07.03.2018</c:v>
                </c:pt>
                <c:pt idx="7">
                  <c:v>08.03.2018</c:v>
                </c:pt>
                <c:pt idx="8">
                  <c:v>09.03.2018</c:v>
                </c:pt>
                <c:pt idx="9">
                  <c:v>10.03.2018</c:v>
                </c:pt>
                <c:pt idx="10">
                  <c:v>11.03.2018</c:v>
                </c:pt>
                <c:pt idx="11">
                  <c:v>12.03.2018</c:v>
                </c:pt>
                <c:pt idx="12">
                  <c:v>13.03.2018</c:v>
                </c:pt>
                <c:pt idx="13">
                  <c:v>14.03.2018</c:v>
                </c:pt>
                <c:pt idx="14">
                  <c:v>15.03.2018</c:v>
                </c:pt>
                <c:pt idx="15">
                  <c:v>16.03.2018</c:v>
                </c:pt>
                <c:pt idx="16">
                  <c:v>17.03.2018</c:v>
                </c:pt>
                <c:pt idx="17">
                  <c:v>18.03.2018</c:v>
                </c:pt>
                <c:pt idx="18">
                  <c:v>19.03.2018</c:v>
                </c:pt>
                <c:pt idx="19">
                  <c:v>20.03.2018</c:v>
                </c:pt>
                <c:pt idx="20">
                  <c:v>21.03.2018</c:v>
                </c:pt>
                <c:pt idx="21">
                  <c:v>22.03.2018</c:v>
                </c:pt>
                <c:pt idx="22">
                  <c:v>23.03.2018</c:v>
                </c:pt>
                <c:pt idx="23">
                  <c:v>24.03.2018</c:v>
                </c:pt>
                <c:pt idx="24">
                  <c:v>25.03.2018</c:v>
                </c:pt>
                <c:pt idx="25">
                  <c:v>26.03.2018</c:v>
                </c:pt>
                <c:pt idx="26">
                  <c:v>27.03.2018</c:v>
                </c:pt>
                <c:pt idx="27">
                  <c:v>28.03.2018</c:v>
                </c:pt>
                <c:pt idx="28">
                  <c:v>29.03.2018</c:v>
                </c:pt>
                <c:pt idx="29">
                  <c:v>30.03.2018</c:v>
                </c:pt>
                <c:pt idx="30">
                  <c:v>31.03.2018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133598</c:v>
                </c:pt>
                <c:pt idx="1">
                  <c:v>149395</c:v>
                </c:pt>
                <c:pt idx="2">
                  <c:v>132474</c:v>
                </c:pt>
                <c:pt idx="3">
                  <c:v>122740</c:v>
                </c:pt>
                <c:pt idx="4">
                  <c:v>131891</c:v>
                </c:pt>
                <c:pt idx="5">
                  <c:v>118166</c:v>
                </c:pt>
                <c:pt idx="6">
                  <c:v>195426</c:v>
                </c:pt>
                <c:pt idx="7">
                  <c:v>147697</c:v>
                </c:pt>
                <c:pt idx="8">
                  <c:v>130698</c:v>
                </c:pt>
                <c:pt idx="9">
                  <c:v>157052</c:v>
                </c:pt>
                <c:pt idx="10">
                  <c:v>123886</c:v>
                </c:pt>
                <c:pt idx="11">
                  <c:v>156791</c:v>
                </c:pt>
                <c:pt idx="12">
                  <c:v>106562</c:v>
                </c:pt>
                <c:pt idx="13">
                  <c:v>141143</c:v>
                </c:pt>
                <c:pt idx="14">
                  <c:v>155103</c:v>
                </c:pt>
                <c:pt idx="15">
                  <c:v>195637</c:v>
                </c:pt>
                <c:pt idx="16">
                  <c:v>279812</c:v>
                </c:pt>
                <c:pt idx="17">
                  <c:v>316441</c:v>
                </c:pt>
                <c:pt idx="18">
                  <c:v>277610</c:v>
                </c:pt>
                <c:pt idx="19">
                  <c:v>259414</c:v>
                </c:pt>
                <c:pt idx="20">
                  <c:v>302528</c:v>
                </c:pt>
                <c:pt idx="21">
                  <c:v>309094</c:v>
                </c:pt>
                <c:pt idx="22">
                  <c:v>180096</c:v>
                </c:pt>
                <c:pt idx="23">
                  <c:v>150606</c:v>
                </c:pt>
                <c:pt idx="24">
                  <c:v>135174</c:v>
                </c:pt>
                <c:pt idx="25">
                  <c:v>138728</c:v>
                </c:pt>
                <c:pt idx="26">
                  <c:v>162064</c:v>
                </c:pt>
                <c:pt idx="27">
                  <c:v>120723</c:v>
                </c:pt>
                <c:pt idx="28">
                  <c:v>539130</c:v>
                </c:pt>
                <c:pt idx="29">
                  <c:v>291755</c:v>
                </c:pt>
                <c:pt idx="30">
                  <c:v>180780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322-4D1B-8477-17A683553F6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Eurovision Song Contest Deutschland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01.03.2018</c:v>
                </c:pt>
                <c:pt idx="1">
                  <c:v>02.03.2018</c:v>
                </c:pt>
                <c:pt idx="2">
                  <c:v>03.03.2018</c:v>
                </c:pt>
                <c:pt idx="3">
                  <c:v>04.03.2018</c:v>
                </c:pt>
                <c:pt idx="4">
                  <c:v>05.03.2018</c:v>
                </c:pt>
                <c:pt idx="5">
                  <c:v>06.03.2018</c:v>
                </c:pt>
                <c:pt idx="6">
                  <c:v>07.03.2018</c:v>
                </c:pt>
                <c:pt idx="7">
                  <c:v>08.03.2018</c:v>
                </c:pt>
                <c:pt idx="8">
                  <c:v>09.03.2018</c:v>
                </c:pt>
                <c:pt idx="9">
                  <c:v>10.03.2018</c:v>
                </c:pt>
                <c:pt idx="10">
                  <c:v>11.03.2018</c:v>
                </c:pt>
                <c:pt idx="11">
                  <c:v>12.03.2018</c:v>
                </c:pt>
                <c:pt idx="12">
                  <c:v>13.03.2018</c:v>
                </c:pt>
                <c:pt idx="13">
                  <c:v>14.03.2018</c:v>
                </c:pt>
                <c:pt idx="14">
                  <c:v>15.03.2018</c:v>
                </c:pt>
                <c:pt idx="15">
                  <c:v>16.03.2018</c:v>
                </c:pt>
                <c:pt idx="16">
                  <c:v>17.03.2018</c:v>
                </c:pt>
                <c:pt idx="17">
                  <c:v>18.03.2018</c:v>
                </c:pt>
                <c:pt idx="18">
                  <c:v>19.03.2018</c:v>
                </c:pt>
                <c:pt idx="19">
                  <c:v>20.03.2018</c:v>
                </c:pt>
                <c:pt idx="20">
                  <c:v>21.03.2018</c:v>
                </c:pt>
                <c:pt idx="21">
                  <c:v>22.03.2018</c:v>
                </c:pt>
                <c:pt idx="22">
                  <c:v>23.03.2018</c:v>
                </c:pt>
                <c:pt idx="23">
                  <c:v>24.03.2018</c:v>
                </c:pt>
                <c:pt idx="24">
                  <c:v>25.03.2018</c:v>
                </c:pt>
                <c:pt idx="25">
                  <c:v>26.03.2018</c:v>
                </c:pt>
                <c:pt idx="26">
                  <c:v>27.03.2018</c:v>
                </c:pt>
                <c:pt idx="27">
                  <c:v>28.03.2018</c:v>
                </c:pt>
                <c:pt idx="28">
                  <c:v>29.03.2018</c:v>
                </c:pt>
                <c:pt idx="29">
                  <c:v>30.03.2018</c:v>
                </c:pt>
                <c:pt idx="30">
                  <c:v>31.03.2018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20006</c:v>
                </c:pt>
                <c:pt idx="1">
                  <c:v>12050</c:v>
                </c:pt>
                <c:pt idx="2">
                  <c:v>11310</c:v>
                </c:pt>
                <c:pt idx="3">
                  <c:v>8380</c:v>
                </c:pt>
                <c:pt idx="4">
                  <c:v>13321</c:v>
                </c:pt>
                <c:pt idx="5">
                  <c:v>14123</c:v>
                </c:pt>
                <c:pt idx="6">
                  <c:v>6446</c:v>
                </c:pt>
                <c:pt idx="7">
                  <c:v>6305</c:v>
                </c:pt>
                <c:pt idx="8">
                  <c:v>6028</c:v>
                </c:pt>
                <c:pt idx="9">
                  <c:v>9167</c:v>
                </c:pt>
                <c:pt idx="10">
                  <c:v>17263</c:v>
                </c:pt>
                <c:pt idx="11">
                  <c:v>11267</c:v>
                </c:pt>
                <c:pt idx="12">
                  <c:v>11538</c:v>
                </c:pt>
                <c:pt idx="13">
                  <c:v>11394</c:v>
                </c:pt>
                <c:pt idx="14">
                  <c:v>4775</c:v>
                </c:pt>
                <c:pt idx="15">
                  <c:v>2060</c:v>
                </c:pt>
                <c:pt idx="16">
                  <c:v>1522</c:v>
                </c:pt>
                <c:pt idx="17">
                  <c:v>1033</c:v>
                </c:pt>
                <c:pt idx="18">
                  <c:v>13136</c:v>
                </c:pt>
                <c:pt idx="19">
                  <c:v>13166</c:v>
                </c:pt>
                <c:pt idx="20">
                  <c:v>11590</c:v>
                </c:pt>
                <c:pt idx="21">
                  <c:v>3583</c:v>
                </c:pt>
                <c:pt idx="22">
                  <c:v>3770</c:v>
                </c:pt>
                <c:pt idx="23">
                  <c:v>19516</c:v>
                </c:pt>
                <c:pt idx="24">
                  <c:v>11741</c:v>
                </c:pt>
                <c:pt idx="25">
                  <c:v>3961</c:v>
                </c:pt>
                <c:pt idx="26">
                  <c:v>7507</c:v>
                </c:pt>
                <c:pt idx="27">
                  <c:v>3893</c:v>
                </c:pt>
                <c:pt idx="28">
                  <c:v>1063</c:v>
                </c:pt>
                <c:pt idx="29">
                  <c:v>7436</c:v>
                </c:pt>
                <c:pt idx="30">
                  <c:v>1368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322-4D1B-8477-17A683553F6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NDR 2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01.03.2018</c:v>
                </c:pt>
                <c:pt idx="1">
                  <c:v>02.03.2018</c:v>
                </c:pt>
                <c:pt idx="2">
                  <c:v>03.03.2018</c:v>
                </c:pt>
                <c:pt idx="3">
                  <c:v>04.03.2018</c:v>
                </c:pt>
                <c:pt idx="4">
                  <c:v>05.03.2018</c:v>
                </c:pt>
                <c:pt idx="5">
                  <c:v>06.03.2018</c:v>
                </c:pt>
                <c:pt idx="6">
                  <c:v>07.03.2018</c:v>
                </c:pt>
                <c:pt idx="7">
                  <c:v>08.03.2018</c:v>
                </c:pt>
                <c:pt idx="8">
                  <c:v>09.03.2018</c:v>
                </c:pt>
                <c:pt idx="9">
                  <c:v>10.03.2018</c:v>
                </c:pt>
                <c:pt idx="10">
                  <c:v>11.03.2018</c:v>
                </c:pt>
                <c:pt idx="11">
                  <c:v>12.03.2018</c:v>
                </c:pt>
                <c:pt idx="12">
                  <c:v>13.03.2018</c:v>
                </c:pt>
                <c:pt idx="13">
                  <c:v>14.03.2018</c:v>
                </c:pt>
                <c:pt idx="14">
                  <c:v>15.03.2018</c:v>
                </c:pt>
                <c:pt idx="15">
                  <c:v>16.03.2018</c:v>
                </c:pt>
                <c:pt idx="16">
                  <c:v>17.03.2018</c:v>
                </c:pt>
                <c:pt idx="17">
                  <c:v>18.03.2018</c:v>
                </c:pt>
                <c:pt idx="18">
                  <c:v>19.03.2018</c:v>
                </c:pt>
                <c:pt idx="19">
                  <c:v>20.03.2018</c:v>
                </c:pt>
                <c:pt idx="20">
                  <c:v>21.03.2018</c:v>
                </c:pt>
                <c:pt idx="21">
                  <c:v>22.03.2018</c:v>
                </c:pt>
                <c:pt idx="22">
                  <c:v>23.03.2018</c:v>
                </c:pt>
                <c:pt idx="23">
                  <c:v>24.03.2018</c:v>
                </c:pt>
                <c:pt idx="24">
                  <c:v>25.03.2018</c:v>
                </c:pt>
                <c:pt idx="25">
                  <c:v>26.03.2018</c:v>
                </c:pt>
                <c:pt idx="26">
                  <c:v>27.03.2018</c:v>
                </c:pt>
                <c:pt idx="27">
                  <c:v>28.03.2018</c:v>
                </c:pt>
                <c:pt idx="28">
                  <c:v>29.03.2018</c:v>
                </c:pt>
                <c:pt idx="29">
                  <c:v>30.03.2018</c:v>
                </c:pt>
                <c:pt idx="30">
                  <c:v>31.03.2018</c:v>
                </c:pt>
              </c:strCache>
            </c:str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283248</c:v>
                </c:pt>
                <c:pt idx="1">
                  <c:v>241176</c:v>
                </c:pt>
                <c:pt idx="2">
                  <c:v>272146</c:v>
                </c:pt>
                <c:pt idx="3">
                  <c:v>289300</c:v>
                </c:pt>
                <c:pt idx="4">
                  <c:v>250464</c:v>
                </c:pt>
                <c:pt idx="5">
                  <c:v>234327</c:v>
                </c:pt>
                <c:pt idx="6">
                  <c:v>237150</c:v>
                </c:pt>
                <c:pt idx="7">
                  <c:v>279784</c:v>
                </c:pt>
                <c:pt idx="8">
                  <c:v>218863</c:v>
                </c:pt>
                <c:pt idx="9">
                  <c:v>300302</c:v>
                </c:pt>
                <c:pt idx="10">
                  <c:v>356956</c:v>
                </c:pt>
                <c:pt idx="11">
                  <c:v>286327</c:v>
                </c:pt>
                <c:pt idx="12">
                  <c:v>260081</c:v>
                </c:pt>
                <c:pt idx="13">
                  <c:v>296217</c:v>
                </c:pt>
                <c:pt idx="14">
                  <c:v>396102</c:v>
                </c:pt>
                <c:pt idx="15">
                  <c:v>374865</c:v>
                </c:pt>
                <c:pt idx="16">
                  <c:v>432284</c:v>
                </c:pt>
                <c:pt idx="17">
                  <c:v>442140</c:v>
                </c:pt>
                <c:pt idx="18">
                  <c:v>378663</c:v>
                </c:pt>
                <c:pt idx="19">
                  <c:v>313050</c:v>
                </c:pt>
                <c:pt idx="20">
                  <c:v>328312</c:v>
                </c:pt>
                <c:pt idx="21">
                  <c:v>290630</c:v>
                </c:pt>
                <c:pt idx="22">
                  <c:v>221515</c:v>
                </c:pt>
                <c:pt idx="23">
                  <c:v>210938</c:v>
                </c:pt>
                <c:pt idx="24">
                  <c:v>203693</c:v>
                </c:pt>
                <c:pt idx="25">
                  <c:v>182298</c:v>
                </c:pt>
                <c:pt idx="26">
                  <c:v>238571</c:v>
                </c:pt>
                <c:pt idx="27">
                  <c:v>301850</c:v>
                </c:pt>
                <c:pt idx="28">
                  <c:v>201425</c:v>
                </c:pt>
                <c:pt idx="29">
                  <c:v>185839</c:v>
                </c:pt>
                <c:pt idx="30">
                  <c:v>154469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322-4D1B-8477-17A683553F6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INAS NACHT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01.03.2018</c:v>
                </c:pt>
                <c:pt idx="1">
                  <c:v>02.03.2018</c:v>
                </c:pt>
                <c:pt idx="2">
                  <c:v>03.03.2018</c:v>
                </c:pt>
                <c:pt idx="3">
                  <c:v>04.03.2018</c:v>
                </c:pt>
                <c:pt idx="4">
                  <c:v>05.03.2018</c:v>
                </c:pt>
                <c:pt idx="5">
                  <c:v>06.03.2018</c:v>
                </c:pt>
                <c:pt idx="6">
                  <c:v>07.03.2018</c:v>
                </c:pt>
                <c:pt idx="7">
                  <c:v>08.03.2018</c:v>
                </c:pt>
                <c:pt idx="8">
                  <c:v>09.03.2018</c:v>
                </c:pt>
                <c:pt idx="9">
                  <c:v>10.03.2018</c:v>
                </c:pt>
                <c:pt idx="10">
                  <c:v>11.03.2018</c:v>
                </c:pt>
                <c:pt idx="11">
                  <c:v>12.03.2018</c:v>
                </c:pt>
                <c:pt idx="12">
                  <c:v>13.03.2018</c:v>
                </c:pt>
                <c:pt idx="13">
                  <c:v>14.03.2018</c:v>
                </c:pt>
                <c:pt idx="14">
                  <c:v>15.03.2018</c:v>
                </c:pt>
                <c:pt idx="15">
                  <c:v>16.03.2018</c:v>
                </c:pt>
                <c:pt idx="16">
                  <c:v>17.03.2018</c:v>
                </c:pt>
                <c:pt idx="17">
                  <c:v>18.03.2018</c:v>
                </c:pt>
                <c:pt idx="18">
                  <c:v>19.03.2018</c:v>
                </c:pt>
                <c:pt idx="19">
                  <c:v>20.03.2018</c:v>
                </c:pt>
                <c:pt idx="20">
                  <c:v>21.03.2018</c:v>
                </c:pt>
                <c:pt idx="21">
                  <c:v>22.03.2018</c:v>
                </c:pt>
                <c:pt idx="22">
                  <c:v>23.03.2018</c:v>
                </c:pt>
                <c:pt idx="23">
                  <c:v>24.03.2018</c:v>
                </c:pt>
                <c:pt idx="24">
                  <c:v>25.03.2018</c:v>
                </c:pt>
                <c:pt idx="25">
                  <c:v>26.03.2018</c:v>
                </c:pt>
                <c:pt idx="26">
                  <c:v>27.03.2018</c:v>
                </c:pt>
                <c:pt idx="27">
                  <c:v>28.03.2018</c:v>
                </c:pt>
                <c:pt idx="28">
                  <c:v>29.03.2018</c:v>
                </c:pt>
                <c:pt idx="29">
                  <c:v>30.03.2018</c:v>
                </c:pt>
                <c:pt idx="30">
                  <c:v>31.03.2018</c:v>
                </c:pt>
              </c:strCache>
            </c:str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1090</c:v>
                </c:pt>
                <c:pt idx="1">
                  <c:v>116607</c:v>
                </c:pt>
                <c:pt idx="2">
                  <c:v>75041</c:v>
                </c:pt>
                <c:pt idx="3">
                  <c:v>21375</c:v>
                </c:pt>
                <c:pt idx="4">
                  <c:v>11566</c:v>
                </c:pt>
                <c:pt idx="5">
                  <c:v>5691</c:v>
                </c:pt>
                <c:pt idx="6">
                  <c:v>1760</c:v>
                </c:pt>
                <c:pt idx="7">
                  <c:v>1446</c:v>
                </c:pt>
                <c:pt idx="8">
                  <c:v>1223</c:v>
                </c:pt>
                <c:pt idx="9">
                  <c:v>1169</c:v>
                </c:pt>
                <c:pt idx="10">
                  <c:v>1288</c:v>
                </c:pt>
                <c:pt idx="11">
                  <c:v>1054</c:v>
                </c:pt>
                <c:pt idx="12">
                  <c:v>873</c:v>
                </c:pt>
                <c:pt idx="13">
                  <c:v>841</c:v>
                </c:pt>
                <c:pt idx="14">
                  <c:v>895</c:v>
                </c:pt>
                <c:pt idx="15">
                  <c:v>822</c:v>
                </c:pt>
                <c:pt idx="16">
                  <c:v>896</c:v>
                </c:pt>
                <c:pt idx="17">
                  <c:v>1280</c:v>
                </c:pt>
                <c:pt idx="18">
                  <c:v>730</c:v>
                </c:pt>
                <c:pt idx="19">
                  <c:v>819</c:v>
                </c:pt>
                <c:pt idx="20">
                  <c:v>782</c:v>
                </c:pt>
                <c:pt idx="21">
                  <c:v>837</c:v>
                </c:pt>
                <c:pt idx="22">
                  <c:v>843</c:v>
                </c:pt>
                <c:pt idx="23">
                  <c:v>992</c:v>
                </c:pt>
                <c:pt idx="24">
                  <c:v>1076</c:v>
                </c:pt>
                <c:pt idx="25">
                  <c:v>744</c:v>
                </c:pt>
                <c:pt idx="26">
                  <c:v>1110</c:v>
                </c:pt>
                <c:pt idx="27">
                  <c:v>1180</c:v>
                </c:pt>
                <c:pt idx="28">
                  <c:v>1612</c:v>
                </c:pt>
                <c:pt idx="29">
                  <c:v>1386</c:v>
                </c:pt>
                <c:pt idx="30">
                  <c:v>1518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322-4D1B-8477-17A683553F6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NDR.de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01.03.2018</c:v>
                </c:pt>
                <c:pt idx="1">
                  <c:v>02.03.2018</c:v>
                </c:pt>
                <c:pt idx="2">
                  <c:v>03.03.2018</c:v>
                </c:pt>
                <c:pt idx="3">
                  <c:v>04.03.2018</c:v>
                </c:pt>
                <c:pt idx="4">
                  <c:v>05.03.2018</c:v>
                </c:pt>
                <c:pt idx="5">
                  <c:v>06.03.2018</c:v>
                </c:pt>
                <c:pt idx="6">
                  <c:v>07.03.2018</c:v>
                </c:pt>
                <c:pt idx="7">
                  <c:v>08.03.2018</c:v>
                </c:pt>
                <c:pt idx="8">
                  <c:v>09.03.2018</c:v>
                </c:pt>
                <c:pt idx="9">
                  <c:v>10.03.2018</c:v>
                </c:pt>
                <c:pt idx="10">
                  <c:v>11.03.2018</c:v>
                </c:pt>
                <c:pt idx="11">
                  <c:v>12.03.2018</c:v>
                </c:pt>
                <c:pt idx="12">
                  <c:v>13.03.2018</c:v>
                </c:pt>
                <c:pt idx="13">
                  <c:v>14.03.2018</c:v>
                </c:pt>
                <c:pt idx="14">
                  <c:v>15.03.2018</c:v>
                </c:pt>
                <c:pt idx="15">
                  <c:v>16.03.2018</c:v>
                </c:pt>
                <c:pt idx="16">
                  <c:v>17.03.2018</c:v>
                </c:pt>
                <c:pt idx="17">
                  <c:v>18.03.2018</c:v>
                </c:pt>
                <c:pt idx="18">
                  <c:v>19.03.2018</c:v>
                </c:pt>
                <c:pt idx="19">
                  <c:v>20.03.2018</c:v>
                </c:pt>
                <c:pt idx="20">
                  <c:v>21.03.2018</c:v>
                </c:pt>
                <c:pt idx="21">
                  <c:v>22.03.2018</c:v>
                </c:pt>
                <c:pt idx="22">
                  <c:v>23.03.2018</c:v>
                </c:pt>
                <c:pt idx="23">
                  <c:v>24.03.2018</c:v>
                </c:pt>
                <c:pt idx="24">
                  <c:v>25.03.2018</c:v>
                </c:pt>
                <c:pt idx="25">
                  <c:v>26.03.2018</c:v>
                </c:pt>
                <c:pt idx="26">
                  <c:v>27.03.2018</c:v>
                </c:pt>
                <c:pt idx="27">
                  <c:v>28.03.2018</c:v>
                </c:pt>
                <c:pt idx="28">
                  <c:v>29.03.2018</c:v>
                </c:pt>
                <c:pt idx="29">
                  <c:v>30.03.2018</c:v>
                </c:pt>
                <c:pt idx="30">
                  <c:v>31.03.2018</c:v>
                </c:pt>
              </c:strCache>
            </c:str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98133</c:v>
                </c:pt>
                <c:pt idx="1">
                  <c:v>119971</c:v>
                </c:pt>
                <c:pt idx="2">
                  <c:v>175475</c:v>
                </c:pt>
                <c:pt idx="3">
                  <c:v>188753</c:v>
                </c:pt>
                <c:pt idx="4">
                  <c:v>94201</c:v>
                </c:pt>
                <c:pt idx="5">
                  <c:v>136162</c:v>
                </c:pt>
                <c:pt idx="6">
                  <c:v>96344</c:v>
                </c:pt>
                <c:pt idx="7">
                  <c:v>93945</c:v>
                </c:pt>
                <c:pt idx="8">
                  <c:v>77396</c:v>
                </c:pt>
                <c:pt idx="9">
                  <c:v>79911</c:v>
                </c:pt>
                <c:pt idx="10">
                  <c:v>105831</c:v>
                </c:pt>
                <c:pt idx="11">
                  <c:v>93272</c:v>
                </c:pt>
                <c:pt idx="12">
                  <c:v>62628</c:v>
                </c:pt>
                <c:pt idx="13">
                  <c:v>88293</c:v>
                </c:pt>
                <c:pt idx="14">
                  <c:v>179426</c:v>
                </c:pt>
                <c:pt idx="15">
                  <c:v>147075</c:v>
                </c:pt>
                <c:pt idx="16">
                  <c:v>158563</c:v>
                </c:pt>
                <c:pt idx="17">
                  <c:v>127666</c:v>
                </c:pt>
                <c:pt idx="18">
                  <c:v>70100</c:v>
                </c:pt>
                <c:pt idx="19">
                  <c:v>74725</c:v>
                </c:pt>
                <c:pt idx="20">
                  <c:v>82356</c:v>
                </c:pt>
                <c:pt idx="21">
                  <c:v>68857</c:v>
                </c:pt>
                <c:pt idx="22">
                  <c:v>58072</c:v>
                </c:pt>
                <c:pt idx="23">
                  <c:v>48390</c:v>
                </c:pt>
                <c:pt idx="24">
                  <c:v>41526</c:v>
                </c:pt>
                <c:pt idx="25">
                  <c:v>50793</c:v>
                </c:pt>
                <c:pt idx="26">
                  <c:v>43379</c:v>
                </c:pt>
                <c:pt idx="27">
                  <c:v>69199</c:v>
                </c:pt>
                <c:pt idx="28">
                  <c:v>70474</c:v>
                </c:pt>
                <c:pt idx="29">
                  <c:v>39356</c:v>
                </c:pt>
                <c:pt idx="30">
                  <c:v>34209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0322-4D1B-8477-17A683553F68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NDR Niedersachsen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01.03.2018</c:v>
                </c:pt>
                <c:pt idx="1">
                  <c:v>02.03.2018</c:v>
                </c:pt>
                <c:pt idx="2">
                  <c:v>03.03.2018</c:v>
                </c:pt>
                <c:pt idx="3">
                  <c:v>04.03.2018</c:v>
                </c:pt>
                <c:pt idx="4">
                  <c:v>05.03.2018</c:v>
                </c:pt>
                <c:pt idx="5">
                  <c:v>06.03.2018</c:v>
                </c:pt>
                <c:pt idx="6">
                  <c:v>07.03.2018</c:v>
                </c:pt>
                <c:pt idx="7">
                  <c:v>08.03.2018</c:v>
                </c:pt>
                <c:pt idx="8">
                  <c:v>09.03.2018</c:v>
                </c:pt>
                <c:pt idx="9">
                  <c:v>10.03.2018</c:v>
                </c:pt>
                <c:pt idx="10">
                  <c:v>11.03.2018</c:v>
                </c:pt>
                <c:pt idx="11">
                  <c:v>12.03.2018</c:v>
                </c:pt>
                <c:pt idx="12">
                  <c:v>13.03.2018</c:v>
                </c:pt>
                <c:pt idx="13">
                  <c:v>14.03.2018</c:v>
                </c:pt>
                <c:pt idx="14">
                  <c:v>15.03.2018</c:v>
                </c:pt>
                <c:pt idx="15">
                  <c:v>16.03.2018</c:v>
                </c:pt>
                <c:pt idx="16">
                  <c:v>17.03.2018</c:v>
                </c:pt>
                <c:pt idx="17">
                  <c:v>18.03.2018</c:v>
                </c:pt>
                <c:pt idx="18">
                  <c:v>19.03.2018</c:v>
                </c:pt>
                <c:pt idx="19">
                  <c:v>20.03.2018</c:v>
                </c:pt>
                <c:pt idx="20">
                  <c:v>21.03.2018</c:v>
                </c:pt>
                <c:pt idx="21">
                  <c:v>22.03.2018</c:v>
                </c:pt>
                <c:pt idx="22">
                  <c:v>23.03.2018</c:v>
                </c:pt>
                <c:pt idx="23">
                  <c:v>24.03.2018</c:v>
                </c:pt>
                <c:pt idx="24">
                  <c:v>25.03.2018</c:v>
                </c:pt>
                <c:pt idx="25">
                  <c:v>26.03.2018</c:v>
                </c:pt>
                <c:pt idx="26">
                  <c:v>27.03.2018</c:v>
                </c:pt>
                <c:pt idx="27">
                  <c:v>28.03.2018</c:v>
                </c:pt>
                <c:pt idx="28">
                  <c:v>29.03.2018</c:v>
                </c:pt>
                <c:pt idx="29">
                  <c:v>30.03.2018</c:v>
                </c:pt>
                <c:pt idx="30">
                  <c:v>31.03.2018</c:v>
                </c:pt>
              </c:strCache>
            </c:str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296067</c:v>
                </c:pt>
                <c:pt idx="1">
                  <c:v>229792</c:v>
                </c:pt>
                <c:pt idx="2">
                  <c:v>198379</c:v>
                </c:pt>
                <c:pt idx="3">
                  <c:v>209013</c:v>
                </c:pt>
                <c:pt idx="4">
                  <c:v>178902</c:v>
                </c:pt>
                <c:pt idx="5">
                  <c:v>235141</c:v>
                </c:pt>
                <c:pt idx="6">
                  <c:v>398584</c:v>
                </c:pt>
                <c:pt idx="7">
                  <c:v>513364</c:v>
                </c:pt>
                <c:pt idx="8">
                  <c:v>456955</c:v>
                </c:pt>
                <c:pt idx="9">
                  <c:v>382302</c:v>
                </c:pt>
                <c:pt idx="10">
                  <c:v>340564</c:v>
                </c:pt>
                <c:pt idx="11">
                  <c:v>270238</c:v>
                </c:pt>
                <c:pt idx="12">
                  <c:v>315352</c:v>
                </c:pt>
                <c:pt idx="13">
                  <c:v>344949</c:v>
                </c:pt>
                <c:pt idx="14">
                  <c:v>223340</c:v>
                </c:pt>
                <c:pt idx="15">
                  <c:v>202459</c:v>
                </c:pt>
                <c:pt idx="16">
                  <c:v>155980</c:v>
                </c:pt>
                <c:pt idx="17">
                  <c:v>152251</c:v>
                </c:pt>
                <c:pt idx="18">
                  <c:v>123121</c:v>
                </c:pt>
                <c:pt idx="19">
                  <c:v>81326</c:v>
                </c:pt>
                <c:pt idx="20">
                  <c:v>103173</c:v>
                </c:pt>
                <c:pt idx="21">
                  <c:v>85208</c:v>
                </c:pt>
                <c:pt idx="22">
                  <c:v>86862</c:v>
                </c:pt>
                <c:pt idx="23">
                  <c:v>108884</c:v>
                </c:pt>
                <c:pt idx="24">
                  <c:v>119266</c:v>
                </c:pt>
                <c:pt idx="25">
                  <c:v>114857</c:v>
                </c:pt>
                <c:pt idx="26">
                  <c:v>106720</c:v>
                </c:pt>
                <c:pt idx="27">
                  <c:v>117111</c:v>
                </c:pt>
                <c:pt idx="28">
                  <c:v>113402</c:v>
                </c:pt>
                <c:pt idx="29">
                  <c:v>118360</c:v>
                </c:pt>
                <c:pt idx="30">
                  <c:v>116156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0322-4D1B-8477-17A683553F68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NDR Info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01.03.2018</c:v>
                </c:pt>
                <c:pt idx="1">
                  <c:v>02.03.2018</c:v>
                </c:pt>
                <c:pt idx="2">
                  <c:v>03.03.2018</c:v>
                </c:pt>
                <c:pt idx="3">
                  <c:v>04.03.2018</c:v>
                </c:pt>
                <c:pt idx="4">
                  <c:v>05.03.2018</c:v>
                </c:pt>
                <c:pt idx="5">
                  <c:v>06.03.2018</c:v>
                </c:pt>
                <c:pt idx="6">
                  <c:v>07.03.2018</c:v>
                </c:pt>
                <c:pt idx="7">
                  <c:v>08.03.2018</c:v>
                </c:pt>
                <c:pt idx="8">
                  <c:v>09.03.2018</c:v>
                </c:pt>
                <c:pt idx="9">
                  <c:v>10.03.2018</c:v>
                </c:pt>
                <c:pt idx="10">
                  <c:v>11.03.2018</c:v>
                </c:pt>
                <c:pt idx="11">
                  <c:v>12.03.2018</c:v>
                </c:pt>
                <c:pt idx="12">
                  <c:v>13.03.2018</c:v>
                </c:pt>
                <c:pt idx="13">
                  <c:v>14.03.2018</c:v>
                </c:pt>
                <c:pt idx="14">
                  <c:v>15.03.2018</c:v>
                </c:pt>
                <c:pt idx="15">
                  <c:v>16.03.2018</c:v>
                </c:pt>
                <c:pt idx="16">
                  <c:v>17.03.2018</c:v>
                </c:pt>
                <c:pt idx="17">
                  <c:v>18.03.2018</c:v>
                </c:pt>
                <c:pt idx="18">
                  <c:v>19.03.2018</c:v>
                </c:pt>
                <c:pt idx="19">
                  <c:v>20.03.2018</c:v>
                </c:pt>
                <c:pt idx="20">
                  <c:v>21.03.2018</c:v>
                </c:pt>
                <c:pt idx="21">
                  <c:v>22.03.2018</c:v>
                </c:pt>
                <c:pt idx="22">
                  <c:v>23.03.2018</c:v>
                </c:pt>
                <c:pt idx="23">
                  <c:v>24.03.2018</c:v>
                </c:pt>
                <c:pt idx="24">
                  <c:v>25.03.2018</c:v>
                </c:pt>
                <c:pt idx="25">
                  <c:v>26.03.2018</c:v>
                </c:pt>
                <c:pt idx="26">
                  <c:v>27.03.2018</c:v>
                </c:pt>
                <c:pt idx="27">
                  <c:v>28.03.2018</c:v>
                </c:pt>
                <c:pt idx="28">
                  <c:v>29.03.2018</c:v>
                </c:pt>
                <c:pt idx="29">
                  <c:v>30.03.2018</c:v>
                </c:pt>
                <c:pt idx="30">
                  <c:v>31.03.2018</c:v>
                </c:pt>
              </c:strCache>
            </c:strRef>
          </c:cat>
          <c:val>
            <c:numRef>
              <c:f>Sheet1!$H$2:$H$32</c:f>
              <c:numCache>
                <c:formatCode>General</c:formatCode>
                <c:ptCount val="31"/>
                <c:pt idx="0">
                  <c:v>66460</c:v>
                </c:pt>
                <c:pt idx="1">
                  <c:v>77845</c:v>
                </c:pt>
                <c:pt idx="2">
                  <c:v>35719</c:v>
                </c:pt>
                <c:pt idx="3">
                  <c:v>31627</c:v>
                </c:pt>
                <c:pt idx="4">
                  <c:v>14792</c:v>
                </c:pt>
                <c:pt idx="5">
                  <c:v>49095</c:v>
                </c:pt>
                <c:pt idx="6">
                  <c:v>66113</c:v>
                </c:pt>
                <c:pt idx="7">
                  <c:v>27477</c:v>
                </c:pt>
                <c:pt idx="8">
                  <c:v>19546</c:v>
                </c:pt>
                <c:pt idx="9">
                  <c:v>17629</c:v>
                </c:pt>
                <c:pt idx="10">
                  <c:v>11149</c:v>
                </c:pt>
                <c:pt idx="11">
                  <c:v>12669</c:v>
                </c:pt>
                <c:pt idx="12">
                  <c:v>16179</c:v>
                </c:pt>
                <c:pt idx="13">
                  <c:v>45114</c:v>
                </c:pt>
                <c:pt idx="14">
                  <c:v>40311</c:v>
                </c:pt>
                <c:pt idx="15">
                  <c:v>51372</c:v>
                </c:pt>
                <c:pt idx="16">
                  <c:v>53311</c:v>
                </c:pt>
                <c:pt idx="17">
                  <c:v>55492</c:v>
                </c:pt>
                <c:pt idx="18">
                  <c:v>36142</c:v>
                </c:pt>
                <c:pt idx="19">
                  <c:v>87985</c:v>
                </c:pt>
                <c:pt idx="20">
                  <c:v>47542</c:v>
                </c:pt>
                <c:pt idx="21">
                  <c:v>36661</c:v>
                </c:pt>
                <c:pt idx="22">
                  <c:v>15775</c:v>
                </c:pt>
                <c:pt idx="23">
                  <c:v>11647</c:v>
                </c:pt>
                <c:pt idx="24">
                  <c:v>22565</c:v>
                </c:pt>
                <c:pt idx="25">
                  <c:v>24265</c:v>
                </c:pt>
                <c:pt idx="26">
                  <c:v>31119</c:v>
                </c:pt>
                <c:pt idx="27">
                  <c:v>22877</c:v>
                </c:pt>
                <c:pt idx="28">
                  <c:v>16191</c:v>
                </c:pt>
                <c:pt idx="29">
                  <c:v>9568</c:v>
                </c:pt>
                <c:pt idx="30">
                  <c:v>8096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0322-4D1B-8477-17A683553F68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NDR Kultur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01.03.2018</c:v>
                </c:pt>
                <c:pt idx="1">
                  <c:v>02.03.2018</c:v>
                </c:pt>
                <c:pt idx="2">
                  <c:v>03.03.2018</c:v>
                </c:pt>
                <c:pt idx="3">
                  <c:v>04.03.2018</c:v>
                </c:pt>
                <c:pt idx="4">
                  <c:v>05.03.2018</c:v>
                </c:pt>
                <c:pt idx="5">
                  <c:v>06.03.2018</c:v>
                </c:pt>
                <c:pt idx="6">
                  <c:v>07.03.2018</c:v>
                </c:pt>
                <c:pt idx="7">
                  <c:v>08.03.2018</c:v>
                </c:pt>
                <c:pt idx="8">
                  <c:v>09.03.2018</c:v>
                </c:pt>
                <c:pt idx="9">
                  <c:v>10.03.2018</c:v>
                </c:pt>
                <c:pt idx="10">
                  <c:v>11.03.2018</c:v>
                </c:pt>
                <c:pt idx="11">
                  <c:v>12.03.2018</c:v>
                </c:pt>
                <c:pt idx="12">
                  <c:v>13.03.2018</c:v>
                </c:pt>
                <c:pt idx="13">
                  <c:v>14.03.2018</c:v>
                </c:pt>
                <c:pt idx="14">
                  <c:v>15.03.2018</c:v>
                </c:pt>
                <c:pt idx="15">
                  <c:v>16.03.2018</c:v>
                </c:pt>
                <c:pt idx="16">
                  <c:v>17.03.2018</c:v>
                </c:pt>
                <c:pt idx="17">
                  <c:v>18.03.2018</c:v>
                </c:pt>
                <c:pt idx="18">
                  <c:v>19.03.2018</c:v>
                </c:pt>
                <c:pt idx="19">
                  <c:v>20.03.2018</c:v>
                </c:pt>
                <c:pt idx="20">
                  <c:v>21.03.2018</c:v>
                </c:pt>
                <c:pt idx="21">
                  <c:v>22.03.2018</c:v>
                </c:pt>
                <c:pt idx="22">
                  <c:v>23.03.2018</c:v>
                </c:pt>
                <c:pt idx="23">
                  <c:v>24.03.2018</c:v>
                </c:pt>
                <c:pt idx="24">
                  <c:v>25.03.2018</c:v>
                </c:pt>
                <c:pt idx="25">
                  <c:v>26.03.2018</c:v>
                </c:pt>
                <c:pt idx="26">
                  <c:v>27.03.2018</c:v>
                </c:pt>
                <c:pt idx="27">
                  <c:v>28.03.2018</c:v>
                </c:pt>
                <c:pt idx="28">
                  <c:v>29.03.2018</c:v>
                </c:pt>
                <c:pt idx="29">
                  <c:v>30.03.2018</c:v>
                </c:pt>
                <c:pt idx="30">
                  <c:v>31.03.2018</c:v>
                </c:pt>
              </c:strCache>
            </c:strRef>
          </c:cat>
          <c:val>
            <c:numRef>
              <c:f>Sheet1!$I$2:$I$32</c:f>
              <c:numCache>
                <c:formatCode>General</c:formatCode>
                <c:ptCount val="31"/>
                <c:pt idx="0">
                  <c:v>5467</c:v>
                </c:pt>
                <c:pt idx="1">
                  <c:v>5598</c:v>
                </c:pt>
                <c:pt idx="2">
                  <c:v>3948</c:v>
                </c:pt>
                <c:pt idx="3">
                  <c:v>3094</c:v>
                </c:pt>
                <c:pt idx="4">
                  <c:v>5459</c:v>
                </c:pt>
                <c:pt idx="5">
                  <c:v>3360</c:v>
                </c:pt>
                <c:pt idx="6">
                  <c:v>3240</c:v>
                </c:pt>
                <c:pt idx="7">
                  <c:v>2376</c:v>
                </c:pt>
                <c:pt idx="8">
                  <c:v>3206</c:v>
                </c:pt>
                <c:pt idx="9">
                  <c:v>5901</c:v>
                </c:pt>
                <c:pt idx="10">
                  <c:v>3045</c:v>
                </c:pt>
                <c:pt idx="11">
                  <c:v>3407</c:v>
                </c:pt>
                <c:pt idx="12">
                  <c:v>4523</c:v>
                </c:pt>
                <c:pt idx="13">
                  <c:v>3808</c:v>
                </c:pt>
                <c:pt idx="14">
                  <c:v>2855</c:v>
                </c:pt>
                <c:pt idx="15">
                  <c:v>2350</c:v>
                </c:pt>
                <c:pt idx="16">
                  <c:v>1175</c:v>
                </c:pt>
                <c:pt idx="17">
                  <c:v>795</c:v>
                </c:pt>
                <c:pt idx="18">
                  <c:v>3612</c:v>
                </c:pt>
                <c:pt idx="19">
                  <c:v>3975</c:v>
                </c:pt>
                <c:pt idx="20">
                  <c:v>3090</c:v>
                </c:pt>
                <c:pt idx="21">
                  <c:v>4532</c:v>
                </c:pt>
                <c:pt idx="22">
                  <c:v>6509</c:v>
                </c:pt>
                <c:pt idx="23">
                  <c:v>3391</c:v>
                </c:pt>
                <c:pt idx="24">
                  <c:v>1575</c:v>
                </c:pt>
                <c:pt idx="25">
                  <c:v>3847</c:v>
                </c:pt>
                <c:pt idx="26">
                  <c:v>4434</c:v>
                </c:pt>
                <c:pt idx="27">
                  <c:v>4969</c:v>
                </c:pt>
                <c:pt idx="28">
                  <c:v>2240</c:v>
                </c:pt>
                <c:pt idx="29">
                  <c:v>1497</c:v>
                </c:pt>
                <c:pt idx="30">
                  <c:v>950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0322-4D1B-8477-17A683553F68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Mein Nachmittag (NDR)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01.03.2018</c:v>
                </c:pt>
                <c:pt idx="1">
                  <c:v>02.03.2018</c:v>
                </c:pt>
                <c:pt idx="2">
                  <c:v>03.03.2018</c:v>
                </c:pt>
                <c:pt idx="3">
                  <c:v>04.03.2018</c:v>
                </c:pt>
                <c:pt idx="4">
                  <c:v>05.03.2018</c:v>
                </c:pt>
                <c:pt idx="5">
                  <c:v>06.03.2018</c:v>
                </c:pt>
                <c:pt idx="6">
                  <c:v>07.03.2018</c:v>
                </c:pt>
                <c:pt idx="7">
                  <c:v>08.03.2018</c:v>
                </c:pt>
                <c:pt idx="8">
                  <c:v>09.03.2018</c:v>
                </c:pt>
                <c:pt idx="9">
                  <c:v>10.03.2018</c:v>
                </c:pt>
                <c:pt idx="10">
                  <c:v>11.03.2018</c:v>
                </c:pt>
                <c:pt idx="11">
                  <c:v>12.03.2018</c:v>
                </c:pt>
                <c:pt idx="12">
                  <c:v>13.03.2018</c:v>
                </c:pt>
                <c:pt idx="13">
                  <c:v>14.03.2018</c:v>
                </c:pt>
                <c:pt idx="14">
                  <c:v>15.03.2018</c:v>
                </c:pt>
                <c:pt idx="15">
                  <c:v>16.03.2018</c:v>
                </c:pt>
                <c:pt idx="16">
                  <c:v>17.03.2018</c:v>
                </c:pt>
                <c:pt idx="17">
                  <c:v>18.03.2018</c:v>
                </c:pt>
                <c:pt idx="18">
                  <c:v>19.03.2018</c:v>
                </c:pt>
                <c:pt idx="19">
                  <c:v>20.03.2018</c:v>
                </c:pt>
                <c:pt idx="20">
                  <c:v>21.03.2018</c:v>
                </c:pt>
                <c:pt idx="21">
                  <c:v>22.03.2018</c:v>
                </c:pt>
                <c:pt idx="22">
                  <c:v>23.03.2018</c:v>
                </c:pt>
                <c:pt idx="23">
                  <c:v>24.03.2018</c:v>
                </c:pt>
                <c:pt idx="24">
                  <c:v>25.03.2018</c:v>
                </c:pt>
                <c:pt idx="25">
                  <c:v>26.03.2018</c:v>
                </c:pt>
                <c:pt idx="26">
                  <c:v>27.03.2018</c:v>
                </c:pt>
                <c:pt idx="27">
                  <c:v>28.03.2018</c:v>
                </c:pt>
                <c:pt idx="28">
                  <c:v>29.03.2018</c:v>
                </c:pt>
                <c:pt idx="29">
                  <c:v>30.03.2018</c:v>
                </c:pt>
                <c:pt idx="30">
                  <c:v>31.03.2018</c:v>
                </c:pt>
              </c:strCache>
            </c:strRef>
          </c:cat>
          <c:val>
            <c:numRef>
              <c:f>Sheet1!$J$2:$J$32</c:f>
              <c:numCache>
                <c:formatCode>General</c:formatCode>
                <c:ptCount val="31"/>
                <c:pt idx="0">
                  <c:v>6203</c:v>
                </c:pt>
                <c:pt idx="1">
                  <c:v>23260</c:v>
                </c:pt>
                <c:pt idx="2">
                  <c:v>16488</c:v>
                </c:pt>
                <c:pt idx="3">
                  <c:v>10800</c:v>
                </c:pt>
                <c:pt idx="4">
                  <c:v>12063</c:v>
                </c:pt>
                <c:pt idx="5">
                  <c:v>8447</c:v>
                </c:pt>
                <c:pt idx="6">
                  <c:v>18141</c:v>
                </c:pt>
                <c:pt idx="7">
                  <c:v>11785</c:v>
                </c:pt>
                <c:pt idx="8">
                  <c:v>9648</c:v>
                </c:pt>
                <c:pt idx="9">
                  <c:v>8572</c:v>
                </c:pt>
                <c:pt idx="10">
                  <c:v>5784</c:v>
                </c:pt>
                <c:pt idx="11">
                  <c:v>11740</c:v>
                </c:pt>
                <c:pt idx="12">
                  <c:v>11283</c:v>
                </c:pt>
                <c:pt idx="13">
                  <c:v>7742</c:v>
                </c:pt>
                <c:pt idx="14">
                  <c:v>7480</c:v>
                </c:pt>
                <c:pt idx="15">
                  <c:v>11879</c:v>
                </c:pt>
                <c:pt idx="16">
                  <c:v>14984</c:v>
                </c:pt>
                <c:pt idx="17">
                  <c:v>11963</c:v>
                </c:pt>
                <c:pt idx="18">
                  <c:v>12066</c:v>
                </c:pt>
                <c:pt idx="19">
                  <c:v>12146</c:v>
                </c:pt>
                <c:pt idx="20">
                  <c:v>13801</c:v>
                </c:pt>
                <c:pt idx="21">
                  <c:v>6919</c:v>
                </c:pt>
                <c:pt idx="22">
                  <c:v>8223</c:v>
                </c:pt>
                <c:pt idx="23">
                  <c:v>8274</c:v>
                </c:pt>
                <c:pt idx="24">
                  <c:v>4980</c:v>
                </c:pt>
                <c:pt idx="25">
                  <c:v>8818</c:v>
                </c:pt>
                <c:pt idx="26">
                  <c:v>7729</c:v>
                </c:pt>
                <c:pt idx="27">
                  <c:v>6984</c:v>
                </c:pt>
                <c:pt idx="28">
                  <c:v>7608</c:v>
                </c:pt>
                <c:pt idx="29">
                  <c:v>5982</c:v>
                </c:pt>
                <c:pt idx="30">
                  <c:v>5846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0322-4D1B-8477-17A683553F68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NDR Elbphilharmonie Orchester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01.03.2018</c:v>
                </c:pt>
                <c:pt idx="1">
                  <c:v>02.03.2018</c:v>
                </c:pt>
                <c:pt idx="2">
                  <c:v>03.03.2018</c:v>
                </c:pt>
                <c:pt idx="3">
                  <c:v>04.03.2018</c:v>
                </c:pt>
                <c:pt idx="4">
                  <c:v>05.03.2018</c:v>
                </c:pt>
                <c:pt idx="5">
                  <c:v>06.03.2018</c:v>
                </c:pt>
                <c:pt idx="6">
                  <c:v>07.03.2018</c:v>
                </c:pt>
                <c:pt idx="7">
                  <c:v>08.03.2018</c:v>
                </c:pt>
                <c:pt idx="8">
                  <c:v>09.03.2018</c:v>
                </c:pt>
                <c:pt idx="9">
                  <c:v>10.03.2018</c:v>
                </c:pt>
                <c:pt idx="10">
                  <c:v>11.03.2018</c:v>
                </c:pt>
                <c:pt idx="11">
                  <c:v>12.03.2018</c:v>
                </c:pt>
                <c:pt idx="12">
                  <c:v>13.03.2018</c:v>
                </c:pt>
                <c:pt idx="13">
                  <c:v>14.03.2018</c:v>
                </c:pt>
                <c:pt idx="14">
                  <c:v>15.03.2018</c:v>
                </c:pt>
                <c:pt idx="15">
                  <c:v>16.03.2018</c:v>
                </c:pt>
                <c:pt idx="16">
                  <c:v>17.03.2018</c:v>
                </c:pt>
                <c:pt idx="17">
                  <c:v>18.03.2018</c:v>
                </c:pt>
                <c:pt idx="18">
                  <c:v>19.03.2018</c:v>
                </c:pt>
                <c:pt idx="19">
                  <c:v>20.03.2018</c:v>
                </c:pt>
                <c:pt idx="20">
                  <c:v>21.03.2018</c:v>
                </c:pt>
                <c:pt idx="21">
                  <c:v>22.03.2018</c:v>
                </c:pt>
                <c:pt idx="22">
                  <c:v>23.03.2018</c:v>
                </c:pt>
                <c:pt idx="23">
                  <c:v>24.03.2018</c:v>
                </c:pt>
                <c:pt idx="24">
                  <c:v>25.03.2018</c:v>
                </c:pt>
                <c:pt idx="25">
                  <c:v>26.03.2018</c:v>
                </c:pt>
                <c:pt idx="26">
                  <c:v>27.03.2018</c:v>
                </c:pt>
                <c:pt idx="27">
                  <c:v>28.03.2018</c:v>
                </c:pt>
                <c:pt idx="28">
                  <c:v>29.03.2018</c:v>
                </c:pt>
                <c:pt idx="29">
                  <c:v>30.03.2018</c:v>
                </c:pt>
                <c:pt idx="30">
                  <c:v>31.03.2018</c:v>
                </c:pt>
              </c:strCache>
            </c:strRef>
          </c:cat>
          <c:val>
            <c:numRef>
              <c:f>Sheet1!$K$2:$K$32</c:f>
              <c:numCache>
                <c:formatCode>General</c:formatCode>
                <c:ptCount val="31"/>
                <c:pt idx="0">
                  <c:v>3019</c:v>
                </c:pt>
                <c:pt idx="1">
                  <c:v>1721</c:v>
                </c:pt>
                <c:pt idx="2">
                  <c:v>3802</c:v>
                </c:pt>
                <c:pt idx="3">
                  <c:v>4417</c:v>
                </c:pt>
                <c:pt idx="4">
                  <c:v>3982</c:v>
                </c:pt>
                <c:pt idx="5">
                  <c:v>6228</c:v>
                </c:pt>
                <c:pt idx="6">
                  <c:v>6533</c:v>
                </c:pt>
                <c:pt idx="7">
                  <c:v>57938</c:v>
                </c:pt>
                <c:pt idx="8">
                  <c:v>58630</c:v>
                </c:pt>
                <c:pt idx="9">
                  <c:v>58610</c:v>
                </c:pt>
                <c:pt idx="10">
                  <c:v>61637</c:v>
                </c:pt>
                <c:pt idx="11">
                  <c:v>35575</c:v>
                </c:pt>
                <c:pt idx="12">
                  <c:v>1915</c:v>
                </c:pt>
                <c:pt idx="13">
                  <c:v>1972</c:v>
                </c:pt>
                <c:pt idx="14">
                  <c:v>2240</c:v>
                </c:pt>
                <c:pt idx="15">
                  <c:v>3159</c:v>
                </c:pt>
                <c:pt idx="16">
                  <c:v>1194</c:v>
                </c:pt>
                <c:pt idx="17">
                  <c:v>925</c:v>
                </c:pt>
                <c:pt idx="18">
                  <c:v>5167</c:v>
                </c:pt>
                <c:pt idx="19">
                  <c:v>3041</c:v>
                </c:pt>
                <c:pt idx="20">
                  <c:v>2344</c:v>
                </c:pt>
                <c:pt idx="21">
                  <c:v>1711</c:v>
                </c:pt>
                <c:pt idx="22">
                  <c:v>23645</c:v>
                </c:pt>
                <c:pt idx="23">
                  <c:v>9578</c:v>
                </c:pt>
                <c:pt idx="24">
                  <c:v>3381</c:v>
                </c:pt>
                <c:pt idx="25">
                  <c:v>7177</c:v>
                </c:pt>
                <c:pt idx="26">
                  <c:v>3050</c:v>
                </c:pt>
                <c:pt idx="27">
                  <c:v>4664</c:v>
                </c:pt>
                <c:pt idx="28">
                  <c:v>2164</c:v>
                </c:pt>
                <c:pt idx="29">
                  <c:v>993</c:v>
                </c:pt>
                <c:pt idx="30">
                  <c:v>656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0322-4D1B-8477-17A683553F68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NDR Chor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01.03.2018</c:v>
                </c:pt>
                <c:pt idx="1">
                  <c:v>02.03.2018</c:v>
                </c:pt>
                <c:pt idx="2">
                  <c:v>03.03.2018</c:v>
                </c:pt>
                <c:pt idx="3">
                  <c:v>04.03.2018</c:v>
                </c:pt>
                <c:pt idx="4">
                  <c:v>05.03.2018</c:v>
                </c:pt>
                <c:pt idx="5">
                  <c:v>06.03.2018</c:v>
                </c:pt>
                <c:pt idx="6">
                  <c:v>07.03.2018</c:v>
                </c:pt>
                <c:pt idx="7">
                  <c:v>08.03.2018</c:v>
                </c:pt>
                <c:pt idx="8">
                  <c:v>09.03.2018</c:v>
                </c:pt>
                <c:pt idx="9">
                  <c:v>10.03.2018</c:v>
                </c:pt>
                <c:pt idx="10">
                  <c:v>11.03.2018</c:v>
                </c:pt>
                <c:pt idx="11">
                  <c:v>12.03.2018</c:v>
                </c:pt>
                <c:pt idx="12">
                  <c:v>13.03.2018</c:v>
                </c:pt>
                <c:pt idx="13">
                  <c:v>14.03.2018</c:v>
                </c:pt>
                <c:pt idx="14">
                  <c:v>15.03.2018</c:v>
                </c:pt>
                <c:pt idx="15">
                  <c:v>16.03.2018</c:v>
                </c:pt>
                <c:pt idx="16">
                  <c:v>17.03.2018</c:v>
                </c:pt>
                <c:pt idx="17">
                  <c:v>18.03.2018</c:v>
                </c:pt>
                <c:pt idx="18">
                  <c:v>19.03.2018</c:v>
                </c:pt>
                <c:pt idx="19">
                  <c:v>20.03.2018</c:v>
                </c:pt>
                <c:pt idx="20">
                  <c:v>21.03.2018</c:v>
                </c:pt>
                <c:pt idx="21">
                  <c:v>22.03.2018</c:v>
                </c:pt>
                <c:pt idx="22">
                  <c:v>23.03.2018</c:v>
                </c:pt>
                <c:pt idx="23">
                  <c:v>24.03.2018</c:v>
                </c:pt>
                <c:pt idx="24">
                  <c:v>25.03.2018</c:v>
                </c:pt>
                <c:pt idx="25">
                  <c:v>26.03.2018</c:v>
                </c:pt>
                <c:pt idx="26">
                  <c:v>27.03.2018</c:v>
                </c:pt>
                <c:pt idx="27">
                  <c:v>28.03.2018</c:v>
                </c:pt>
                <c:pt idx="28">
                  <c:v>29.03.2018</c:v>
                </c:pt>
                <c:pt idx="29">
                  <c:v>30.03.2018</c:v>
                </c:pt>
                <c:pt idx="30">
                  <c:v>31.03.2018</c:v>
                </c:pt>
              </c:strCache>
            </c:strRef>
          </c:cat>
          <c:val>
            <c:numRef>
              <c:f>Sheet1!$L$2:$L$32</c:f>
              <c:numCache>
                <c:formatCode>General</c:formatCode>
                <c:ptCount val="31"/>
                <c:pt idx="0">
                  <c:v>873</c:v>
                </c:pt>
                <c:pt idx="1">
                  <c:v>338</c:v>
                </c:pt>
                <c:pt idx="2">
                  <c:v>169</c:v>
                </c:pt>
                <c:pt idx="3">
                  <c:v>132</c:v>
                </c:pt>
                <c:pt idx="4">
                  <c:v>98</c:v>
                </c:pt>
                <c:pt idx="5">
                  <c:v>65</c:v>
                </c:pt>
                <c:pt idx="6">
                  <c:v>61</c:v>
                </c:pt>
                <c:pt idx="7">
                  <c:v>464</c:v>
                </c:pt>
                <c:pt idx="8">
                  <c:v>155</c:v>
                </c:pt>
                <c:pt idx="9">
                  <c:v>116</c:v>
                </c:pt>
                <c:pt idx="10">
                  <c:v>88</c:v>
                </c:pt>
                <c:pt idx="11">
                  <c:v>67</c:v>
                </c:pt>
                <c:pt idx="12">
                  <c:v>47</c:v>
                </c:pt>
                <c:pt idx="13">
                  <c:v>94</c:v>
                </c:pt>
                <c:pt idx="14">
                  <c:v>492</c:v>
                </c:pt>
                <c:pt idx="15">
                  <c:v>126</c:v>
                </c:pt>
                <c:pt idx="16">
                  <c:v>139</c:v>
                </c:pt>
                <c:pt idx="17">
                  <c:v>111</c:v>
                </c:pt>
                <c:pt idx="18">
                  <c:v>68</c:v>
                </c:pt>
                <c:pt idx="19">
                  <c:v>55</c:v>
                </c:pt>
                <c:pt idx="20">
                  <c:v>647</c:v>
                </c:pt>
                <c:pt idx="21">
                  <c:v>504</c:v>
                </c:pt>
                <c:pt idx="22">
                  <c:v>275</c:v>
                </c:pt>
                <c:pt idx="23">
                  <c:v>124</c:v>
                </c:pt>
                <c:pt idx="24">
                  <c:v>86</c:v>
                </c:pt>
                <c:pt idx="25">
                  <c:v>176</c:v>
                </c:pt>
                <c:pt idx="26">
                  <c:v>1347</c:v>
                </c:pt>
                <c:pt idx="27">
                  <c:v>1203</c:v>
                </c:pt>
                <c:pt idx="28">
                  <c:v>444</c:v>
                </c:pt>
                <c:pt idx="29">
                  <c:v>587</c:v>
                </c:pt>
                <c:pt idx="30">
                  <c:v>244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0322-4D1B-8477-17A683553F68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Tietjen und Bommes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01.03.2018</c:v>
                </c:pt>
                <c:pt idx="1">
                  <c:v>02.03.2018</c:v>
                </c:pt>
                <c:pt idx="2">
                  <c:v>03.03.2018</c:v>
                </c:pt>
                <c:pt idx="3">
                  <c:v>04.03.2018</c:v>
                </c:pt>
                <c:pt idx="4">
                  <c:v>05.03.2018</c:v>
                </c:pt>
                <c:pt idx="5">
                  <c:v>06.03.2018</c:v>
                </c:pt>
                <c:pt idx="6">
                  <c:v>07.03.2018</c:v>
                </c:pt>
                <c:pt idx="7">
                  <c:v>08.03.2018</c:v>
                </c:pt>
                <c:pt idx="8">
                  <c:v>09.03.2018</c:v>
                </c:pt>
                <c:pt idx="9">
                  <c:v>10.03.2018</c:v>
                </c:pt>
                <c:pt idx="10">
                  <c:v>11.03.2018</c:v>
                </c:pt>
                <c:pt idx="11">
                  <c:v>12.03.2018</c:v>
                </c:pt>
                <c:pt idx="12">
                  <c:v>13.03.2018</c:v>
                </c:pt>
                <c:pt idx="13">
                  <c:v>14.03.2018</c:v>
                </c:pt>
                <c:pt idx="14">
                  <c:v>15.03.2018</c:v>
                </c:pt>
                <c:pt idx="15">
                  <c:v>16.03.2018</c:v>
                </c:pt>
                <c:pt idx="16">
                  <c:v>17.03.2018</c:v>
                </c:pt>
                <c:pt idx="17">
                  <c:v>18.03.2018</c:v>
                </c:pt>
                <c:pt idx="18">
                  <c:v>19.03.2018</c:v>
                </c:pt>
                <c:pt idx="19">
                  <c:v>20.03.2018</c:v>
                </c:pt>
                <c:pt idx="20">
                  <c:v>21.03.2018</c:v>
                </c:pt>
                <c:pt idx="21">
                  <c:v>22.03.2018</c:v>
                </c:pt>
                <c:pt idx="22">
                  <c:v>23.03.2018</c:v>
                </c:pt>
                <c:pt idx="23">
                  <c:v>24.03.2018</c:v>
                </c:pt>
                <c:pt idx="24">
                  <c:v>25.03.2018</c:v>
                </c:pt>
                <c:pt idx="25">
                  <c:v>26.03.2018</c:v>
                </c:pt>
                <c:pt idx="26">
                  <c:v>27.03.2018</c:v>
                </c:pt>
                <c:pt idx="27">
                  <c:v>28.03.2018</c:v>
                </c:pt>
                <c:pt idx="28">
                  <c:v>29.03.2018</c:v>
                </c:pt>
                <c:pt idx="29">
                  <c:v>30.03.2018</c:v>
                </c:pt>
                <c:pt idx="30">
                  <c:v>31.03.2018</c:v>
                </c:pt>
              </c:strCache>
            </c:strRef>
          </c:cat>
          <c:val>
            <c:numRef>
              <c:f>Sheet1!$M$2:$M$32</c:f>
              <c:numCache>
                <c:formatCode>General</c:formatCode>
                <c:ptCount val="31"/>
                <c:pt idx="0">
                  <c:v>4349</c:v>
                </c:pt>
                <c:pt idx="1">
                  <c:v>9418</c:v>
                </c:pt>
                <c:pt idx="2">
                  <c:v>9487</c:v>
                </c:pt>
                <c:pt idx="3">
                  <c:v>9742</c:v>
                </c:pt>
                <c:pt idx="4">
                  <c:v>11115</c:v>
                </c:pt>
                <c:pt idx="5">
                  <c:v>7317</c:v>
                </c:pt>
                <c:pt idx="6">
                  <c:v>9770</c:v>
                </c:pt>
                <c:pt idx="7">
                  <c:v>6232</c:v>
                </c:pt>
                <c:pt idx="8">
                  <c:v>5282</c:v>
                </c:pt>
                <c:pt idx="9">
                  <c:v>3827</c:v>
                </c:pt>
                <c:pt idx="10">
                  <c:v>6112</c:v>
                </c:pt>
                <c:pt idx="11">
                  <c:v>6985</c:v>
                </c:pt>
                <c:pt idx="12">
                  <c:v>12617</c:v>
                </c:pt>
                <c:pt idx="13">
                  <c:v>8134</c:v>
                </c:pt>
                <c:pt idx="14">
                  <c:v>12651</c:v>
                </c:pt>
                <c:pt idx="15">
                  <c:v>21294</c:v>
                </c:pt>
                <c:pt idx="16">
                  <c:v>19699</c:v>
                </c:pt>
                <c:pt idx="17">
                  <c:v>11380</c:v>
                </c:pt>
                <c:pt idx="18">
                  <c:v>6489</c:v>
                </c:pt>
                <c:pt idx="19">
                  <c:v>5714</c:v>
                </c:pt>
                <c:pt idx="20">
                  <c:v>5756</c:v>
                </c:pt>
                <c:pt idx="21">
                  <c:v>18577</c:v>
                </c:pt>
                <c:pt idx="22">
                  <c:v>16684</c:v>
                </c:pt>
                <c:pt idx="23">
                  <c:v>8321</c:v>
                </c:pt>
                <c:pt idx="24">
                  <c:v>5788</c:v>
                </c:pt>
                <c:pt idx="25">
                  <c:v>6538</c:v>
                </c:pt>
                <c:pt idx="26">
                  <c:v>8124</c:v>
                </c:pt>
                <c:pt idx="27">
                  <c:v>5717</c:v>
                </c:pt>
                <c:pt idx="28">
                  <c:v>10501</c:v>
                </c:pt>
                <c:pt idx="29">
                  <c:v>10474</c:v>
                </c:pt>
                <c:pt idx="30">
                  <c:v>9485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0322-4D1B-8477-17A683553F68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NDR Talk Show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01.03.2018</c:v>
                </c:pt>
                <c:pt idx="1">
                  <c:v>02.03.2018</c:v>
                </c:pt>
                <c:pt idx="2">
                  <c:v>03.03.2018</c:v>
                </c:pt>
                <c:pt idx="3">
                  <c:v>04.03.2018</c:v>
                </c:pt>
                <c:pt idx="4">
                  <c:v>05.03.2018</c:v>
                </c:pt>
                <c:pt idx="5">
                  <c:v>06.03.2018</c:v>
                </c:pt>
                <c:pt idx="6">
                  <c:v>07.03.2018</c:v>
                </c:pt>
                <c:pt idx="7">
                  <c:v>08.03.2018</c:v>
                </c:pt>
                <c:pt idx="8">
                  <c:v>09.03.2018</c:v>
                </c:pt>
                <c:pt idx="9">
                  <c:v>10.03.2018</c:v>
                </c:pt>
                <c:pt idx="10">
                  <c:v>11.03.2018</c:v>
                </c:pt>
                <c:pt idx="11">
                  <c:v>12.03.2018</c:v>
                </c:pt>
                <c:pt idx="12">
                  <c:v>13.03.2018</c:v>
                </c:pt>
                <c:pt idx="13">
                  <c:v>14.03.2018</c:v>
                </c:pt>
                <c:pt idx="14">
                  <c:v>15.03.2018</c:v>
                </c:pt>
                <c:pt idx="15">
                  <c:v>16.03.2018</c:v>
                </c:pt>
                <c:pt idx="16">
                  <c:v>17.03.2018</c:v>
                </c:pt>
                <c:pt idx="17">
                  <c:v>18.03.2018</c:v>
                </c:pt>
                <c:pt idx="18">
                  <c:v>19.03.2018</c:v>
                </c:pt>
                <c:pt idx="19">
                  <c:v>20.03.2018</c:v>
                </c:pt>
                <c:pt idx="20">
                  <c:v>21.03.2018</c:v>
                </c:pt>
                <c:pt idx="21">
                  <c:v>22.03.2018</c:v>
                </c:pt>
                <c:pt idx="22">
                  <c:v>23.03.2018</c:v>
                </c:pt>
                <c:pt idx="23">
                  <c:v>24.03.2018</c:v>
                </c:pt>
                <c:pt idx="24">
                  <c:v>25.03.2018</c:v>
                </c:pt>
                <c:pt idx="25">
                  <c:v>26.03.2018</c:v>
                </c:pt>
                <c:pt idx="26">
                  <c:v>27.03.2018</c:v>
                </c:pt>
                <c:pt idx="27">
                  <c:v>28.03.2018</c:v>
                </c:pt>
                <c:pt idx="28">
                  <c:v>29.03.2018</c:v>
                </c:pt>
                <c:pt idx="29">
                  <c:v>30.03.2018</c:v>
                </c:pt>
                <c:pt idx="30">
                  <c:v>31.03.2018</c:v>
                </c:pt>
              </c:strCache>
            </c:strRef>
          </c:cat>
          <c:val>
            <c:numRef>
              <c:f>Sheet1!$N$2:$N$32</c:f>
              <c:numCache>
                <c:formatCode>General</c:formatCode>
                <c:ptCount val="31"/>
                <c:pt idx="0">
                  <c:v>140684</c:v>
                </c:pt>
                <c:pt idx="1">
                  <c:v>126916</c:v>
                </c:pt>
                <c:pt idx="2">
                  <c:v>124369</c:v>
                </c:pt>
                <c:pt idx="3">
                  <c:v>120314</c:v>
                </c:pt>
                <c:pt idx="4">
                  <c:v>151670</c:v>
                </c:pt>
                <c:pt idx="5">
                  <c:v>133935</c:v>
                </c:pt>
                <c:pt idx="6">
                  <c:v>153573</c:v>
                </c:pt>
                <c:pt idx="7">
                  <c:v>131192</c:v>
                </c:pt>
                <c:pt idx="8">
                  <c:v>177336</c:v>
                </c:pt>
                <c:pt idx="9">
                  <c:v>186119</c:v>
                </c:pt>
                <c:pt idx="10">
                  <c:v>169413</c:v>
                </c:pt>
                <c:pt idx="11">
                  <c:v>142298</c:v>
                </c:pt>
                <c:pt idx="12">
                  <c:v>129428</c:v>
                </c:pt>
                <c:pt idx="13">
                  <c:v>113868</c:v>
                </c:pt>
                <c:pt idx="14">
                  <c:v>119882</c:v>
                </c:pt>
                <c:pt idx="15">
                  <c:v>113840</c:v>
                </c:pt>
                <c:pt idx="16">
                  <c:v>124171</c:v>
                </c:pt>
                <c:pt idx="17">
                  <c:v>110955</c:v>
                </c:pt>
                <c:pt idx="18">
                  <c:v>87721</c:v>
                </c:pt>
                <c:pt idx="19">
                  <c:v>70842</c:v>
                </c:pt>
                <c:pt idx="20">
                  <c:v>74076</c:v>
                </c:pt>
                <c:pt idx="21">
                  <c:v>94409</c:v>
                </c:pt>
                <c:pt idx="22">
                  <c:v>115490</c:v>
                </c:pt>
                <c:pt idx="23">
                  <c:v>94935</c:v>
                </c:pt>
                <c:pt idx="24">
                  <c:v>98743</c:v>
                </c:pt>
                <c:pt idx="25">
                  <c:v>88620</c:v>
                </c:pt>
                <c:pt idx="26">
                  <c:v>70237</c:v>
                </c:pt>
                <c:pt idx="27">
                  <c:v>81145</c:v>
                </c:pt>
                <c:pt idx="28">
                  <c:v>66677</c:v>
                </c:pt>
                <c:pt idx="29">
                  <c:v>84832</c:v>
                </c:pt>
                <c:pt idx="30">
                  <c:v>78561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0322-4D1B-8477-17A683553F68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Kuhlage und Hardeland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01.03.2018</c:v>
                </c:pt>
                <c:pt idx="1">
                  <c:v>02.03.2018</c:v>
                </c:pt>
                <c:pt idx="2">
                  <c:v>03.03.2018</c:v>
                </c:pt>
                <c:pt idx="3">
                  <c:v>04.03.2018</c:v>
                </c:pt>
                <c:pt idx="4">
                  <c:v>05.03.2018</c:v>
                </c:pt>
                <c:pt idx="5">
                  <c:v>06.03.2018</c:v>
                </c:pt>
                <c:pt idx="6">
                  <c:v>07.03.2018</c:v>
                </c:pt>
                <c:pt idx="7">
                  <c:v>08.03.2018</c:v>
                </c:pt>
                <c:pt idx="8">
                  <c:v>09.03.2018</c:v>
                </c:pt>
                <c:pt idx="9">
                  <c:v>10.03.2018</c:v>
                </c:pt>
                <c:pt idx="10">
                  <c:v>11.03.2018</c:v>
                </c:pt>
                <c:pt idx="11">
                  <c:v>12.03.2018</c:v>
                </c:pt>
                <c:pt idx="12">
                  <c:v>13.03.2018</c:v>
                </c:pt>
                <c:pt idx="13">
                  <c:v>14.03.2018</c:v>
                </c:pt>
                <c:pt idx="14">
                  <c:v>15.03.2018</c:v>
                </c:pt>
                <c:pt idx="15">
                  <c:v>16.03.2018</c:v>
                </c:pt>
                <c:pt idx="16">
                  <c:v>17.03.2018</c:v>
                </c:pt>
                <c:pt idx="17">
                  <c:v>18.03.2018</c:v>
                </c:pt>
                <c:pt idx="18">
                  <c:v>19.03.2018</c:v>
                </c:pt>
                <c:pt idx="19">
                  <c:v>20.03.2018</c:v>
                </c:pt>
                <c:pt idx="20">
                  <c:v>21.03.2018</c:v>
                </c:pt>
                <c:pt idx="21">
                  <c:v>22.03.2018</c:v>
                </c:pt>
                <c:pt idx="22">
                  <c:v>23.03.2018</c:v>
                </c:pt>
                <c:pt idx="23">
                  <c:v>24.03.2018</c:v>
                </c:pt>
                <c:pt idx="24">
                  <c:v>25.03.2018</c:v>
                </c:pt>
                <c:pt idx="25">
                  <c:v>26.03.2018</c:v>
                </c:pt>
                <c:pt idx="26">
                  <c:v>27.03.2018</c:v>
                </c:pt>
                <c:pt idx="27">
                  <c:v>28.03.2018</c:v>
                </c:pt>
                <c:pt idx="28">
                  <c:v>29.03.2018</c:v>
                </c:pt>
                <c:pt idx="29">
                  <c:v>30.03.2018</c:v>
                </c:pt>
                <c:pt idx="30">
                  <c:v>31.03.2018</c:v>
                </c:pt>
              </c:strCache>
            </c:strRef>
          </c:cat>
          <c:val>
            <c:numRef>
              <c:f>Sheet1!$O$2:$O$32</c:f>
              <c:numCache>
                <c:formatCode>General</c:formatCode>
                <c:ptCount val="31"/>
                <c:pt idx="0">
                  <c:v>19142</c:v>
                </c:pt>
                <c:pt idx="1">
                  <c:v>16475</c:v>
                </c:pt>
                <c:pt idx="2">
                  <c:v>4382</c:v>
                </c:pt>
                <c:pt idx="3">
                  <c:v>14571</c:v>
                </c:pt>
                <c:pt idx="4">
                  <c:v>15096</c:v>
                </c:pt>
                <c:pt idx="5">
                  <c:v>12496</c:v>
                </c:pt>
                <c:pt idx="6">
                  <c:v>13029</c:v>
                </c:pt>
                <c:pt idx="7">
                  <c:v>1698</c:v>
                </c:pt>
                <c:pt idx="8">
                  <c:v>872</c:v>
                </c:pt>
                <c:pt idx="9">
                  <c:v>747</c:v>
                </c:pt>
                <c:pt idx="10">
                  <c:v>7802</c:v>
                </c:pt>
                <c:pt idx="11">
                  <c:v>12288</c:v>
                </c:pt>
                <c:pt idx="12">
                  <c:v>4505</c:v>
                </c:pt>
                <c:pt idx="13">
                  <c:v>4848</c:v>
                </c:pt>
                <c:pt idx="14">
                  <c:v>9485</c:v>
                </c:pt>
                <c:pt idx="15">
                  <c:v>14397</c:v>
                </c:pt>
                <c:pt idx="16">
                  <c:v>2360</c:v>
                </c:pt>
                <c:pt idx="17">
                  <c:v>12926</c:v>
                </c:pt>
                <c:pt idx="18">
                  <c:v>15377</c:v>
                </c:pt>
                <c:pt idx="19">
                  <c:v>9339</c:v>
                </c:pt>
                <c:pt idx="20">
                  <c:v>15490</c:v>
                </c:pt>
                <c:pt idx="21">
                  <c:v>2332</c:v>
                </c:pt>
                <c:pt idx="22">
                  <c:v>1141</c:v>
                </c:pt>
                <c:pt idx="23">
                  <c:v>769</c:v>
                </c:pt>
                <c:pt idx="24">
                  <c:v>6650</c:v>
                </c:pt>
                <c:pt idx="25">
                  <c:v>7819</c:v>
                </c:pt>
                <c:pt idx="26">
                  <c:v>36110</c:v>
                </c:pt>
                <c:pt idx="27">
                  <c:v>10293</c:v>
                </c:pt>
                <c:pt idx="28">
                  <c:v>3555</c:v>
                </c:pt>
                <c:pt idx="29">
                  <c:v>2068</c:v>
                </c:pt>
                <c:pt idx="30">
                  <c:v>1134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0322-4D1B-8477-17A683553F68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NDR barrierefrei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01.03.2018</c:v>
                </c:pt>
                <c:pt idx="1">
                  <c:v>02.03.2018</c:v>
                </c:pt>
                <c:pt idx="2">
                  <c:v>03.03.2018</c:v>
                </c:pt>
                <c:pt idx="3">
                  <c:v>04.03.2018</c:v>
                </c:pt>
                <c:pt idx="4">
                  <c:v>05.03.2018</c:v>
                </c:pt>
                <c:pt idx="5">
                  <c:v>06.03.2018</c:v>
                </c:pt>
                <c:pt idx="6">
                  <c:v>07.03.2018</c:v>
                </c:pt>
                <c:pt idx="7">
                  <c:v>08.03.2018</c:v>
                </c:pt>
                <c:pt idx="8">
                  <c:v>09.03.2018</c:v>
                </c:pt>
                <c:pt idx="9">
                  <c:v>10.03.2018</c:v>
                </c:pt>
                <c:pt idx="10">
                  <c:v>11.03.2018</c:v>
                </c:pt>
                <c:pt idx="11">
                  <c:v>12.03.2018</c:v>
                </c:pt>
                <c:pt idx="12">
                  <c:v>13.03.2018</c:v>
                </c:pt>
                <c:pt idx="13">
                  <c:v>14.03.2018</c:v>
                </c:pt>
                <c:pt idx="14">
                  <c:v>15.03.2018</c:v>
                </c:pt>
                <c:pt idx="15">
                  <c:v>16.03.2018</c:v>
                </c:pt>
                <c:pt idx="16">
                  <c:v>17.03.2018</c:v>
                </c:pt>
                <c:pt idx="17">
                  <c:v>18.03.2018</c:v>
                </c:pt>
                <c:pt idx="18">
                  <c:v>19.03.2018</c:v>
                </c:pt>
                <c:pt idx="19">
                  <c:v>20.03.2018</c:v>
                </c:pt>
                <c:pt idx="20">
                  <c:v>21.03.2018</c:v>
                </c:pt>
                <c:pt idx="21">
                  <c:v>22.03.2018</c:v>
                </c:pt>
                <c:pt idx="22">
                  <c:v>23.03.2018</c:v>
                </c:pt>
                <c:pt idx="23">
                  <c:v>24.03.2018</c:v>
                </c:pt>
                <c:pt idx="24">
                  <c:v>25.03.2018</c:v>
                </c:pt>
                <c:pt idx="25">
                  <c:v>26.03.2018</c:v>
                </c:pt>
                <c:pt idx="26">
                  <c:v>27.03.2018</c:v>
                </c:pt>
                <c:pt idx="27">
                  <c:v>28.03.2018</c:v>
                </c:pt>
                <c:pt idx="28">
                  <c:v>29.03.2018</c:v>
                </c:pt>
                <c:pt idx="29">
                  <c:v>30.03.2018</c:v>
                </c:pt>
                <c:pt idx="30">
                  <c:v>31.03.2018</c:v>
                </c:pt>
              </c:strCache>
            </c:strRef>
          </c:cat>
          <c:val>
            <c:numRef>
              <c:f>Sheet1!$P$2:$P$32</c:f>
              <c:numCache>
                <c:formatCode>General</c:formatCode>
                <c:ptCount val="31"/>
                <c:pt idx="0">
                  <c:v>4283</c:v>
                </c:pt>
                <c:pt idx="1">
                  <c:v>1090</c:v>
                </c:pt>
                <c:pt idx="2">
                  <c:v>478</c:v>
                </c:pt>
                <c:pt idx="3">
                  <c:v>1269</c:v>
                </c:pt>
                <c:pt idx="4">
                  <c:v>267</c:v>
                </c:pt>
                <c:pt idx="5">
                  <c:v>176</c:v>
                </c:pt>
                <c:pt idx="6">
                  <c:v>119</c:v>
                </c:pt>
                <c:pt idx="7">
                  <c:v>273</c:v>
                </c:pt>
                <c:pt idx="8">
                  <c:v>134</c:v>
                </c:pt>
                <c:pt idx="9">
                  <c:v>88</c:v>
                </c:pt>
                <c:pt idx="10">
                  <c:v>49</c:v>
                </c:pt>
                <c:pt idx="11">
                  <c:v>1394</c:v>
                </c:pt>
                <c:pt idx="12">
                  <c:v>1256</c:v>
                </c:pt>
                <c:pt idx="13">
                  <c:v>357</c:v>
                </c:pt>
                <c:pt idx="14">
                  <c:v>158</c:v>
                </c:pt>
                <c:pt idx="15">
                  <c:v>99</c:v>
                </c:pt>
                <c:pt idx="16">
                  <c:v>160</c:v>
                </c:pt>
                <c:pt idx="17">
                  <c:v>99</c:v>
                </c:pt>
                <c:pt idx="18">
                  <c:v>31</c:v>
                </c:pt>
                <c:pt idx="19">
                  <c:v>29</c:v>
                </c:pt>
                <c:pt idx="20">
                  <c:v>667</c:v>
                </c:pt>
                <c:pt idx="21">
                  <c:v>577</c:v>
                </c:pt>
                <c:pt idx="22">
                  <c:v>191</c:v>
                </c:pt>
                <c:pt idx="23">
                  <c:v>164</c:v>
                </c:pt>
                <c:pt idx="24">
                  <c:v>58</c:v>
                </c:pt>
                <c:pt idx="25">
                  <c:v>20</c:v>
                </c:pt>
                <c:pt idx="26">
                  <c:v>23</c:v>
                </c:pt>
                <c:pt idx="27">
                  <c:v>13</c:v>
                </c:pt>
                <c:pt idx="28">
                  <c:v>296</c:v>
                </c:pt>
                <c:pt idx="29">
                  <c:v>95</c:v>
                </c:pt>
                <c:pt idx="30">
                  <c:v>5353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0322-4D1B-8477-17A683553F68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NDR Sport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01.03.2018</c:v>
                </c:pt>
                <c:pt idx="1">
                  <c:v>02.03.2018</c:v>
                </c:pt>
                <c:pt idx="2">
                  <c:v>03.03.2018</c:v>
                </c:pt>
                <c:pt idx="3">
                  <c:v>04.03.2018</c:v>
                </c:pt>
                <c:pt idx="4">
                  <c:v>05.03.2018</c:v>
                </c:pt>
                <c:pt idx="5">
                  <c:v>06.03.2018</c:v>
                </c:pt>
                <c:pt idx="6">
                  <c:v>07.03.2018</c:v>
                </c:pt>
                <c:pt idx="7">
                  <c:v>08.03.2018</c:v>
                </c:pt>
                <c:pt idx="8">
                  <c:v>09.03.2018</c:v>
                </c:pt>
                <c:pt idx="9">
                  <c:v>10.03.2018</c:v>
                </c:pt>
                <c:pt idx="10">
                  <c:v>11.03.2018</c:v>
                </c:pt>
                <c:pt idx="11">
                  <c:v>12.03.2018</c:v>
                </c:pt>
                <c:pt idx="12">
                  <c:v>13.03.2018</c:v>
                </c:pt>
                <c:pt idx="13">
                  <c:v>14.03.2018</c:v>
                </c:pt>
                <c:pt idx="14">
                  <c:v>15.03.2018</c:v>
                </c:pt>
                <c:pt idx="15">
                  <c:v>16.03.2018</c:v>
                </c:pt>
                <c:pt idx="16">
                  <c:v>17.03.2018</c:v>
                </c:pt>
                <c:pt idx="17">
                  <c:v>18.03.2018</c:v>
                </c:pt>
                <c:pt idx="18">
                  <c:v>19.03.2018</c:v>
                </c:pt>
                <c:pt idx="19">
                  <c:v>20.03.2018</c:v>
                </c:pt>
                <c:pt idx="20">
                  <c:v>21.03.2018</c:v>
                </c:pt>
                <c:pt idx="21">
                  <c:v>22.03.2018</c:v>
                </c:pt>
                <c:pt idx="22">
                  <c:v>23.03.2018</c:v>
                </c:pt>
                <c:pt idx="23">
                  <c:v>24.03.2018</c:v>
                </c:pt>
                <c:pt idx="24">
                  <c:v>25.03.2018</c:v>
                </c:pt>
                <c:pt idx="25">
                  <c:v>26.03.2018</c:v>
                </c:pt>
                <c:pt idx="26">
                  <c:v>27.03.2018</c:v>
                </c:pt>
                <c:pt idx="27">
                  <c:v>28.03.2018</c:v>
                </c:pt>
                <c:pt idx="28">
                  <c:v>29.03.2018</c:v>
                </c:pt>
                <c:pt idx="29">
                  <c:v>30.03.2018</c:v>
                </c:pt>
                <c:pt idx="30">
                  <c:v>31.03.2018</c:v>
                </c:pt>
              </c:strCache>
            </c:strRef>
          </c:cat>
          <c:val>
            <c:numRef>
              <c:f>Sheet1!$Q$2:$Q$32</c:f>
              <c:numCache>
                <c:formatCode>General</c:formatCode>
                <c:ptCount val="31"/>
                <c:pt idx="0">
                  <c:v>36325</c:v>
                </c:pt>
                <c:pt idx="1">
                  <c:v>25237</c:v>
                </c:pt>
                <c:pt idx="2">
                  <c:v>19348</c:v>
                </c:pt>
                <c:pt idx="3">
                  <c:v>32606</c:v>
                </c:pt>
                <c:pt idx="4">
                  <c:v>22812</c:v>
                </c:pt>
                <c:pt idx="5">
                  <c:v>11153</c:v>
                </c:pt>
                <c:pt idx="6">
                  <c:v>7874</c:v>
                </c:pt>
                <c:pt idx="7">
                  <c:v>20219</c:v>
                </c:pt>
                <c:pt idx="8">
                  <c:v>6788</c:v>
                </c:pt>
                <c:pt idx="9">
                  <c:v>13345</c:v>
                </c:pt>
                <c:pt idx="10">
                  <c:v>24414</c:v>
                </c:pt>
                <c:pt idx="11">
                  <c:v>34150</c:v>
                </c:pt>
                <c:pt idx="12">
                  <c:v>28641</c:v>
                </c:pt>
                <c:pt idx="13">
                  <c:v>15334</c:v>
                </c:pt>
                <c:pt idx="14">
                  <c:v>12336</c:v>
                </c:pt>
                <c:pt idx="15">
                  <c:v>8477</c:v>
                </c:pt>
                <c:pt idx="16">
                  <c:v>23031</c:v>
                </c:pt>
                <c:pt idx="17">
                  <c:v>22955</c:v>
                </c:pt>
                <c:pt idx="18">
                  <c:v>35922</c:v>
                </c:pt>
                <c:pt idx="19">
                  <c:v>73077</c:v>
                </c:pt>
                <c:pt idx="20">
                  <c:v>53861</c:v>
                </c:pt>
                <c:pt idx="21">
                  <c:v>21917</c:v>
                </c:pt>
                <c:pt idx="22">
                  <c:v>13990</c:v>
                </c:pt>
                <c:pt idx="23">
                  <c:v>14751</c:v>
                </c:pt>
                <c:pt idx="24">
                  <c:v>14342</c:v>
                </c:pt>
                <c:pt idx="25">
                  <c:v>28795</c:v>
                </c:pt>
                <c:pt idx="26">
                  <c:v>29850</c:v>
                </c:pt>
                <c:pt idx="27">
                  <c:v>24063</c:v>
                </c:pt>
                <c:pt idx="28">
                  <c:v>12357</c:v>
                </c:pt>
                <c:pt idx="29">
                  <c:v>15257</c:v>
                </c:pt>
                <c:pt idx="30">
                  <c:v>28024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F-0322-4D1B-8477-17A683553F68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Weltbilder</c:v>
                </c:pt>
              </c:strCache>
            </c:strRef>
          </c:tx>
          <c:spPr>
            <a:ln w="28575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01.03.2018</c:v>
                </c:pt>
                <c:pt idx="1">
                  <c:v>02.03.2018</c:v>
                </c:pt>
                <c:pt idx="2">
                  <c:v>03.03.2018</c:v>
                </c:pt>
                <c:pt idx="3">
                  <c:v>04.03.2018</c:v>
                </c:pt>
                <c:pt idx="4">
                  <c:v>05.03.2018</c:v>
                </c:pt>
                <c:pt idx="5">
                  <c:v>06.03.2018</c:v>
                </c:pt>
                <c:pt idx="6">
                  <c:v>07.03.2018</c:v>
                </c:pt>
                <c:pt idx="7">
                  <c:v>08.03.2018</c:v>
                </c:pt>
                <c:pt idx="8">
                  <c:v>09.03.2018</c:v>
                </c:pt>
                <c:pt idx="9">
                  <c:v>10.03.2018</c:v>
                </c:pt>
                <c:pt idx="10">
                  <c:v>11.03.2018</c:v>
                </c:pt>
                <c:pt idx="11">
                  <c:v>12.03.2018</c:v>
                </c:pt>
                <c:pt idx="12">
                  <c:v>13.03.2018</c:v>
                </c:pt>
                <c:pt idx="13">
                  <c:v>14.03.2018</c:v>
                </c:pt>
                <c:pt idx="14">
                  <c:v>15.03.2018</c:v>
                </c:pt>
                <c:pt idx="15">
                  <c:v>16.03.2018</c:v>
                </c:pt>
                <c:pt idx="16">
                  <c:v>17.03.2018</c:v>
                </c:pt>
                <c:pt idx="17">
                  <c:v>18.03.2018</c:v>
                </c:pt>
                <c:pt idx="18">
                  <c:v>19.03.2018</c:v>
                </c:pt>
                <c:pt idx="19">
                  <c:v>20.03.2018</c:v>
                </c:pt>
                <c:pt idx="20">
                  <c:v>21.03.2018</c:v>
                </c:pt>
                <c:pt idx="21">
                  <c:v>22.03.2018</c:v>
                </c:pt>
                <c:pt idx="22">
                  <c:v>23.03.2018</c:v>
                </c:pt>
                <c:pt idx="23">
                  <c:v>24.03.2018</c:v>
                </c:pt>
                <c:pt idx="24">
                  <c:v>25.03.2018</c:v>
                </c:pt>
                <c:pt idx="25">
                  <c:v>26.03.2018</c:v>
                </c:pt>
                <c:pt idx="26">
                  <c:v>27.03.2018</c:v>
                </c:pt>
                <c:pt idx="27">
                  <c:v>28.03.2018</c:v>
                </c:pt>
                <c:pt idx="28">
                  <c:v>29.03.2018</c:v>
                </c:pt>
                <c:pt idx="29">
                  <c:v>30.03.2018</c:v>
                </c:pt>
                <c:pt idx="30">
                  <c:v>31.03.2018</c:v>
                </c:pt>
              </c:strCache>
            </c:strRef>
          </c:cat>
          <c:val>
            <c:numRef>
              <c:f>Sheet1!$R$2:$R$32</c:f>
              <c:numCache>
                <c:formatCode>General</c:formatCode>
                <c:ptCount val="31"/>
                <c:pt idx="0">
                  <c:v>5515</c:v>
                </c:pt>
                <c:pt idx="1">
                  <c:v>3776</c:v>
                </c:pt>
                <c:pt idx="2">
                  <c:v>5174</c:v>
                </c:pt>
                <c:pt idx="3">
                  <c:v>45589</c:v>
                </c:pt>
                <c:pt idx="4">
                  <c:v>23793</c:v>
                </c:pt>
                <c:pt idx="5">
                  <c:v>7119</c:v>
                </c:pt>
                <c:pt idx="6">
                  <c:v>4112</c:v>
                </c:pt>
                <c:pt idx="7">
                  <c:v>231715</c:v>
                </c:pt>
                <c:pt idx="8">
                  <c:v>108539</c:v>
                </c:pt>
                <c:pt idx="9">
                  <c:v>102848</c:v>
                </c:pt>
                <c:pt idx="10">
                  <c:v>47943</c:v>
                </c:pt>
                <c:pt idx="11">
                  <c:v>20359</c:v>
                </c:pt>
                <c:pt idx="12">
                  <c:v>9364</c:v>
                </c:pt>
                <c:pt idx="13">
                  <c:v>14080</c:v>
                </c:pt>
                <c:pt idx="14">
                  <c:v>15109</c:v>
                </c:pt>
                <c:pt idx="15">
                  <c:v>8649</c:v>
                </c:pt>
                <c:pt idx="16">
                  <c:v>4785</c:v>
                </c:pt>
                <c:pt idx="17">
                  <c:v>5962</c:v>
                </c:pt>
                <c:pt idx="18">
                  <c:v>2757</c:v>
                </c:pt>
                <c:pt idx="19">
                  <c:v>4097</c:v>
                </c:pt>
                <c:pt idx="20">
                  <c:v>4203</c:v>
                </c:pt>
                <c:pt idx="21">
                  <c:v>4946</c:v>
                </c:pt>
                <c:pt idx="22">
                  <c:v>7099</c:v>
                </c:pt>
                <c:pt idx="23">
                  <c:v>2912</c:v>
                </c:pt>
                <c:pt idx="24">
                  <c:v>2190</c:v>
                </c:pt>
                <c:pt idx="25">
                  <c:v>4775</c:v>
                </c:pt>
                <c:pt idx="26">
                  <c:v>1048</c:v>
                </c:pt>
                <c:pt idx="27">
                  <c:v>7079</c:v>
                </c:pt>
                <c:pt idx="28">
                  <c:v>5895</c:v>
                </c:pt>
                <c:pt idx="29">
                  <c:v>8939</c:v>
                </c:pt>
                <c:pt idx="30">
                  <c:v>7205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0-0322-4D1B-8477-17A683553F68}"/>
            </c:ext>
          </c:extLst>
        </c:ser>
        <c:ser>
          <c:idx val="17"/>
          <c:order val="17"/>
          <c:tx>
            <c:strRef>
              <c:f>Sheet1!$S$1</c:f>
              <c:strCache>
                <c:ptCount val="1"/>
                <c:pt idx="0">
                  <c:v>Sesamstrasse</c:v>
                </c:pt>
              </c:strCache>
            </c:strRef>
          </c:tx>
          <c:spPr>
            <a:ln w="28575" cap="rnd">
              <a:solidFill>
                <a:schemeClr val="accent6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01.03.2018</c:v>
                </c:pt>
                <c:pt idx="1">
                  <c:v>02.03.2018</c:v>
                </c:pt>
                <c:pt idx="2">
                  <c:v>03.03.2018</c:v>
                </c:pt>
                <c:pt idx="3">
                  <c:v>04.03.2018</c:v>
                </c:pt>
                <c:pt idx="4">
                  <c:v>05.03.2018</c:v>
                </c:pt>
                <c:pt idx="5">
                  <c:v>06.03.2018</c:v>
                </c:pt>
                <c:pt idx="6">
                  <c:v>07.03.2018</c:v>
                </c:pt>
                <c:pt idx="7">
                  <c:v>08.03.2018</c:v>
                </c:pt>
                <c:pt idx="8">
                  <c:v>09.03.2018</c:v>
                </c:pt>
                <c:pt idx="9">
                  <c:v>10.03.2018</c:v>
                </c:pt>
                <c:pt idx="10">
                  <c:v>11.03.2018</c:v>
                </c:pt>
                <c:pt idx="11">
                  <c:v>12.03.2018</c:v>
                </c:pt>
                <c:pt idx="12">
                  <c:v>13.03.2018</c:v>
                </c:pt>
                <c:pt idx="13">
                  <c:v>14.03.2018</c:v>
                </c:pt>
                <c:pt idx="14">
                  <c:v>15.03.2018</c:v>
                </c:pt>
                <c:pt idx="15">
                  <c:v>16.03.2018</c:v>
                </c:pt>
                <c:pt idx="16">
                  <c:v>17.03.2018</c:v>
                </c:pt>
                <c:pt idx="17">
                  <c:v>18.03.2018</c:v>
                </c:pt>
                <c:pt idx="18">
                  <c:v>19.03.2018</c:v>
                </c:pt>
                <c:pt idx="19">
                  <c:v>20.03.2018</c:v>
                </c:pt>
                <c:pt idx="20">
                  <c:v>21.03.2018</c:v>
                </c:pt>
                <c:pt idx="21">
                  <c:v>22.03.2018</c:v>
                </c:pt>
                <c:pt idx="22">
                  <c:v>23.03.2018</c:v>
                </c:pt>
                <c:pt idx="23">
                  <c:v>24.03.2018</c:v>
                </c:pt>
                <c:pt idx="24">
                  <c:v>25.03.2018</c:v>
                </c:pt>
                <c:pt idx="25">
                  <c:v>26.03.2018</c:v>
                </c:pt>
                <c:pt idx="26">
                  <c:v>27.03.2018</c:v>
                </c:pt>
                <c:pt idx="27">
                  <c:v>28.03.2018</c:v>
                </c:pt>
                <c:pt idx="28">
                  <c:v>29.03.2018</c:v>
                </c:pt>
                <c:pt idx="29">
                  <c:v>30.03.2018</c:v>
                </c:pt>
                <c:pt idx="30">
                  <c:v>31.03.2018</c:v>
                </c:pt>
              </c:strCache>
            </c:strRef>
          </c:cat>
          <c:val>
            <c:numRef>
              <c:f>Sheet1!$S$2:$S$32</c:f>
              <c:numCache>
                <c:formatCode>General</c:formatCode>
                <c:ptCount val="31"/>
                <c:pt idx="0">
                  <c:v>6995</c:v>
                </c:pt>
                <c:pt idx="1">
                  <c:v>7500</c:v>
                </c:pt>
                <c:pt idx="2">
                  <c:v>7531</c:v>
                </c:pt>
                <c:pt idx="3">
                  <c:v>8014</c:v>
                </c:pt>
                <c:pt idx="4">
                  <c:v>4902</c:v>
                </c:pt>
                <c:pt idx="5">
                  <c:v>1408</c:v>
                </c:pt>
                <c:pt idx="6">
                  <c:v>4003</c:v>
                </c:pt>
                <c:pt idx="7">
                  <c:v>3982</c:v>
                </c:pt>
                <c:pt idx="8">
                  <c:v>5151</c:v>
                </c:pt>
                <c:pt idx="9">
                  <c:v>4848</c:v>
                </c:pt>
                <c:pt idx="10">
                  <c:v>4235</c:v>
                </c:pt>
                <c:pt idx="11">
                  <c:v>3028</c:v>
                </c:pt>
                <c:pt idx="12">
                  <c:v>8782</c:v>
                </c:pt>
                <c:pt idx="13">
                  <c:v>7328</c:v>
                </c:pt>
                <c:pt idx="14">
                  <c:v>14401</c:v>
                </c:pt>
                <c:pt idx="15">
                  <c:v>16121</c:v>
                </c:pt>
                <c:pt idx="16">
                  <c:v>13295</c:v>
                </c:pt>
                <c:pt idx="17">
                  <c:v>10729</c:v>
                </c:pt>
                <c:pt idx="18">
                  <c:v>9070</c:v>
                </c:pt>
                <c:pt idx="19">
                  <c:v>7724</c:v>
                </c:pt>
                <c:pt idx="20">
                  <c:v>5907</c:v>
                </c:pt>
                <c:pt idx="21">
                  <c:v>3975</c:v>
                </c:pt>
                <c:pt idx="22">
                  <c:v>12577</c:v>
                </c:pt>
                <c:pt idx="23">
                  <c:v>7303</c:v>
                </c:pt>
                <c:pt idx="24">
                  <c:v>3726</c:v>
                </c:pt>
                <c:pt idx="25">
                  <c:v>9643</c:v>
                </c:pt>
                <c:pt idx="26">
                  <c:v>10683</c:v>
                </c:pt>
                <c:pt idx="27">
                  <c:v>14542</c:v>
                </c:pt>
                <c:pt idx="28">
                  <c:v>5825</c:v>
                </c:pt>
                <c:pt idx="29">
                  <c:v>8714</c:v>
                </c:pt>
                <c:pt idx="30">
                  <c:v>25889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1-0322-4D1B-8477-17A683553F68}"/>
            </c:ext>
          </c:extLst>
        </c:ser>
        <c:ser>
          <c:idx val="18"/>
          <c:order val="18"/>
          <c:tx>
            <c:strRef>
              <c:f>Sheet1!$T$1</c:f>
              <c:strCache>
                <c:ptCount val="1"/>
                <c:pt idx="0">
                  <c:v>NDR Mecklenburg-Vorpommern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01.03.2018</c:v>
                </c:pt>
                <c:pt idx="1">
                  <c:v>02.03.2018</c:v>
                </c:pt>
                <c:pt idx="2">
                  <c:v>03.03.2018</c:v>
                </c:pt>
                <c:pt idx="3">
                  <c:v>04.03.2018</c:v>
                </c:pt>
                <c:pt idx="4">
                  <c:v>05.03.2018</c:v>
                </c:pt>
                <c:pt idx="5">
                  <c:v>06.03.2018</c:v>
                </c:pt>
                <c:pt idx="6">
                  <c:v>07.03.2018</c:v>
                </c:pt>
                <c:pt idx="7">
                  <c:v>08.03.2018</c:v>
                </c:pt>
                <c:pt idx="8">
                  <c:v>09.03.2018</c:v>
                </c:pt>
                <c:pt idx="9">
                  <c:v>10.03.2018</c:v>
                </c:pt>
                <c:pt idx="10">
                  <c:v>11.03.2018</c:v>
                </c:pt>
                <c:pt idx="11">
                  <c:v>12.03.2018</c:v>
                </c:pt>
                <c:pt idx="12">
                  <c:v>13.03.2018</c:v>
                </c:pt>
                <c:pt idx="13">
                  <c:v>14.03.2018</c:v>
                </c:pt>
                <c:pt idx="14">
                  <c:v>15.03.2018</c:v>
                </c:pt>
                <c:pt idx="15">
                  <c:v>16.03.2018</c:v>
                </c:pt>
                <c:pt idx="16">
                  <c:v>17.03.2018</c:v>
                </c:pt>
                <c:pt idx="17">
                  <c:v>18.03.2018</c:v>
                </c:pt>
                <c:pt idx="18">
                  <c:v>19.03.2018</c:v>
                </c:pt>
                <c:pt idx="19">
                  <c:v>20.03.2018</c:v>
                </c:pt>
                <c:pt idx="20">
                  <c:v>21.03.2018</c:v>
                </c:pt>
                <c:pt idx="21">
                  <c:v>22.03.2018</c:v>
                </c:pt>
                <c:pt idx="22">
                  <c:v>23.03.2018</c:v>
                </c:pt>
                <c:pt idx="23">
                  <c:v>24.03.2018</c:v>
                </c:pt>
                <c:pt idx="24">
                  <c:v>25.03.2018</c:v>
                </c:pt>
                <c:pt idx="25">
                  <c:v>26.03.2018</c:v>
                </c:pt>
                <c:pt idx="26">
                  <c:v>27.03.2018</c:v>
                </c:pt>
                <c:pt idx="27">
                  <c:v>28.03.2018</c:v>
                </c:pt>
                <c:pt idx="28">
                  <c:v>29.03.2018</c:v>
                </c:pt>
                <c:pt idx="29">
                  <c:v>30.03.2018</c:v>
                </c:pt>
                <c:pt idx="30">
                  <c:v>31.03.2018</c:v>
                </c:pt>
              </c:strCache>
            </c:strRef>
          </c:cat>
          <c:val>
            <c:numRef>
              <c:f>Sheet1!$T$2:$T$32</c:f>
              <c:numCache>
                <c:formatCode>General</c:formatCode>
                <c:ptCount val="31"/>
                <c:pt idx="0">
                  <c:v>13297</c:v>
                </c:pt>
                <c:pt idx="1">
                  <c:v>12087</c:v>
                </c:pt>
                <c:pt idx="2">
                  <c:v>9520</c:v>
                </c:pt>
                <c:pt idx="3">
                  <c:v>8541</c:v>
                </c:pt>
                <c:pt idx="4">
                  <c:v>12365</c:v>
                </c:pt>
                <c:pt idx="5">
                  <c:v>47948</c:v>
                </c:pt>
                <c:pt idx="6">
                  <c:v>30687</c:v>
                </c:pt>
                <c:pt idx="7">
                  <c:v>22072</c:v>
                </c:pt>
                <c:pt idx="8">
                  <c:v>13669</c:v>
                </c:pt>
                <c:pt idx="9">
                  <c:v>9320</c:v>
                </c:pt>
                <c:pt idx="10">
                  <c:v>5547</c:v>
                </c:pt>
                <c:pt idx="11">
                  <c:v>6060</c:v>
                </c:pt>
                <c:pt idx="12">
                  <c:v>5677</c:v>
                </c:pt>
                <c:pt idx="13">
                  <c:v>7998</c:v>
                </c:pt>
                <c:pt idx="14">
                  <c:v>10126</c:v>
                </c:pt>
                <c:pt idx="15">
                  <c:v>6810</c:v>
                </c:pt>
                <c:pt idx="16">
                  <c:v>7268</c:v>
                </c:pt>
                <c:pt idx="17">
                  <c:v>5989</c:v>
                </c:pt>
                <c:pt idx="18">
                  <c:v>8680</c:v>
                </c:pt>
                <c:pt idx="19">
                  <c:v>17415</c:v>
                </c:pt>
                <c:pt idx="20">
                  <c:v>10437</c:v>
                </c:pt>
                <c:pt idx="21">
                  <c:v>8368</c:v>
                </c:pt>
                <c:pt idx="22">
                  <c:v>5159</c:v>
                </c:pt>
                <c:pt idx="23">
                  <c:v>5679</c:v>
                </c:pt>
                <c:pt idx="24">
                  <c:v>6800</c:v>
                </c:pt>
                <c:pt idx="25">
                  <c:v>9831</c:v>
                </c:pt>
                <c:pt idx="26">
                  <c:v>5798</c:v>
                </c:pt>
                <c:pt idx="27">
                  <c:v>10815</c:v>
                </c:pt>
                <c:pt idx="28">
                  <c:v>12532</c:v>
                </c:pt>
                <c:pt idx="29">
                  <c:v>5892</c:v>
                </c:pt>
                <c:pt idx="30">
                  <c:v>6548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2-0322-4D1B-8477-17A683553F68}"/>
            </c:ext>
          </c:extLst>
        </c:ser>
        <c:ser>
          <c:idx val="19"/>
          <c:order val="19"/>
          <c:tx>
            <c:strRef>
              <c:f>Sheet1!$U$1</c:f>
              <c:strCache>
                <c:ptCount val="1"/>
                <c:pt idx="0">
                  <c:v>NDR Hamburg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01.03.2018</c:v>
                </c:pt>
                <c:pt idx="1">
                  <c:v>02.03.2018</c:v>
                </c:pt>
                <c:pt idx="2">
                  <c:v>03.03.2018</c:v>
                </c:pt>
                <c:pt idx="3">
                  <c:v>04.03.2018</c:v>
                </c:pt>
                <c:pt idx="4">
                  <c:v>05.03.2018</c:v>
                </c:pt>
                <c:pt idx="5">
                  <c:v>06.03.2018</c:v>
                </c:pt>
                <c:pt idx="6">
                  <c:v>07.03.2018</c:v>
                </c:pt>
                <c:pt idx="7">
                  <c:v>08.03.2018</c:v>
                </c:pt>
                <c:pt idx="8">
                  <c:v>09.03.2018</c:v>
                </c:pt>
                <c:pt idx="9">
                  <c:v>10.03.2018</c:v>
                </c:pt>
                <c:pt idx="10">
                  <c:v>11.03.2018</c:v>
                </c:pt>
                <c:pt idx="11">
                  <c:v>12.03.2018</c:v>
                </c:pt>
                <c:pt idx="12">
                  <c:v>13.03.2018</c:v>
                </c:pt>
                <c:pt idx="13">
                  <c:v>14.03.2018</c:v>
                </c:pt>
                <c:pt idx="14">
                  <c:v>15.03.2018</c:v>
                </c:pt>
                <c:pt idx="15">
                  <c:v>16.03.2018</c:v>
                </c:pt>
                <c:pt idx="16">
                  <c:v>17.03.2018</c:v>
                </c:pt>
                <c:pt idx="17">
                  <c:v>18.03.2018</c:v>
                </c:pt>
                <c:pt idx="18">
                  <c:v>19.03.2018</c:v>
                </c:pt>
                <c:pt idx="19">
                  <c:v>20.03.2018</c:v>
                </c:pt>
                <c:pt idx="20">
                  <c:v>21.03.2018</c:v>
                </c:pt>
                <c:pt idx="21">
                  <c:v>22.03.2018</c:v>
                </c:pt>
                <c:pt idx="22">
                  <c:v>23.03.2018</c:v>
                </c:pt>
                <c:pt idx="23">
                  <c:v>24.03.2018</c:v>
                </c:pt>
                <c:pt idx="24">
                  <c:v>25.03.2018</c:v>
                </c:pt>
                <c:pt idx="25">
                  <c:v>26.03.2018</c:v>
                </c:pt>
                <c:pt idx="26">
                  <c:v>27.03.2018</c:v>
                </c:pt>
                <c:pt idx="27">
                  <c:v>28.03.2018</c:v>
                </c:pt>
                <c:pt idx="28">
                  <c:v>29.03.2018</c:v>
                </c:pt>
                <c:pt idx="29">
                  <c:v>30.03.2018</c:v>
                </c:pt>
                <c:pt idx="30">
                  <c:v>31.03.2018</c:v>
                </c:pt>
              </c:strCache>
            </c:strRef>
          </c:cat>
          <c:val>
            <c:numRef>
              <c:f>Sheet1!$U$2:$U$32</c:f>
              <c:numCache>
                <c:formatCode>General</c:formatCode>
                <c:ptCount val="31"/>
                <c:pt idx="0">
                  <c:v>29713</c:v>
                </c:pt>
                <c:pt idx="1">
                  <c:v>14913</c:v>
                </c:pt>
                <c:pt idx="2">
                  <c:v>15654</c:v>
                </c:pt>
                <c:pt idx="3">
                  <c:v>29954</c:v>
                </c:pt>
                <c:pt idx="4">
                  <c:v>118968</c:v>
                </c:pt>
                <c:pt idx="5">
                  <c:v>46810</c:v>
                </c:pt>
                <c:pt idx="6">
                  <c:v>118268</c:v>
                </c:pt>
                <c:pt idx="7">
                  <c:v>135011</c:v>
                </c:pt>
                <c:pt idx="8">
                  <c:v>78153</c:v>
                </c:pt>
                <c:pt idx="9">
                  <c:v>26357</c:v>
                </c:pt>
                <c:pt idx="10">
                  <c:v>16933</c:v>
                </c:pt>
                <c:pt idx="11">
                  <c:v>59078</c:v>
                </c:pt>
                <c:pt idx="12">
                  <c:v>124971</c:v>
                </c:pt>
                <c:pt idx="13">
                  <c:v>110585</c:v>
                </c:pt>
                <c:pt idx="14">
                  <c:v>148609</c:v>
                </c:pt>
                <c:pt idx="15">
                  <c:v>49452</c:v>
                </c:pt>
                <c:pt idx="16">
                  <c:v>30557</c:v>
                </c:pt>
                <c:pt idx="17">
                  <c:v>21889</c:v>
                </c:pt>
                <c:pt idx="18">
                  <c:v>72682</c:v>
                </c:pt>
                <c:pt idx="19">
                  <c:v>147530</c:v>
                </c:pt>
                <c:pt idx="20">
                  <c:v>81135</c:v>
                </c:pt>
                <c:pt idx="21">
                  <c:v>45817</c:v>
                </c:pt>
                <c:pt idx="22">
                  <c:v>38202</c:v>
                </c:pt>
                <c:pt idx="23">
                  <c:v>27614</c:v>
                </c:pt>
                <c:pt idx="24">
                  <c:v>23666</c:v>
                </c:pt>
                <c:pt idx="25">
                  <c:v>28352</c:v>
                </c:pt>
                <c:pt idx="26">
                  <c:v>15899</c:v>
                </c:pt>
                <c:pt idx="27">
                  <c:v>33553</c:v>
                </c:pt>
                <c:pt idx="28">
                  <c:v>14826</c:v>
                </c:pt>
                <c:pt idx="29">
                  <c:v>13614</c:v>
                </c:pt>
                <c:pt idx="30">
                  <c:v>11702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3-0322-4D1B-8477-17A683553F68}"/>
            </c:ext>
          </c:extLst>
        </c:ser>
        <c:ser>
          <c:idx val="20"/>
          <c:order val="20"/>
          <c:tx>
            <c:strRef>
              <c:f>Sheet1!$V$1</c:f>
              <c:strCache>
                <c:ptCount val="1"/>
                <c:pt idx="0">
                  <c:v>NDR Schleswig-Holstein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01.03.2018</c:v>
                </c:pt>
                <c:pt idx="1">
                  <c:v>02.03.2018</c:v>
                </c:pt>
                <c:pt idx="2">
                  <c:v>03.03.2018</c:v>
                </c:pt>
                <c:pt idx="3">
                  <c:v>04.03.2018</c:v>
                </c:pt>
                <c:pt idx="4">
                  <c:v>05.03.2018</c:v>
                </c:pt>
                <c:pt idx="5">
                  <c:v>06.03.2018</c:v>
                </c:pt>
                <c:pt idx="6">
                  <c:v>07.03.2018</c:v>
                </c:pt>
                <c:pt idx="7">
                  <c:v>08.03.2018</c:v>
                </c:pt>
                <c:pt idx="8">
                  <c:v>09.03.2018</c:v>
                </c:pt>
                <c:pt idx="9">
                  <c:v>10.03.2018</c:v>
                </c:pt>
                <c:pt idx="10">
                  <c:v>11.03.2018</c:v>
                </c:pt>
                <c:pt idx="11">
                  <c:v>12.03.2018</c:v>
                </c:pt>
                <c:pt idx="12">
                  <c:v>13.03.2018</c:v>
                </c:pt>
                <c:pt idx="13">
                  <c:v>14.03.2018</c:v>
                </c:pt>
                <c:pt idx="14">
                  <c:v>15.03.2018</c:v>
                </c:pt>
                <c:pt idx="15">
                  <c:v>16.03.2018</c:v>
                </c:pt>
                <c:pt idx="16">
                  <c:v>17.03.2018</c:v>
                </c:pt>
                <c:pt idx="17">
                  <c:v>18.03.2018</c:v>
                </c:pt>
                <c:pt idx="18">
                  <c:v>19.03.2018</c:v>
                </c:pt>
                <c:pt idx="19">
                  <c:v>20.03.2018</c:v>
                </c:pt>
                <c:pt idx="20">
                  <c:v>21.03.2018</c:v>
                </c:pt>
                <c:pt idx="21">
                  <c:v>22.03.2018</c:v>
                </c:pt>
                <c:pt idx="22">
                  <c:v>23.03.2018</c:v>
                </c:pt>
                <c:pt idx="23">
                  <c:v>24.03.2018</c:v>
                </c:pt>
                <c:pt idx="24">
                  <c:v>25.03.2018</c:v>
                </c:pt>
                <c:pt idx="25">
                  <c:v>26.03.2018</c:v>
                </c:pt>
                <c:pt idx="26">
                  <c:v>27.03.2018</c:v>
                </c:pt>
                <c:pt idx="27">
                  <c:v>28.03.2018</c:v>
                </c:pt>
                <c:pt idx="28">
                  <c:v>29.03.2018</c:v>
                </c:pt>
                <c:pt idx="29">
                  <c:v>30.03.2018</c:v>
                </c:pt>
                <c:pt idx="30">
                  <c:v>31.03.2018</c:v>
                </c:pt>
              </c:strCache>
            </c:strRef>
          </c:cat>
          <c:val>
            <c:numRef>
              <c:f>Sheet1!$V$2:$V$32</c:f>
              <c:numCache>
                <c:formatCode>General</c:formatCode>
                <c:ptCount val="31"/>
                <c:pt idx="0">
                  <c:v>34931</c:v>
                </c:pt>
                <c:pt idx="1">
                  <c:v>33130</c:v>
                </c:pt>
                <c:pt idx="2">
                  <c:v>27024</c:v>
                </c:pt>
                <c:pt idx="3">
                  <c:v>29632</c:v>
                </c:pt>
                <c:pt idx="4">
                  <c:v>24258</c:v>
                </c:pt>
                <c:pt idx="5">
                  <c:v>38863</c:v>
                </c:pt>
                <c:pt idx="6">
                  <c:v>23485</c:v>
                </c:pt>
                <c:pt idx="7">
                  <c:v>22270</c:v>
                </c:pt>
                <c:pt idx="8">
                  <c:v>19212</c:v>
                </c:pt>
                <c:pt idx="9">
                  <c:v>12964</c:v>
                </c:pt>
                <c:pt idx="10">
                  <c:v>12703</c:v>
                </c:pt>
                <c:pt idx="11">
                  <c:v>10581</c:v>
                </c:pt>
                <c:pt idx="12">
                  <c:v>17912</c:v>
                </c:pt>
                <c:pt idx="13">
                  <c:v>13611</c:v>
                </c:pt>
                <c:pt idx="14">
                  <c:v>17518</c:v>
                </c:pt>
                <c:pt idx="15">
                  <c:v>30825</c:v>
                </c:pt>
                <c:pt idx="16">
                  <c:v>894636</c:v>
                </c:pt>
                <c:pt idx="17">
                  <c:v>326762</c:v>
                </c:pt>
                <c:pt idx="18">
                  <c:v>100815</c:v>
                </c:pt>
                <c:pt idx="19">
                  <c:v>68225</c:v>
                </c:pt>
                <c:pt idx="20">
                  <c:v>45204</c:v>
                </c:pt>
                <c:pt idx="21">
                  <c:v>36980</c:v>
                </c:pt>
                <c:pt idx="22">
                  <c:v>18166</c:v>
                </c:pt>
                <c:pt idx="23">
                  <c:v>29966</c:v>
                </c:pt>
                <c:pt idx="24">
                  <c:v>42271</c:v>
                </c:pt>
                <c:pt idx="25">
                  <c:v>14853</c:v>
                </c:pt>
                <c:pt idx="26">
                  <c:v>13254</c:v>
                </c:pt>
                <c:pt idx="27">
                  <c:v>35830</c:v>
                </c:pt>
                <c:pt idx="28">
                  <c:v>25072</c:v>
                </c:pt>
                <c:pt idx="29">
                  <c:v>19788</c:v>
                </c:pt>
                <c:pt idx="30">
                  <c:v>29849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4-0322-4D1B-8477-17A683553F68}"/>
            </c:ext>
          </c:extLst>
        </c:ser>
        <c:ser>
          <c:idx val="21"/>
          <c:order val="21"/>
          <c:tx>
            <c:strRef>
              <c:f>Sheet1!$W$1</c:f>
              <c:strCache>
                <c:ptCount val="1"/>
                <c:pt idx="0">
                  <c:v>Panorama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01.03.2018</c:v>
                </c:pt>
                <c:pt idx="1">
                  <c:v>02.03.2018</c:v>
                </c:pt>
                <c:pt idx="2">
                  <c:v>03.03.2018</c:v>
                </c:pt>
                <c:pt idx="3">
                  <c:v>04.03.2018</c:v>
                </c:pt>
                <c:pt idx="4">
                  <c:v>05.03.2018</c:v>
                </c:pt>
                <c:pt idx="5">
                  <c:v>06.03.2018</c:v>
                </c:pt>
                <c:pt idx="6">
                  <c:v>07.03.2018</c:v>
                </c:pt>
                <c:pt idx="7">
                  <c:v>08.03.2018</c:v>
                </c:pt>
                <c:pt idx="8">
                  <c:v>09.03.2018</c:v>
                </c:pt>
                <c:pt idx="9">
                  <c:v>10.03.2018</c:v>
                </c:pt>
                <c:pt idx="10">
                  <c:v>11.03.2018</c:v>
                </c:pt>
                <c:pt idx="11">
                  <c:v>12.03.2018</c:v>
                </c:pt>
                <c:pt idx="12">
                  <c:v>13.03.2018</c:v>
                </c:pt>
                <c:pt idx="13">
                  <c:v>14.03.2018</c:v>
                </c:pt>
                <c:pt idx="14">
                  <c:v>15.03.2018</c:v>
                </c:pt>
                <c:pt idx="15">
                  <c:v>16.03.2018</c:v>
                </c:pt>
                <c:pt idx="16">
                  <c:v>17.03.2018</c:v>
                </c:pt>
                <c:pt idx="17">
                  <c:v>18.03.2018</c:v>
                </c:pt>
                <c:pt idx="18">
                  <c:v>19.03.2018</c:v>
                </c:pt>
                <c:pt idx="19">
                  <c:v>20.03.2018</c:v>
                </c:pt>
                <c:pt idx="20">
                  <c:v>21.03.2018</c:v>
                </c:pt>
                <c:pt idx="21">
                  <c:v>22.03.2018</c:v>
                </c:pt>
                <c:pt idx="22">
                  <c:v>23.03.2018</c:v>
                </c:pt>
                <c:pt idx="23">
                  <c:v>24.03.2018</c:v>
                </c:pt>
                <c:pt idx="24">
                  <c:v>25.03.2018</c:v>
                </c:pt>
                <c:pt idx="25">
                  <c:v>26.03.2018</c:v>
                </c:pt>
                <c:pt idx="26">
                  <c:v>27.03.2018</c:v>
                </c:pt>
                <c:pt idx="27">
                  <c:v>28.03.2018</c:v>
                </c:pt>
                <c:pt idx="28">
                  <c:v>29.03.2018</c:v>
                </c:pt>
                <c:pt idx="29">
                  <c:v>30.03.2018</c:v>
                </c:pt>
                <c:pt idx="30">
                  <c:v>31.03.2018</c:v>
                </c:pt>
              </c:strCache>
            </c:strRef>
          </c:cat>
          <c:val>
            <c:numRef>
              <c:f>Sheet1!$W$2:$W$32</c:f>
              <c:numCache>
                <c:formatCode>General</c:formatCode>
                <c:ptCount val="31"/>
                <c:pt idx="0">
                  <c:v>121919</c:v>
                </c:pt>
                <c:pt idx="1">
                  <c:v>213778</c:v>
                </c:pt>
                <c:pt idx="2">
                  <c:v>306743</c:v>
                </c:pt>
                <c:pt idx="3">
                  <c:v>237984</c:v>
                </c:pt>
                <c:pt idx="4">
                  <c:v>141040</c:v>
                </c:pt>
                <c:pt idx="5">
                  <c:v>136492</c:v>
                </c:pt>
                <c:pt idx="6">
                  <c:v>113242</c:v>
                </c:pt>
                <c:pt idx="7">
                  <c:v>74866</c:v>
                </c:pt>
                <c:pt idx="8">
                  <c:v>58420</c:v>
                </c:pt>
                <c:pt idx="9">
                  <c:v>45347</c:v>
                </c:pt>
                <c:pt idx="10">
                  <c:v>48964</c:v>
                </c:pt>
                <c:pt idx="11">
                  <c:v>170415</c:v>
                </c:pt>
                <c:pt idx="12">
                  <c:v>112575</c:v>
                </c:pt>
                <c:pt idx="13">
                  <c:v>190591</c:v>
                </c:pt>
                <c:pt idx="14">
                  <c:v>198756</c:v>
                </c:pt>
                <c:pt idx="15">
                  <c:v>181447</c:v>
                </c:pt>
                <c:pt idx="16">
                  <c:v>194911</c:v>
                </c:pt>
                <c:pt idx="17">
                  <c:v>144855</c:v>
                </c:pt>
                <c:pt idx="18">
                  <c:v>83423</c:v>
                </c:pt>
                <c:pt idx="19">
                  <c:v>86446</c:v>
                </c:pt>
                <c:pt idx="20">
                  <c:v>69413</c:v>
                </c:pt>
                <c:pt idx="21">
                  <c:v>93692</c:v>
                </c:pt>
                <c:pt idx="22">
                  <c:v>139431</c:v>
                </c:pt>
                <c:pt idx="23">
                  <c:v>120847</c:v>
                </c:pt>
                <c:pt idx="24">
                  <c:v>111232</c:v>
                </c:pt>
                <c:pt idx="25">
                  <c:v>108263</c:v>
                </c:pt>
                <c:pt idx="26">
                  <c:v>91259</c:v>
                </c:pt>
                <c:pt idx="27">
                  <c:v>114340</c:v>
                </c:pt>
                <c:pt idx="28">
                  <c:v>149855</c:v>
                </c:pt>
                <c:pt idx="29">
                  <c:v>152894</c:v>
                </c:pt>
                <c:pt idx="30">
                  <c:v>97641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5-0322-4D1B-8477-17A683553F68}"/>
            </c:ext>
          </c:extLst>
        </c:ser>
        <c:ser>
          <c:idx val="22"/>
          <c:order val="22"/>
          <c:tx>
            <c:strRef>
              <c:f>Sheet1!$X$1</c:f>
              <c:strCache>
                <c:ptCount val="1"/>
                <c:pt idx="0">
                  <c:v>Extra 3</c:v>
                </c:pt>
              </c:strCache>
            </c:strRef>
          </c:tx>
          <c:spPr>
            <a:ln w="28575" cap="rnd">
              <a:solidFill>
                <a:schemeClr val="accent5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01.03.2018</c:v>
                </c:pt>
                <c:pt idx="1">
                  <c:v>02.03.2018</c:v>
                </c:pt>
                <c:pt idx="2">
                  <c:v>03.03.2018</c:v>
                </c:pt>
                <c:pt idx="3">
                  <c:v>04.03.2018</c:v>
                </c:pt>
                <c:pt idx="4">
                  <c:v>05.03.2018</c:v>
                </c:pt>
                <c:pt idx="5">
                  <c:v>06.03.2018</c:v>
                </c:pt>
                <c:pt idx="6">
                  <c:v>07.03.2018</c:v>
                </c:pt>
                <c:pt idx="7">
                  <c:v>08.03.2018</c:v>
                </c:pt>
                <c:pt idx="8">
                  <c:v>09.03.2018</c:v>
                </c:pt>
                <c:pt idx="9">
                  <c:v>10.03.2018</c:v>
                </c:pt>
                <c:pt idx="10">
                  <c:v>11.03.2018</c:v>
                </c:pt>
                <c:pt idx="11">
                  <c:v>12.03.2018</c:v>
                </c:pt>
                <c:pt idx="12">
                  <c:v>13.03.2018</c:v>
                </c:pt>
                <c:pt idx="13">
                  <c:v>14.03.2018</c:v>
                </c:pt>
                <c:pt idx="14">
                  <c:v>15.03.2018</c:v>
                </c:pt>
                <c:pt idx="15">
                  <c:v>16.03.2018</c:v>
                </c:pt>
                <c:pt idx="16">
                  <c:v>17.03.2018</c:v>
                </c:pt>
                <c:pt idx="17">
                  <c:v>18.03.2018</c:v>
                </c:pt>
                <c:pt idx="18">
                  <c:v>19.03.2018</c:v>
                </c:pt>
                <c:pt idx="19">
                  <c:v>20.03.2018</c:v>
                </c:pt>
                <c:pt idx="20">
                  <c:v>21.03.2018</c:v>
                </c:pt>
                <c:pt idx="21">
                  <c:v>22.03.2018</c:v>
                </c:pt>
                <c:pt idx="22">
                  <c:v>23.03.2018</c:v>
                </c:pt>
                <c:pt idx="23">
                  <c:v>24.03.2018</c:v>
                </c:pt>
                <c:pt idx="24">
                  <c:v>25.03.2018</c:v>
                </c:pt>
                <c:pt idx="25">
                  <c:v>26.03.2018</c:v>
                </c:pt>
                <c:pt idx="26">
                  <c:v>27.03.2018</c:v>
                </c:pt>
                <c:pt idx="27">
                  <c:v>28.03.2018</c:v>
                </c:pt>
                <c:pt idx="28">
                  <c:v>29.03.2018</c:v>
                </c:pt>
                <c:pt idx="29">
                  <c:v>30.03.2018</c:v>
                </c:pt>
                <c:pt idx="30">
                  <c:v>31.03.2018</c:v>
                </c:pt>
              </c:strCache>
            </c:strRef>
          </c:cat>
          <c:val>
            <c:numRef>
              <c:f>Sheet1!$X$2:$X$32</c:f>
              <c:numCache>
                <c:formatCode>General</c:formatCode>
                <c:ptCount val="31"/>
                <c:pt idx="0">
                  <c:v>1209560</c:v>
                </c:pt>
                <c:pt idx="1">
                  <c:v>1261169</c:v>
                </c:pt>
                <c:pt idx="2">
                  <c:v>1228764</c:v>
                </c:pt>
                <c:pt idx="3">
                  <c:v>1398901</c:v>
                </c:pt>
                <c:pt idx="4">
                  <c:v>1148844</c:v>
                </c:pt>
                <c:pt idx="5">
                  <c:v>1527197</c:v>
                </c:pt>
                <c:pt idx="6">
                  <c:v>1605013</c:v>
                </c:pt>
                <c:pt idx="7">
                  <c:v>1400966</c:v>
                </c:pt>
                <c:pt idx="8">
                  <c:v>1063965</c:v>
                </c:pt>
                <c:pt idx="9">
                  <c:v>896803</c:v>
                </c:pt>
                <c:pt idx="10">
                  <c:v>888719</c:v>
                </c:pt>
                <c:pt idx="11">
                  <c:v>822150</c:v>
                </c:pt>
                <c:pt idx="12">
                  <c:v>887566</c:v>
                </c:pt>
                <c:pt idx="13">
                  <c:v>900411</c:v>
                </c:pt>
                <c:pt idx="14">
                  <c:v>945291</c:v>
                </c:pt>
                <c:pt idx="15">
                  <c:v>942347</c:v>
                </c:pt>
                <c:pt idx="16">
                  <c:v>929704</c:v>
                </c:pt>
                <c:pt idx="17">
                  <c:v>793474</c:v>
                </c:pt>
                <c:pt idx="18">
                  <c:v>1104643</c:v>
                </c:pt>
                <c:pt idx="19">
                  <c:v>1103846</c:v>
                </c:pt>
                <c:pt idx="20">
                  <c:v>1003623</c:v>
                </c:pt>
                <c:pt idx="21">
                  <c:v>1245970</c:v>
                </c:pt>
                <c:pt idx="22">
                  <c:v>989876</c:v>
                </c:pt>
                <c:pt idx="23">
                  <c:v>888006</c:v>
                </c:pt>
                <c:pt idx="24">
                  <c:v>866145</c:v>
                </c:pt>
                <c:pt idx="25">
                  <c:v>751472</c:v>
                </c:pt>
                <c:pt idx="26">
                  <c:v>870400</c:v>
                </c:pt>
                <c:pt idx="27">
                  <c:v>1030668</c:v>
                </c:pt>
                <c:pt idx="28">
                  <c:v>893770</c:v>
                </c:pt>
                <c:pt idx="29">
                  <c:v>643892</c:v>
                </c:pt>
                <c:pt idx="30">
                  <c:v>505437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6-0322-4D1B-8477-17A683553F68}"/>
            </c:ext>
          </c:extLst>
        </c:ser>
        <c:ser>
          <c:idx val="23"/>
          <c:order val="23"/>
          <c:tx>
            <c:strRef>
              <c:f>Sheet1!$Y$1</c:f>
              <c:strCache>
                <c:ptCount val="1"/>
                <c:pt idx="0">
                  <c:v>Rute raus, der Spaß beginnt</c:v>
                </c:pt>
              </c:strCache>
            </c:strRef>
          </c:tx>
          <c:spPr>
            <a:ln w="28575" cap="rnd">
              <a:solidFill>
                <a:schemeClr val="accent6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01.03.2018</c:v>
                </c:pt>
                <c:pt idx="1">
                  <c:v>02.03.2018</c:v>
                </c:pt>
                <c:pt idx="2">
                  <c:v>03.03.2018</c:v>
                </c:pt>
                <c:pt idx="3">
                  <c:v>04.03.2018</c:v>
                </c:pt>
                <c:pt idx="4">
                  <c:v>05.03.2018</c:v>
                </c:pt>
                <c:pt idx="5">
                  <c:v>06.03.2018</c:v>
                </c:pt>
                <c:pt idx="6">
                  <c:v>07.03.2018</c:v>
                </c:pt>
                <c:pt idx="7">
                  <c:v>08.03.2018</c:v>
                </c:pt>
                <c:pt idx="8">
                  <c:v>09.03.2018</c:v>
                </c:pt>
                <c:pt idx="9">
                  <c:v>10.03.2018</c:v>
                </c:pt>
                <c:pt idx="10">
                  <c:v>11.03.2018</c:v>
                </c:pt>
                <c:pt idx="11">
                  <c:v>12.03.2018</c:v>
                </c:pt>
                <c:pt idx="12">
                  <c:v>13.03.2018</c:v>
                </c:pt>
                <c:pt idx="13">
                  <c:v>14.03.2018</c:v>
                </c:pt>
                <c:pt idx="14">
                  <c:v>15.03.2018</c:v>
                </c:pt>
                <c:pt idx="15">
                  <c:v>16.03.2018</c:v>
                </c:pt>
                <c:pt idx="16">
                  <c:v>17.03.2018</c:v>
                </c:pt>
                <c:pt idx="17">
                  <c:v>18.03.2018</c:v>
                </c:pt>
                <c:pt idx="18">
                  <c:v>19.03.2018</c:v>
                </c:pt>
                <c:pt idx="19">
                  <c:v>20.03.2018</c:v>
                </c:pt>
                <c:pt idx="20">
                  <c:v>21.03.2018</c:v>
                </c:pt>
                <c:pt idx="21">
                  <c:v>22.03.2018</c:v>
                </c:pt>
                <c:pt idx="22">
                  <c:v>23.03.2018</c:v>
                </c:pt>
                <c:pt idx="23">
                  <c:v>24.03.2018</c:v>
                </c:pt>
                <c:pt idx="24">
                  <c:v>25.03.2018</c:v>
                </c:pt>
                <c:pt idx="25">
                  <c:v>26.03.2018</c:v>
                </c:pt>
                <c:pt idx="26">
                  <c:v>27.03.2018</c:v>
                </c:pt>
                <c:pt idx="27">
                  <c:v>28.03.2018</c:v>
                </c:pt>
                <c:pt idx="28">
                  <c:v>29.03.2018</c:v>
                </c:pt>
                <c:pt idx="29">
                  <c:v>30.03.2018</c:v>
                </c:pt>
                <c:pt idx="30">
                  <c:v>31.03.2018</c:v>
                </c:pt>
              </c:strCache>
            </c:strRef>
          </c:cat>
          <c:val>
            <c:numRef>
              <c:f>Sheet1!$Y$2:$Y$32</c:f>
              <c:numCache>
                <c:formatCode>General</c:formatCode>
                <c:ptCount val="31"/>
                <c:pt idx="0">
                  <c:v>3284</c:v>
                </c:pt>
                <c:pt idx="1">
                  <c:v>643</c:v>
                </c:pt>
                <c:pt idx="2">
                  <c:v>263</c:v>
                </c:pt>
                <c:pt idx="3">
                  <c:v>243</c:v>
                </c:pt>
                <c:pt idx="4">
                  <c:v>8485</c:v>
                </c:pt>
                <c:pt idx="5">
                  <c:v>11718</c:v>
                </c:pt>
                <c:pt idx="6">
                  <c:v>12048</c:v>
                </c:pt>
                <c:pt idx="7">
                  <c:v>2761</c:v>
                </c:pt>
                <c:pt idx="8">
                  <c:v>1105</c:v>
                </c:pt>
                <c:pt idx="9">
                  <c:v>625</c:v>
                </c:pt>
                <c:pt idx="10">
                  <c:v>357</c:v>
                </c:pt>
                <c:pt idx="11">
                  <c:v>5343</c:v>
                </c:pt>
                <c:pt idx="12">
                  <c:v>8057</c:v>
                </c:pt>
                <c:pt idx="13">
                  <c:v>863</c:v>
                </c:pt>
                <c:pt idx="14">
                  <c:v>344</c:v>
                </c:pt>
                <c:pt idx="15">
                  <c:v>220</c:v>
                </c:pt>
                <c:pt idx="16">
                  <c:v>145</c:v>
                </c:pt>
                <c:pt idx="17">
                  <c:v>151</c:v>
                </c:pt>
                <c:pt idx="18">
                  <c:v>4120</c:v>
                </c:pt>
                <c:pt idx="19">
                  <c:v>591</c:v>
                </c:pt>
                <c:pt idx="20">
                  <c:v>13995</c:v>
                </c:pt>
                <c:pt idx="21">
                  <c:v>10137</c:v>
                </c:pt>
                <c:pt idx="22">
                  <c:v>2079</c:v>
                </c:pt>
                <c:pt idx="23">
                  <c:v>1203</c:v>
                </c:pt>
                <c:pt idx="24">
                  <c:v>757</c:v>
                </c:pt>
                <c:pt idx="25">
                  <c:v>239</c:v>
                </c:pt>
                <c:pt idx="26">
                  <c:v>110</c:v>
                </c:pt>
                <c:pt idx="27">
                  <c:v>3660</c:v>
                </c:pt>
                <c:pt idx="28">
                  <c:v>5305</c:v>
                </c:pt>
                <c:pt idx="29">
                  <c:v>2319</c:v>
                </c:pt>
                <c:pt idx="30">
                  <c:v>838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7-0322-4D1B-8477-17A683553F68}"/>
            </c:ext>
          </c:extLst>
        </c:ser>
        <c:ser>
          <c:idx val="24"/>
          <c:order val="24"/>
          <c:tx>
            <c:strRef>
              <c:f>Sheet1!$Z$1</c:f>
              <c:strCache>
                <c:ptCount val="1"/>
                <c:pt idx="0">
                  <c:v>NDR Doku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01.03.2018</c:v>
                </c:pt>
                <c:pt idx="1">
                  <c:v>02.03.2018</c:v>
                </c:pt>
                <c:pt idx="2">
                  <c:v>03.03.2018</c:v>
                </c:pt>
                <c:pt idx="3">
                  <c:v>04.03.2018</c:v>
                </c:pt>
                <c:pt idx="4">
                  <c:v>05.03.2018</c:v>
                </c:pt>
                <c:pt idx="5">
                  <c:v>06.03.2018</c:v>
                </c:pt>
                <c:pt idx="6">
                  <c:v>07.03.2018</c:v>
                </c:pt>
                <c:pt idx="7">
                  <c:v>08.03.2018</c:v>
                </c:pt>
                <c:pt idx="8">
                  <c:v>09.03.2018</c:v>
                </c:pt>
                <c:pt idx="9">
                  <c:v>10.03.2018</c:v>
                </c:pt>
                <c:pt idx="10">
                  <c:v>11.03.2018</c:v>
                </c:pt>
                <c:pt idx="11">
                  <c:v>12.03.2018</c:v>
                </c:pt>
                <c:pt idx="12">
                  <c:v>13.03.2018</c:v>
                </c:pt>
                <c:pt idx="13">
                  <c:v>14.03.2018</c:v>
                </c:pt>
                <c:pt idx="14">
                  <c:v>15.03.2018</c:v>
                </c:pt>
                <c:pt idx="15">
                  <c:v>16.03.2018</c:v>
                </c:pt>
                <c:pt idx="16">
                  <c:v>17.03.2018</c:v>
                </c:pt>
                <c:pt idx="17">
                  <c:v>18.03.2018</c:v>
                </c:pt>
                <c:pt idx="18">
                  <c:v>19.03.2018</c:v>
                </c:pt>
                <c:pt idx="19">
                  <c:v>20.03.2018</c:v>
                </c:pt>
                <c:pt idx="20">
                  <c:v>21.03.2018</c:v>
                </c:pt>
                <c:pt idx="21">
                  <c:v>22.03.2018</c:v>
                </c:pt>
                <c:pt idx="22">
                  <c:v>23.03.2018</c:v>
                </c:pt>
                <c:pt idx="23">
                  <c:v>24.03.2018</c:v>
                </c:pt>
                <c:pt idx="24">
                  <c:v>25.03.2018</c:v>
                </c:pt>
                <c:pt idx="25">
                  <c:v>26.03.2018</c:v>
                </c:pt>
                <c:pt idx="26">
                  <c:v>27.03.2018</c:v>
                </c:pt>
                <c:pt idx="27">
                  <c:v>28.03.2018</c:v>
                </c:pt>
                <c:pt idx="28">
                  <c:v>29.03.2018</c:v>
                </c:pt>
                <c:pt idx="29">
                  <c:v>30.03.2018</c:v>
                </c:pt>
                <c:pt idx="30">
                  <c:v>31.03.2018</c:v>
                </c:pt>
              </c:strCache>
            </c:strRef>
          </c:cat>
          <c:val>
            <c:numRef>
              <c:f>Sheet1!$Z$2:$Z$32</c:f>
              <c:numCache>
                <c:formatCode>General</c:formatCode>
                <c:ptCount val="31"/>
                <c:pt idx="0">
                  <c:v>26260</c:v>
                </c:pt>
                <c:pt idx="1">
                  <c:v>5672</c:v>
                </c:pt>
                <c:pt idx="2">
                  <c:v>12453</c:v>
                </c:pt>
                <c:pt idx="3">
                  <c:v>11326</c:v>
                </c:pt>
                <c:pt idx="4">
                  <c:v>8089</c:v>
                </c:pt>
                <c:pt idx="5">
                  <c:v>7867</c:v>
                </c:pt>
                <c:pt idx="6">
                  <c:v>11226</c:v>
                </c:pt>
                <c:pt idx="7">
                  <c:v>7048</c:v>
                </c:pt>
                <c:pt idx="8">
                  <c:v>7350</c:v>
                </c:pt>
                <c:pt idx="9">
                  <c:v>9928</c:v>
                </c:pt>
                <c:pt idx="10">
                  <c:v>2627</c:v>
                </c:pt>
                <c:pt idx="11">
                  <c:v>5542</c:v>
                </c:pt>
                <c:pt idx="12">
                  <c:v>10323</c:v>
                </c:pt>
                <c:pt idx="13">
                  <c:v>37962</c:v>
                </c:pt>
                <c:pt idx="14">
                  <c:v>17892</c:v>
                </c:pt>
                <c:pt idx="15">
                  <c:v>18207</c:v>
                </c:pt>
                <c:pt idx="16">
                  <c:v>40173</c:v>
                </c:pt>
                <c:pt idx="17">
                  <c:v>16319</c:v>
                </c:pt>
                <c:pt idx="18">
                  <c:v>6467</c:v>
                </c:pt>
                <c:pt idx="19">
                  <c:v>13550</c:v>
                </c:pt>
                <c:pt idx="20">
                  <c:v>30861</c:v>
                </c:pt>
                <c:pt idx="21">
                  <c:v>23360</c:v>
                </c:pt>
                <c:pt idx="22">
                  <c:v>13636</c:v>
                </c:pt>
                <c:pt idx="23">
                  <c:v>9557</c:v>
                </c:pt>
                <c:pt idx="24">
                  <c:v>5604</c:v>
                </c:pt>
                <c:pt idx="25">
                  <c:v>7209</c:v>
                </c:pt>
                <c:pt idx="26">
                  <c:v>25485</c:v>
                </c:pt>
                <c:pt idx="27">
                  <c:v>23337</c:v>
                </c:pt>
                <c:pt idx="28">
                  <c:v>9629</c:v>
                </c:pt>
                <c:pt idx="29">
                  <c:v>6663</c:v>
                </c:pt>
                <c:pt idx="30">
                  <c:v>4365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8-0322-4D1B-8477-17A683553F68}"/>
            </c:ext>
          </c:extLst>
        </c:ser>
        <c:ser>
          <c:idx val="25"/>
          <c:order val="25"/>
          <c:tx>
            <c:strRef>
              <c:f>Sheet1!$AA$1</c:f>
              <c:strCache>
                <c:ptCount val="1"/>
                <c:pt idx="0">
                  <c:v>Neues aus Büttenwarder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01.03.2018</c:v>
                </c:pt>
                <c:pt idx="1">
                  <c:v>02.03.2018</c:v>
                </c:pt>
                <c:pt idx="2">
                  <c:v>03.03.2018</c:v>
                </c:pt>
                <c:pt idx="3">
                  <c:v>04.03.2018</c:v>
                </c:pt>
                <c:pt idx="4">
                  <c:v>05.03.2018</c:v>
                </c:pt>
                <c:pt idx="5">
                  <c:v>06.03.2018</c:v>
                </c:pt>
                <c:pt idx="6">
                  <c:v>07.03.2018</c:v>
                </c:pt>
                <c:pt idx="7">
                  <c:v>08.03.2018</c:v>
                </c:pt>
                <c:pt idx="8">
                  <c:v>09.03.2018</c:v>
                </c:pt>
                <c:pt idx="9">
                  <c:v>10.03.2018</c:v>
                </c:pt>
                <c:pt idx="10">
                  <c:v>11.03.2018</c:v>
                </c:pt>
                <c:pt idx="11">
                  <c:v>12.03.2018</c:v>
                </c:pt>
                <c:pt idx="12">
                  <c:v>13.03.2018</c:v>
                </c:pt>
                <c:pt idx="13">
                  <c:v>14.03.2018</c:v>
                </c:pt>
                <c:pt idx="14">
                  <c:v>15.03.2018</c:v>
                </c:pt>
                <c:pt idx="15">
                  <c:v>16.03.2018</c:v>
                </c:pt>
                <c:pt idx="16">
                  <c:v>17.03.2018</c:v>
                </c:pt>
                <c:pt idx="17">
                  <c:v>18.03.2018</c:v>
                </c:pt>
                <c:pt idx="18">
                  <c:v>19.03.2018</c:v>
                </c:pt>
                <c:pt idx="19">
                  <c:v>20.03.2018</c:v>
                </c:pt>
                <c:pt idx="20">
                  <c:v>21.03.2018</c:v>
                </c:pt>
                <c:pt idx="21">
                  <c:v>22.03.2018</c:v>
                </c:pt>
                <c:pt idx="22">
                  <c:v>23.03.2018</c:v>
                </c:pt>
                <c:pt idx="23">
                  <c:v>24.03.2018</c:v>
                </c:pt>
                <c:pt idx="24">
                  <c:v>25.03.2018</c:v>
                </c:pt>
                <c:pt idx="25">
                  <c:v>26.03.2018</c:v>
                </c:pt>
                <c:pt idx="26">
                  <c:v>27.03.2018</c:v>
                </c:pt>
                <c:pt idx="27">
                  <c:v>28.03.2018</c:v>
                </c:pt>
                <c:pt idx="28">
                  <c:v>29.03.2018</c:v>
                </c:pt>
                <c:pt idx="29">
                  <c:v>30.03.2018</c:v>
                </c:pt>
                <c:pt idx="30">
                  <c:v>31.03.2018</c:v>
                </c:pt>
              </c:strCache>
            </c:strRef>
          </c:cat>
          <c:val>
            <c:numRef>
              <c:f>Sheet1!$AA$2:$AA$32</c:f>
              <c:numCache>
                <c:formatCode>General</c:formatCode>
                <c:ptCount val="31"/>
                <c:pt idx="0">
                  <c:v>14357</c:v>
                </c:pt>
                <c:pt idx="1">
                  <c:v>39508</c:v>
                </c:pt>
                <c:pt idx="2">
                  <c:v>10573</c:v>
                </c:pt>
                <c:pt idx="3">
                  <c:v>5428</c:v>
                </c:pt>
                <c:pt idx="4">
                  <c:v>47928</c:v>
                </c:pt>
                <c:pt idx="5">
                  <c:v>7554</c:v>
                </c:pt>
                <c:pt idx="6">
                  <c:v>2395</c:v>
                </c:pt>
                <c:pt idx="7">
                  <c:v>1524</c:v>
                </c:pt>
                <c:pt idx="8">
                  <c:v>21052</c:v>
                </c:pt>
                <c:pt idx="9">
                  <c:v>5165</c:v>
                </c:pt>
                <c:pt idx="10">
                  <c:v>2434</c:v>
                </c:pt>
                <c:pt idx="11">
                  <c:v>42966</c:v>
                </c:pt>
                <c:pt idx="12">
                  <c:v>9441</c:v>
                </c:pt>
                <c:pt idx="13">
                  <c:v>3216</c:v>
                </c:pt>
                <c:pt idx="14">
                  <c:v>2046</c:v>
                </c:pt>
                <c:pt idx="15">
                  <c:v>35099</c:v>
                </c:pt>
                <c:pt idx="16">
                  <c:v>54160</c:v>
                </c:pt>
                <c:pt idx="17">
                  <c:v>13237</c:v>
                </c:pt>
                <c:pt idx="18">
                  <c:v>39329</c:v>
                </c:pt>
                <c:pt idx="19">
                  <c:v>7101</c:v>
                </c:pt>
                <c:pt idx="20">
                  <c:v>2398</c:v>
                </c:pt>
                <c:pt idx="21">
                  <c:v>1825</c:v>
                </c:pt>
                <c:pt idx="22">
                  <c:v>322121</c:v>
                </c:pt>
                <c:pt idx="23">
                  <c:v>282388</c:v>
                </c:pt>
                <c:pt idx="24">
                  <c:v>171588</c:v>
                </c:pt>
                <c:pt idx="25">
                  <c:v>127824</c:v>
                </c:pt>
                <c:pt idx="26">
                  <c:v>100325</c:v>
                </c:pt>
                <c:pt idx="27">
                  <c:v>47313</c:v>
                </c:pt>
                <c:pt idx="28">
                  <c:v>61367</c:v>
                </c:pt>
                <c:pt idx="29">
                  <c:v>66181</c:v>
                </c:pt>
                <c:pt idx="30">
                  <c:v>20423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9-0322-4D1B-8477-17A683553F68}"/>
            </c:ext>
          </c:extLst>
        </c:ser>
        <c:ser>
          <c:idx val="26"/>
          <c:order val="26"/>
          <c:tx>
            <c:strRef>
              <c:f>Sheet1!$AB$1</c:f>
              <c:strCache>
                <c:ptCount val="1"/>
                <c:pt idx="0">
                  <c:v>Zapp - Das Medienmagazin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01.03.2018</c:v>
                </c:pt>
                <c:pt idx="1">
                  <c:v>02.03.2018</c:v>
                </c:pt>
                <c:pt idx="2">
                  <c:v>03.03.2018</c:v>
                </c:pt>
                <c:pt idx="3">
                  <c:v>04.03.2018</c:v>
                </c:pt>
                <c:pt idx="4">
                  <c:v>05.03.2018</c:v>
                </c:pt>
                <c:pt idx="5">
                  <c:v>06.03.2018</c:v>
                </c:pt>
                <c:pt idx="6">
                  <c:v>07.03.2018</c:v>
                </c:pt>
                <c:pt idx="7">
                  <c:v>08.03.2018</c:v>
                </c:pt>
                <c:pt idx="8">
                  <c:v>09.03.2018</c:v>
                </c:pt>
                <c:pt idx="9">
                  <c:v>10.03.2018</c:v>
                </c:pt>
                <c:pt idx="10">
                  <c:v>11.03.2018</c:v>
                </c:pt>
                <c:pt idx="11">
                  <c:v>12.03.2018</c:v>
                </c:pt>
                <c:pt idx="12">
                  <c:v>13.03.2018</c:v>
                </c:pt>
                <c:pt idx="13">
                  <c:v>14.03.2018</c:v>
                </c:pt>
                <c:pt idx="14">
                  <c:v>15.03.2018</c:v>
                </c:pt>
                <c:pt idx="15">
                  <c:v>16.03.2018</c:v>
                </c:pt>
                <c:pt idx="16">
                  <c:v>17.03.2018</c:v>
                </c:pt>
                <c:pt idx="17">
                  <c:v>18.03.2018</c:v>
                </c:pt>
                <c:pt idx="18">
                  <c:v>19.03.2018</c:v>
                </c:pt>
                <c:pt idx="19">
                  <c:v>20.03.2018</c:v>
                </c:pt>
                <c:pt idx="20">
                  <c:v>21.03.2018</c:v>
                </c:pt>
                <c:pt idx="21">
                  <c:v>22.03.2018</c:v>
                </c:pt>
                <c:pt idx="22">
                  <c:v>23.03.2018</c:v>
                </c:pt>
                <c:pt idx="23">
                  <c:v>24.03.2018</c:v>
                </c:pt>
                <c:pt idx="24">
                  <c:v>25.03.2018</c:v>
                </c:pt>
                <c:pt idx="25">
                  <c:v>26.03.2018</c:v>
                </c:pt>
                <c:pt idx="26">
                  <c:v>27.03.2018</c:v>
                </c:pt>
                <c:pt idx="27">
                  <c:v>28.03.2018</c:v>
                </c:pt>
                <c:pt idx="28">
                  <c:v>29.03.2018</c:v>
                </c:pt>
                <c:pt idx="29">
                  <c:v>30.03.2018</c:v>
                </c:pt>
                <c:pt idx="30">
                  <c:v>31.03.2018</c:v>
                </c:pt>
              </c:strCache>
            </c:strRef>
          </c:cat>
          <c:val>
            <c:numRef>
              <c:f>Sheet1!$AB$2:$AB$32</c:f>
              <c:numCache>
                <c:formatCode>General</c:formatCode>
                <c:ptCount val="31"/>
                <c:pt idx="0">
                  <c:v>6095</c:v>
                </c:pt>
                <c:pt idx="1">
                  <c:v>4219</c:v>
                </c:pt>
                <c:pt idx="2">
                  <c:v>9254</c:v>
                </c:pt>
                <c:pt idx="3">
                  <c:v>20380</c:v>
                </c:pt>
                <c:pt idx="4">
                  <c:v>8066</c:v>
                </c:pt>
                <c:pt idx="5">
                  <c:v>2552</c:v>
                </c:pt>
                <c:pt idx="6">
                  <c:v>2753</c:v>
                </c:pt>
                <c:pt idx="7">
                  <c:v>10603</c:v>
                </c:pt>
                <c:pt idx="8">
                  <c:v>6539</c:v>
                </c:pt>
                <c:pt idx="9">
                  <c:v>15353</c:v>
                </c:pt>
                <c:pt idx="10">
                  <c:v>12431</c:v>
                </c:pt>
                <c:pt idx="11">
                  <c:v>5754</c:v>
                </c:pt>
                <c:pt idx="12">
                  <c:v>4704</c:v>
                </c:pt>
                <c:pt idx="13">
                  <c:v>2237</c:v>
                </c:pt>
                <c:pt idx="14">
                  <c:v>825</c:v>
                </c:pt>
                <c:pt idx="15">
                  <c:v>580</c:v>
                </c:pt>
                <c:pt idx="16">
                  <c:v>350</c:v>
                </c:pt>
                <c:pt idx="17">
                  <c:v>326</c:v>
                </c:pt>
                <c:pt idx="18">
                  <c:v>10513</c:v>
                </c:pt>
                <c:pt idx="19">
                  <c:v>9642</c:v>
                </c:pt>
                <c:pt idx="20">
                  <c:v>8519</c:v>
                </c:pt>
                <c:pt idx="21">
                  <c:v>5952</c:v>
                </c:pt>
                <c:pt idx="22">
                  <c:v>8769</c:v>
                </c:pt>
                <c:pt idx="23">
                  <c:v>11559</c:v>
                </c:pt>
                <c:pt idx="24">
                  <c:v>3407</c:v>
                </c:pt>
                <c:pt idx="25">
                  <c:v>5830</c:v>
                </c:pt>
                <c:pt idx="26">
                  <c:v>2538</c:v>
                </c:pt>
                <c:pt idx="27">
                  <c:v>5489</c:v>
                </c:pt>
                <c:pt idx="28">
                  <c:v>5892</c:v>
                </c:pt>
                <c:pt idx="29">
                  <c:v>2273</c:v>
                </c:pt>
                <c:pt idx="30">
                  <c:v>1343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A-0322-4D1B-8477-17A683553F68}"/>
            </c:ext>
          </c:extLst>
        </c:ser>
        <c:ser>
          <c:idx val="27"/>
          <c:order val="27"/>
          <c:tx>
            <c:strRef>
              <c:f>Sheet1!$AC$1</c:f>
              <c:strCache>
                <c:ptCount val="1"/>
                <c:pt idx="0">
                  <c:v>Kulturjournal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01.03.2018</c:v>
                </c:pt>
                <c:pt idx="1">
                  <c:v>02.03.2018</c:v>
                </c:pt>
                <c:pt idx="2">
                  <c:v>03.03.2018</c:v>
                </c:pt>
                <c:pt idx="3">
                  <c:v>04.03.2018</c:v>
                </c:pt>
                <c:pt idx="4">
                  <c:v>05.03.2018</c:v>
                </c:pt>
                <c:pt idx="5">
                  <c:v>06.03.2018</c:v>
                </c:pt>
                <c:pt idx="6">
                  <c:v>07.03.2018</c:v>
                </c:pt>
                <c:pt idx="7">
                  <c:v>08.03.2018</c:v>
                </c:pt>
                <c:pt idx="8">
                  <c:v>09.03.2018</c:v>
                </c:pt>
                <c:pt idx="9">
                  <c:v>10.03.2018</c:v>
                </c:pt>
                <c:pt idx="10">
                  <c:v>11.03.2018</c:v>
                </c:pt>
                <c:pt idx="11">
                  <c:v>12.03.2018</c:v>
                </c:pt>
                <c:pt idx="12">
                  <c:v>13.03.2018</c:v>
                </c:pt>
                <c:pt idx="13">
                  <c:v>14.03.2018</c:v>
                </c:pt>
                <c:pt idx="14">
                  <c:v>15.03.2018</c:v>
                </c:pt>
                <c:pt idx="15">
                  <c:v>16.03.2018</c:v>
                </c:pt>
                <c:pt idx="16">
                  <c:v>17.03.2018</c:v>
                </c:pt>
                <c:pt idx="17">
                  <c:v>18.03.2018</c:v>
                </c:pt>
                <c:pt idx="18">
                  <c:v>19.03.2018</c:v>
                </c:pt>
                <c:pt idx="19">
                  <c:v>20.03.2018</c:v>
                </c:pt>
                <c:pt idx="20">
                  <c:v>21.03.2018</c:v>
                </c:pt>
                <c:pt idx="21">
                  <c:v>22.03.2018</c:v>
                </c:pt>
                <c:pt idx="22">
                  <c:v>23.03.2018</c:v>
                </c:pt>
                <c:pt idx="23">
                  <c:v>24.03.2018</c:v>
                </c:pt>
                <c:pt idx="24">
                  <c:v>25.03.2018</c:v>
                </c:pt>
                <c:pt idx="25">
                  <c:v>26.03.2018</c:v>
                </c:pt>
                <c:pt idx="26">
                  <c:v>27.03.2018</c:v>
                </c:pt>
                <c:pt idx="27">
                  <c:v>28.03.2018</c:v>
                </c:pt>
                <c:pt idx="28">
                  <c:v>29.03.2018</c:v>
                </c:pt>
                <c:pt idx="29">
                  <c:v>30.03.2018</c:v>
                </c:pt>
                <c:pt idx="30">
                  <c:v>31.03.2018</c:v>
                </c:pt>
              </c:strCache>
            </c:strRef>
          </c:cat>
          <c:val>
            <c:numRef>
              <c:f>Sheet1!$AC$2:$AC$32</c:f>
              <c:numCache>
                <c:formatCode>General</c:formatCode>
                <c:ptCount val="31"/>
                <c:pt idx="0">
                  <c:v>7503</c:v>
                </c:pt>
                <c:pt idx="1">
                  <c:v>3802</c:v>
                </c:pt>
                <c:pt idx="2">
                  <c:v>7399</c:v>
                </c:pt>
                <c:pt idx="3">
                  <c:v>4806</c:v>
                </c:pt>
                <c:pt idx="4">
                  <c:v>4714</c:v>
                </c:pt>
                <c:pt idx="5">
                  <c:v>6493</c:v>
                </c:pt>
                <c:pt idx="6">
                  <c:v>5738</c:v>
                </c:pt>
                <c:pt idx="7">
                  <c:v>2900</c:v>
                </c:pt>
                <c:pt idx="8">
                  <c:v>17867</c:v>
                </c:pt>
                <c:pt idx="9">
                  <c:v>11619</c:v>
                </c:pt>
                <c:pt idx="10">
                  <c:v>6339</c:v>
                </c:pt>
                <c:pt idx="11">
                  <c:v>4795</c:v>
                </c:pt>
                <c:pt idx="12">
                  <c:v>4349</c:v>
                </c:pt>
                <c:pt idx="13">
                  <c:v>4523</c:v>
                </c:pt>
                <c:pt idx="14">
                  <c:v>6340</c:v>
                </c:pt>
                <c:pt idx="15">
                  <c:v>4616</c:v>
                </c:pt>
                <c:pt idx="16">
                  <c:v>3197</c:v>
                </c:pt>
                <c:pt idx="17">
                  <c:v>3122</c:v>
                </c:pt>
                <c:pt idx="18">
                  <c:v>5971</c:v>
                </c:pt>
                <c:pt idx="19">
                  <c:v>7016</c:v>
                </c:pt>
                <c:pt idx="20">
                  <c:v>8829</c:v>
                </c:pt>
                <c:pt idx="21">
                  <c:v>5612</c:v>
                </c:pt>
                <c:pt idx="22">
                  <c:v>4259</c:v>
                </c:pt>
                <c:pt idx="23">
                  <c:v>3815</c:v>
                </c:pt>
                <c:pt idx="24">
                  <c:v>2745</c:v>
                </c:pt>
                <c:pt idx="25">
                  <c:v>8325</c:v>
                </c:pt>
                <c:pt idx="26">
                  <c:v>5622</c:v>
                </c:pt>
                <c:pt idx="27">
                  <c:v>7540</c:v>
                </c:pt>
                <c:pt idx="28">
                  <c:v>6272</c:v>
                </c:pt>
                <c:pt idx="29">
                  <c:v>4188</c:v>
                </c:pt>
                <c:pt idx="30">
                  <c:v>3294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B-0322-4D1B-8477-17A683553F68}"/>
            </c:ext>
          </c:extLst>
        </c:ser>
        <c:ser>
          <c:idx val="28"/>
          <c:order val="28"/>
          <c:tx>
            <c:strRef>
              <c:f>Sheet1!$AD$1</c:f>
              <c:strCache>
                <c:ptCount val="1"/>
                <c:pt idx="0">
                  <c:v>Wir sind die Freeses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01.03.2018</c:v>
                </c:pt>
                <c:pt idx="1">
                  <c:v>02.03.2018</c:v>
                </c:pt>
                <c:pt idx="2">
                  <c:v>03.03.2018</c:v>
                </c:pt>
                <c:pt idx="3">
                  <c:v>04.03.2018</c:v>
                </c:pt>
                <c:pt idx="4">
                  <c:v>05.03.2018</c:v>
                </c:pt>
                <c:pt idx="5">
                  <c:v>06.03.2018</c:v>
                </c:pt>
                <c:pt idx="6">
                  <c:v>07.03.2018</c:v>
                </c:pt>
                <c:pt idx="7">
                  <c:v>08.03.2018</c:v>
                </c:pt>
                <c:pt idx="8">
                  <c:v>09.03.2018</c:v>
                </c:pt>
                <c:pt idx="9">
                  <c:v>10.03.2018</c:v>
                </c:pt>
                <c:pt idx="10">
                  <c:v>11.03.2018</c:v>
                </c:pt>
                <c:pt idx="11">
                  <c:v>12.03.2018</c:v>
                </c:pt>
                <c:pt idx="12">
                  <c:v>13.03.2018</c:v>
                </c:pt>
                <c:pt idx="13">
                  <c:v>14.03.2018</c:v>
                </c:pt>
                <c:pt idx="14">
                  <c:v>15.03.2018</c:v>
                </c:pt>
                <c:pt idx="15">
                  <c:v>16.03.2018</c:v>
                </c:pt>
                <c:pt idx="16">
                  <c:v>17.03.2018</c:v>
                </c:pt>
                <c:pt idx="17">
                  <c:v>18.03.2018</c:v>
                </c:pt>
                <c:pt idx="18">
                  <c:v>19.03.2018</c:v>
                </c:pt>
                <c:pt idx="19">
                  <c:v>20.03.2018</c:v>
                </c:pt>
                <c:pt idx="20">
                  <c:v>21.03.2018</c:v>
                </c:pt>
                <c:pt idx="21">
                  <c:v>22.03.2018</c:v>
                </c:pt>
                <c:pt idx="22">
                  <c:v>23.03.2018</c:v>
                </c:pt>
                <c:pt idx="23">
                  <c:v>24.03.2018</c:v>
                </c:pt>
                <c:pt idx="24">
                  <c:v>25.03.2018</c:v>
                </c:pt>
                <c:pt idx="25">
                  <c:v>26.03.2018</c:v>
                </c:pt>
                <c:pt idx="26">
                  <c:v>27.03.2018</c:v>
                </c:pt>
                <c:pt idx="27">
                  <c:v>28.03.2018</c:v>
                </c:pt>
                <c:pt idx="28">
                  <c:v>29.03.2018</c:v>
                </c:pt>
                <c:pt idx="29">
                  <c:v>30.03.2018</c:v>
                </c:pt>
                <c:pt idx="30">
                  <c:v>31.03.2018</c:v>
                </c:pt>
              </c:strCache>
            </c:strRef>
          </c:cat>
          <c:val>
            <c:numRef>
              <c:f>Sheet1!$AD$2:$AD$32</c:f>
              <c:numCache>
                <c:formatCode>General</c:formatCode>
                <c:ptCount val="31"/>
                <c:pt idx="0">
                  <c:v>41179</c:v>
                </c:pt>
                <c:pt idx="1">
                  <c:v>36999</c:v>
                </c:pt>
                <c:pt idx="2">
                  <c:v>12543</c:v>
                </c:pt>
                <c:pt idx="3">
                  <c:v>13277</c:v>
                </c:pt>
                <c:pt idx="4">
                  <c:v>20499</c:v>
                </c:pt>
                <c:pt idx="5">
                  <c:v>21113</c:v>
                </c:pt>
                <c:pt idx="6">
                  <c:v>19472</c:v>
                </c:pt>
                <c:pt idx="7">
                  <c:v>22968</c:v>
                </c:pt>
                <c:pt idx="8">
                  <c:v>30724</c:v>
                </c:pt>
                <c:pt idx="9">
                  <c:v>9689</c:v>
                </c:pt>
                <c:pt idx="10">
                  <c:v>8087</c:v>
                </c:pt>
                <c:pt idx="11">
                  <c:v>28580</c:v>
                </c:pt>
                <c:pt idx="12">
                  <c:v>24493</c:v>
                </c:pt>
                <c:pt idx="13">
                  <c:v>21223</c:v>
                </c:pt>
                <c:pt idx="14">
                  <c:v>26343</c:v>
                </c:pt>
                <c:pt idx="15">
                  <c:v>29322</c:v>
                </c:pt>
                <c:pt idx="16">
                  <c:v>7502</c:v>
                </c:pt>
                <c:pt idx="17">
                  <c:v>7380</c:v>
                </c:pt>
                <c:pt idx="18">
                  <c:v>15778</c:v>
                </c:pt>
                <c:pt idx="19">
                  <c:v>37214</c:v>
                </c:pt>
                <c:pt idx="20">
                  <c:v>27241</c:v>
                </c:pt>
                <c:pt idx="21">
                  <c:v>25195</c:v>
                </c:pt>
                <c:pt idx="22">
                  <c:v>27285</c:v>
                </c:pt>
                <c:pt idx="23">
                  <c:v>9572</c:v>
                </c:pt>
                <c:pt idx="24">
                  <c:v>9528</c:v>
                </c:pt>
                <c:pt idx="25">
                  <c:v>18748</c:v>
                </c:pt>
                <c:pt idx="26">
                  <c:v>15792</c:v>
                </c:pt>
                <c:pt idx="27">
                  <c:v>23732</c:v>
                </c:pt>
                <c:pt idx="28">
                  <c:v>40271</c:v>
                </c:pt>
                <c:pt idx="29">
                  <c:v>18347</c:v>
                </c:pt>
                <c:pt idx="30">
                  <c:v>20621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C-0322-4D1B-8477-17A683553F68}"/>
            </c:ext>
          </c:extLst>
        </c:ser>
        <c:ser>
          <c:idx val="29"/>
          <c:order val="29"/>
          <c:tx>
            <c:strRef>
              <c:f>Sheet1!$AE$1</c:f>
              <c:strCache>
                <c:ptCount val="1"/>
                <c:pt idx="0">
                  <c:v>DAS! im NDR Fernsehen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01.03.2018</c:v>
                </c:pt>
                <c:pt idx="1">
                  <c:v>02.03.2018</c:v>
                </c:pt>
                <c:pt idx="2">
                  <c:v>03.03.2018</c:v>
                </c:pt>
                <c:pt idx="3">
                  <c:v>04.03.2018</c:v>
                </c:pt>
                <c:pt idx="4">
                  <c:v>05.03.2018</c:v>
                </c:pt>
                <c:pt idx="5">
                  <c:v>06.03.2018</c:v>
                </c:pt>
                <c:pt idx="6">
                  <c:v>07.03.2018</c:v>
                </c:pt>
                <c:pt idx="7">
                  <c:v>08.03.2018</c:v>
                </c:pt>
                <c:pt idx="8">
                  <c:v>09.03.2018</c:v>
                </c:pt>
                <c:pt idx="9">
                  <c:v>10.03.2018</c:v>
                </c:pt>
                <c:pt idx="10">
                  <c:v>11.03.2018</c:v>
                </c:pt>
                <c:pt idx="11">
                  <c:v>12.03.2018</c:v>
                </c:pt>
                <c:pt idx="12">
                  <c:v>13.03.2018</c:v>
                </c:pt>
                <c:pt idx="13">
                  <c:v>14.03.2018</c:v>
                </c:pt>
                <c:pt idx="14">
                  <c:v>15.03.2018</c:v>
                </c:pt>
                <c:pt idx="15">
                  <c:v>16.03.2018</c:v>
                </c:pt>
                <c:pt idx="16">
                  <c:v>17.03.2018</c:v>
                </c:pt>
                <c:pt idx="17">
                  <c:v>18.03.2018</c:v>
                </c:pt>
                <c:pt idx="18">
                  <c:v>19.03.2018</c:v>
                </c:pt>
                <c:pt idx="19">
                  <c:v>20.03.2018</c:v>
                </c:pt>
                <c:pt idx="20">
                  <c:v>21.03.2018</c:v>
                </c:pt>
                <c:pt idx="21">
                  <c:v>22.03.2018</c:v>
                </c:pt>
                <c:pt idx="22">
                  <c:v>23.03.2018</c:v>
                </c:pt>
                <c:pt idx="23">
                  <c:v>24.03.2018</c:v>
                </c:pt>
                <c:pt idx="24">
                  <c:v>25.03.2018</c:v>
                </c:pt>
                <c:pt idx="25">
                  <c:v>26.03.2018</c:v>
                </c:pt>
                <c:pt idx="26">
                  <c:v>27.03.2018</c:v>
                </c:pt>
                <c:pt idx="27">
                  <c:v>28.03.2018</c:v>
                </c:pt>
                <c:pt idx="28">
                  <c:v>29.03.2018</c:v>
                </c:pt>
                <c:pt idx="29">
                  <c:v>30.03.2018</c:v>
                </c:pt>
                <c:pt idx="30">
                  <c:v>31.03.2018</c:v>
                </c:pt>
              </c:strCache>
            </c:strRef>
          </c:cat>
          <c:val>
            <c:numRef>
              <c:f>Sheet1!$AE$2:$AE$32</c:f>
              <c:numCache>
                <c:formatCode>General</c:formatCode>
                <c:ptCount val="31"/>
                <c:pt idx="0">
                  <c:v>5709</c:v>
                </c:pt>
                <c:pt idx="1">
                  <c:v>5143</c:v>
                </c:pt>
                <c:pt idx="2">
                  <c:v>5241</c:v>
                </c:pt>
                <c:pt idx="3">
                  <c:v>12037</c:v>
                </c:pt>
                <c:pt idx="4">
                  <c:v>10229</c:v>
                </c:pt>
                <c:pt idx="5">
                  <c:v>4569</c:v>
                </c:pt>
                <c:pt idx="6">
                  <c:v>4505</c:v>
                </c:pt>
                <c:pt idx="7">
                  <c:v>3264</c:v>
                </c:pt>
                <c:pt idx="8">
                  <c:v>5332</c:v>
                </c:pt>
                <c:pt idx="9">
                  <c:v>5894</c:v>
                </c:pt>
                <c:pt idx="10">
                  <c:v>6089</c:v>
                </c:pt>
                <c:pt idx="11">
                  <c:v>6738</c:v>
                </c:pt>
                <c:pt idx="12">
                  <c:v>31558</c:v>
                </c:pt>
                <c:pt idx="13">
                  <c:v>14378</c:v>
                </c:pt>
                <c:pt idx="14">
                  <c:v>6675</c:v>
                </c:pt>
                <c:pt idx="15">
                  <c:v>9586</c:v>
                </c:pt>
                <c:pt idx="16">
                  <c:v>9068</c:v>
                </c:pt>
                <c:pt idx="17">
                  <c:v>9953</c:v>
                </c:pt>
                <c:pt idx="18">
                  <c:v>6180</c:v>
                </c:pt>
                <c:pt idx="19">
                  <c:v>6946</c:v>
                </c:pt>
                <c:pt idx="20">
                  <c:v>6688</c:v>
                </c:pt>
                <c:pt idx="21">
                  <c:v>5564</c:v>
                </c:pt>
                <c:pt idx="22">
                  <c:v>5130</c:v>
                </c:pt>
                <c:pt idx="23">
                  <c:v>11220</c:v>
                </c:pt>
                <c:pt idx="24">
                  <c:v>7962</c:v>
                </c:pt>
                <c:pt idx="25">
                  <c:v>16120</c:v>
                </c:pt>
                <c:pt idx="26">
                  <c:v>11948</c:v>
                </c:pt>
                <c:pt idx="27">
                  <c:v>8934</c:v>
                </c:pt>
                <c:pt idx="28">
                  <c:v>6373</c:v>
                </c:pt>
                <c:pt idx="29">
                  <c:v>4816</c:v>
                </c:pt>
                <c:pt idx="30">
                  <c:v>3821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D-0322-4D1B-8477-17A683553F68}"/>
            </c:ext>
          </c:extLst>
        </c:ser>
        <c:ser>
          <c:idx val="30"/>
          <c:order val="30"/>
          <c:tx>
            <c:strRef>
              <c:f>Sheet1!$AF$1</c:f>
              <c:strCache>
                <c:ptCount val="1"/>
                <c:pt idx="0">
                  <c:v>Bingo! Die Umweltlotterie</c:v>
                </c:pt>
              </c:strCache>
            </c:strRef>
          </c:tx>
          <c:spPr>
            <a:ln w="28575" cap="rnd">
              <a:solidFill>
                <a:schemeClr val="accent1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01.03.2018</c:v>
                </c:pt>
                <c:pt idx="1">
                  <c:v>02.03.2018</c:v>
                </c:pt>
                <c:pt idx="2">
                  <c:v>03.03.2018</c:v>
                </c:pt>
                <c:pt idx="3">
                  <c:v>04.03.2018</c:v>
                </c:pt>
                <c:pt idx="4">
                  <c:v>05.03.2018</c:v>
                </c:pt>
                <c:pt idx="5">
                  <c:v>06.03.2018</c:v>
                </c:pt>
                <c:pt idx="6">
                  <c:v>07.03.2018</c:v>
                </c:pt>
                <c:pt idx="7">
                  <c:v>08.03.2018</c:v>
                </c:pt>
                <c:pt idx="8">
                  <c:v>09.03.2018</c:v>
                </c:pt>
                <c:pt idx="9">
                  <c:v>10.03.2018</c:v>
                </c:pt>
                <c:pt idx="10">
                  <c:v>11.03.2018</c:v>
                </c:pt>
                <c:pt idx="11">
                  <c:v>12.03.2018</c:v>
                </c:pt>
                <c:pt idx="12">
                  <c:v>13.03.2018</c:v>
                </c:pt>
                <c:pt idx="13">
                  <c:v>14.03.2018</c:v>
                </c:pt>
                <c:pt idx="14">
                  <c:v>15.03.2018</c:v>
                </c:pt>
                <c:pt idx="15">
                  <c:v>16.03.2018</c:v>
                </c:pt>
                <c:pt idx="16">
                  <c:v>17.03.2018</c:v>
                </c:pt>
                <c:pt idx="17">
                  <c:v>18.03.2018</c:v>
                </c:pt>
                <c:pt idx="18">
                  <c:v>19.03.2018</c:v>
                </c:pt>
                <c:pt idx="19">
                  <c:v>20.03.2018</c:v>
                </c:pt>
                <c:pt idx="20">
                  <c:v>21.03.2018</c:v>
                </c:pt>
                <c:pt idx="21">
                  <c:v>22.03.2018</c:v>
                </c:pt>
                <c:pt idx="22">
                  <c:v>23.03.2018</c:v>
                </c:pt>
                <c:pt idx="23">
                  <c:v>24.03.2018</c:v>
                </c:pt>
                <c:pt idx="24">
                  <c:v>25.03.2018</c:v>
                </c:pt>
                <c:pt idx="25">
                  <c:v>26.03.2018</c:v>
                </c:pt>
                <c:pt idx="26">
                  <c:v>27.03.2018</c:v>
                </c:pt>
                <c:pt idx="27">
                  <c:v>28.03.2018</c:v>
                </c:pt>
                <c:pt idx="28">
                  <c:v>29.03.2018</c:v>
                </c:pt>
                <c:pt idx="29">
                  <c:v>30.03.2018</c:v>
                </c:pt>
                <c:pt idx="30">
                  <c:v>31.03.2018</c:v>
                </c:pt>
              </c:strCache>
            </c:strRef>
          </c:cat>
          <c:val>
            <c:numRef>
              <c:f>Sheet1!$AF$2:$AF$32</c:f>
              <c:numCache>
                <c:formatCode>General</c:formatCode>
                <c:ptCount val="31"/>
                <c:pt idx="0">
                  <c:v>2155</c:v>
                </c:pt>
                <c:pt idx="1">
                  <c:v>4635</c:v>
                </c:pt>
                <c:pt idx="2">
                  <c:v>4714</c:v>
                </c:pt>
                <c:pt idx="3">
                  <c:v>8935</c:v>
                </c:pt>
                <c:pt idx="4">
                  <c:v>5694</c:v>
                </c:pt>
                <c:pt idx="5">
                  <c:v>1370</c:v>
                </c:pt>
                <c:pt idx="6">
                  <c:v>525</c:v>
                </c:pt>
                <c:pt idx="7">
                  <c:v>3527</c:v>
                </c:pt>
                <c:pt idx="8">
                  <c:v>2542</c:v>
                </c:pt>
                <c:pt idx="9">
                  <c:v>3666</c:v>
                </c:pt>
                <c:pt idx="10">
                  <c:v>8579</c:v>
                </c:pt>
                <c:pt idx="11">
                  <c:v>4869</c:v>
                </c:pt>
                <c:pt idx="12">
                  <c:v>9098</c:v>
                </c:pt>
                <c:pt idx="13">
                  <c:v>7278</c:v>
                </c:pt>
                <c:pt idx="14">
                  <c:v>6952</c:v>
                </c:pt>
                <c:pt idx="15">
                  <c:v>3076</c:v>
                </c:pt>
                <c:pt idx="16">
                  <c:v>5441</c:v>
                </c:pt>
                <c:pt idx="17">
                  <c:v>6938</c:v>
                </c:pt>
                <c:pt idx="18">
                  <c:v>4487</c:v>
                </c:pt>
                <c:pt idx="19">
                  <c:v>1073</c:v>
                </c:pt>
                <c:pt idx="20">
                  <c:v>579</c:v>
                </c:pt>
                <c:pt idx="21">
                  <c:v>265</c:v>
                </c:pt>
                <c:pt idx="22">
                  <c:v>1808</c:v>
                </c:pt>
                <c:pt idx="23">
                  <c:v>3789</c:v>
                </c:pt>
                <c:pt idx="24">
                  <c:v>9060</c:v>
                </c:pt>
                <c:pt idx="25">
                  <c:v>7213</c:v>
                </c:pt>
                <c:pt idx="26">
                  <c:v>4315</c:v>
                </c:pt>
                <c:pt idx="27">
                  <c:v>1442</c:v>
                </c:pt>
                <c:pt idx="28">
                  <c:v>4460</c:v>
                </c:pt>
                <c:pt idx="29">
                  <c:v>4869</c:v>
                </c:pt>
                <c:pt idx="30">
                  <c:v>4891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E-0322-4D1B-8477-17A683553F68}"/>
            </c:ext>
          </c:extLst>
        </c:ser>
        <c:ser>
          <c:idx val="31"/>
          <c:order val="31"/>
          <c:tx>
            <c:strRef>
              <c:f>Sheet1!$AG$1</c:f>
              <c:strCache>
                <c:ptCount val="1"/>
                <c:pt idx="0">
                  <c:v>NDR Radiophilharmonie</c:v>
                </c:pt>
              </c:strCache>
            </c:strRef>
          </c:tx>
          <c:spPr>
            <a:ln w="28575" cap="rnd">
              <a:solidFill>
                <a:schemeClr val="accent2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01.03.2018</c:v>
                </c:pt>
                <c:pt idx="1">
                  <c:v>02.03.2018</c:v>
                </c:pt>
                <c:pt idx="2">
                  <c:v>03.03.2018</c:v>
                </c:pt>
                <c:pt idx="3">
                  <c:v>04.03.2018</c:v>
                </c:pt>
                <c:pt idx="4">
                  <c:v>05.03.2018</c:v>
                </c:pt>
                <c:pt idx="5">
                  <c:v>06.03.2018</c:v>
                </c:pt>
                <c:pt idx="6">
                  <c:v>07.03.2018</c:v>
                </c:pt>
                <c:pt idx="7">
                  <c:v>08.03.2018</c:v>
                </c:pt>
                <c:pt idx="8">
                  <c:v>09.03.2018</c:v>
                </c:pt>
                <c:pt idx="9">
                  <c:v>10.03.2018</c:v>
                </c:pt>
                <c:pt idx="10">
                  <c:v>11.03.2018</c:v>
                </c:pt>
                <c:pt idx="11">
                  <c:v>12.03.2018</c:v>
                </c:pt>
                <c:pt idx="12">
                  <c:v>13.03.2018</c:v>
                </c:pt>
                <c:pt idx="13">
                  <c:v>14.03.2018</c:v>
                </c:pt>
                <c:pt idx="14">
                  <c:v>15.03.2018</c:v>
                </c:pt>
                <c:pt idx="15">
                  <c:v>16.03.2018</c:v>
                </c:pt>
                <c:pt idx="16">
                  <c:v>17.03.2018</c:v>
                </c:pt>
                <c:pt idx="17">
                  <c:v>18.03.2018</c:v>
                </c:pt>
                <c:pt idx="18">
                  <c:v>19.03.2018</c:v>
                </c:pt>
                <c:pt idx="19">
                  <c:v>20.03.2018</c:v>
                </c:pt>
                <c:pt idx="20">
                  <c:v>21.03.2018</c:v>
                </c:pt>
                <c:pt idx="21">
                  <c:v>22.03.2018</c:v>
                </c:pt>
                <c:pt idx="22">
                  <c:v>23.03.2018</c:v>
                </c:pt>
                <c:pt idx="23">
                  <c:v>24.03.2018</c:v>
                </c:pt>
                <c:pt idx="24">
                  <c:v>25.03.2018</c:v>
                </c:pt>
                <c:pt idx="25">
                  <c:v>26.03.2018</c:v>
                </c:pt>
                <c:pt idx="26">
                  <c:v>27.03.2018</c:v>
                </c:pt>
                <c:pt idx="27">
                  <c:v>28.03.2018</c:v>
                </c:pt>
                <c:pt idx="28">
                  <c:v>29.03.2018</c:v>
                </c:pt>
                <c:pt idx="29">
                  <c:v>30.03.2018</c:v>
                </c:pt>
                <c:pt idx="30">
                  <c:v>31.03.2018</c:v>
                </c:pt>
              </c:strCache>
            </c:strRef>
          </c:cat>
          <c:val>
            <c:numRef>
              <c:f>Sheet1!$AG$2:$AG$32</c:f>
              <c:numCache>
                <c:formatCode>General</c:formatCode>
                <c:ptCount val="31"/>
                <c:pt idx="0">
                  <c:v>16438</c:v>
                </c:pt>
                <c:pt idx="1">
                  <c:v>14209</c:v>
                </c:pt>
                <c:pt idx="2">
                  <c:v>7295</c:v>
                </c:pt>
                <c:pt idx="3">
                  <c:v>5781</c:v>
                </c:pt>
                <c:pt idx="4">
                  <c:v>4645</c:v>
                </c:pt>
                <c:pt idx="5">
                  <c:v>5593</c:v>
                </c:pt>
                <c:pt idx="6">
                  <c:v>5322</c:v>
                </c:pt>
                <c:pt idx="7">
                  <c:v>5591</c:v>
                </c:pt>
                <c:pt idx="8">
                  <c:v>4694</c:v>
                </c:pt>
                <c:pt idx="9">
                  <c:v>4227</c:v>
                </c:pt>
                <c:pt idx="10">
                  <c:v>1845</c:v>
                </c:pt>
                <c:pt idx="11">
                  <c:v>252</c:v>
                </c:pt>
                <c:pt idx="12">
                  <c:v>4251</c:v>
                </c:pt>
                <c:pt idx="13">
                  <c:v>1803</c:v>
                </c:pt>
                <c:pt idx="14">
                  <c:v>1670</c:v>
                </c:pt>
                <c:pt idx="15">
                  <c:v>1742</c:v>
                </c:pt>
                <c:pt idx="16">
                  <c:v>910</c:v>
                </c:pt>
                <c:pt idx="17">
                  <c:v>413</c:v>
                </c:pt>
                <c:pt idx="18">
                  <c:v>2049</c:v>
                </c:pt>
                <c:pt idx="19">
                  <c:v>3543</c:v>
                </c:pt>
                <c:pt idx="20">
                  <c:v>4588</c:v>
                </c:pt>
                <c:pt idx="21">
                  <c:v>3672</c:v>
                </c:pt>
                <c:pt idx="22">
                  <c:v>2839</c:v>
                </c:pt>
                <c:pt idx="23">
                  <c:v>1003</c:v>
                </c:pt>
                <c:pt idx="24">
                  <c:v>2328</c:v>
                </c:pt>
                <c:pt idx="25">
                  <c:v>1912</c:v>
                </c:pt>
                <c:pt idx="26">
                  <c:v>1707</c:v>
                </c:pt>
                <c:pt idx="27">
                  <c:v>2765</c:v>
                </c:pt>
                <c:pt idx="28">
                  <c:v>733</c:v>
                </c:pt>
                <c:pt idx="29">
                  <c:v>2360</c:v>
                </c:pt>
                <c:pt idx="30">
                  <c:v>1852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F-0322-4D1B-8477-17A683553F68}"/>
            </c:ext>
          </c:extLst>
        </c:ser>
        <c:ser>
          <c:idx val="32"/>
          <c:order val="32"/>
          <c:tx>
            <c:strRef>
              <c:f>Sheet1!$AH$1</c:f>
              <c:strCache>
                <c:ptCount val="1"/>
                <c:pt idx="0">
                  <c:v>NDR Fernsehen</c:v>
                </c:pt>
              </c:strCache>
            </c:strRef>
          </c:tx>
          <c:spPr>
            <a:ln w="28575" cap="rnd">
              <a:solidFill>
                <a:schemeClr val="accent3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01.03.2018</c:v>
                </c:pt>
                <c:pt idx="1">
                  <c:v>02.03.2018</c:v>
                </c:pt>
                <c:pt idx="2">
                  <c:v>03.03.2018</c:v>
                </c:pt>
                <c:pt idx="3">
                  <c:v>04.03.2018</c:v>
                </c:pt>
                <c:pt idx="4">
                  <c:v>05.03.2018</c:v>
                </c:pt>
                <c:pt idx="5">
                  <c:v>06.03.2018</c:v>
                </c:pt>
                <c:pt idx="6">
                  <c:v>07.03.2018</c:v>
                </c:pt>
                <c:pt idx="7">
                  <c:v>08.03.2018</c:v>
                </c:pt>
                <c:pt idx="8">
                  <c:v>09.03.2018</c:v>
                </c:pt>
                <c:pt idx="9">
                  <c:v>10.03.2018</c:v>
                </c:pt>
                <c:pt idx="10">
                  <c:v>11.03.2018</c:v>
                </c:pt>
                <c:pt idx="11">
                  <c:v>12.03.2018</c:v>
                </c:pt>
                <c:pt idx="12">
                  <c:v>13.03.2018</c:v>
                </c:pt>
                <c:pt idx="13">
                  <c:v>14.03.2018</c:v>
                </c:pt>
                <c:pt idx="14">
                  <c:v>15.03.2018</c:v>
                </c:pt>
                <c:pt idx="15">
                  <c:v>16.03.2018</c:v>
                </c:pt>
                <c:pt idx="16">
                  <c:v>17.03.2018</c:v>
                </c:pt>
                <c:pt idx="17">
                  <c:v>18.03.2018</c:v>
                </c:pt>
                <c:pt idx="18">
                  <c:v>19.03.2018</c:v>
                </c:pt>
                <c:pt idx="19">
                  <c:v>20.03.2018</c:v>
                </c:pt>
                <c:pt idx="20">
                  <c:v>21.03.2018</c:v>
                </c:pt>
                <c:pt idx="21">
                  <c:v>22.03.2018</c:v>
                </c:pt>
                <c:pt idx="22">
                  <c:v>23.03.2018</c:v>
                </c:pt>
                <c:pt idx="23">
                  <c:v>24.03.2018</c:v>
                </c:pt>
                <c:pt idx="24">
                  <c:v>25.03.2018</c:v>
                </c:pt>
                <c:pt idx="25">
                  <c:v>26.03.2018</c:v>
                </c:pt>
                <c:pt idx="26">
                  <c:v>27.03.2018</c:v>
                </c:pt>
                <c:pt idx="27">
                  <c:v>28.03.2018</c:v>
                </c:pt>
                <c:pt idx="28">
                  <c:v>29.03.2018</c:v>
                </c:pt>
                <c:pt idx="29">
                  <c:v>30.03.2018</c:v>
                </c:pt>
                <c:pt idx="30">
                  <c:v>31.03.2018</c:v>
                </c:pt>
              </c:strCache>
            </c:strRef>
          </c:cat>
          <c:val>
            <c:numRef>
              <c:f>Sheet1!$AH$2:$AH$32</c:f>
              <c:numCache>
                <c:formatCode>General</c:formatCode>
                <c:ptCount val="31"/>
                <c:pt idx="0">
                  <c:v>46537</c:v>
                </c:pt>
                <c:pt idx="1">
                  <c:v>82779</c:v>
                </c:pt>
                <c:pt idx="2">
                  <c:v>262814</c:v>
                </c:pt>
                <c:pt idx="3">
                  <c:v>178903</c:v>
                </c:pt>
                <c:pt idx="4">
                  <c:v>122756</c:v>
                </c:pt>
                <c:pt idx="5">
                  <c:v>114514</c:v>
                </c:pt>
                <c:pt idx="6">
                  <c:v>80785</c:v>
                </c:pt>
                <c:pt idx="7">
                  <c:v>83504</c:v>
                </c:pt>
                <c:pt idx="8">
                  <c:v>86231</c:v>
                </c:pt>
                <c:pt idx="9">
                  <c:v>67227</c:v>
                </c:pt>
                <c:pt idx="10">
                  <c:v>86597</c:v>
                </c:pt>
                <c:pt idx="11">
                  <c:v>165354</c:v>
                </c:pt>
                <c:pt idx="12">
                  <c:v>119380</c:v>
                </c:pt>
                <c:pt idx="13">
                  <c:v>69742</c:v>
                </c:pt>
                <c:pt idx="14">
                  <c:v>54211</c:v>
                </c:pt>
                <c:pt idx="15">
                  <c:v>49159</c:v>
                </c:pt>
                <c:pt idx="16">
                  <c:v>56095</c:v>
                </c:pt>
                <c:pt idx="17">
                  <c:v>200933</c:v>
                </c:pt>
                <c:pt idx="18">
                  <c:v>130179</c:v>
                </c:pt>
                <c:pt idx="19">
                  <c:v>81912</c:v>
                </c:pt>
                <c:pt idx="20">
                  <c:v>151711</c:v>
                </c:pt>
                <c:pt idx="21">
                  <c:v>148671</c:v>
                </c:pt>
                <c:pt idx="22">
                  <c:v>137294</c:v>
                </c:pt>
                <c:pt idx="23">
                  <c:v>157815</c:v>
                </c:pt>
                <c:pt idx="24">
                  <c:v>150486</c:v>
                </c:pt>
                <c:pt idx="25">
                  <c:v>83341</c:v>
                </c:pt>
                <c:pt idx="26">
                  <c:v>61377</c:v>
                </c:pt>
                <c:pt idx="27">
                  <c:v>58976</c:v>
                </c:pt>
                <c:pt idx="28">
                  <c:v>73768</c:v>
                </c:pt>
                <c:pt idx="29">
                  <c:v>81391</c:v>
                </c:pt>
                <c:pt idx="30">
                  <c:v>115594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0-0322-4D1B-8477-17A683553F68}"/>
            </c:ext>
          </c:extLst>
        </c:ser>
        <c:ser>
          <c:idx val="33"/>
          <c:order val="33"/>
          <c:tx>
            <c:strRef>
              <c:f>Sheet1!$AI$1</c:f>
              <c:strCache>
                <c:ptCount val="1"/>
                <c:pt idx="0">
                  <c:v>NDR 2 Soundcheck Neue Musik - Das Festival</c:v>
                </c:pt>
              </c:strCache>
            </c:strRef>
          </c:tx>
          <c:spPr>
            <a:ln w="28575" cap="rnd">
              <a:solidFill>
                <a:schemeClr val="accent4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01.03.2018</c:v>
                </c:pt>
                <c:pt idx="1">
                  <c:v>02.03.2018</c:v>
                </c:pt>
                <c:pt idx="2">
                  <c:v>03.03.2018</c:v>
                </c:pt>
                <c:pt idx="3">
                  <c:v>04.03.2018</c:v>
                </c:pt>
                <c:pt idx="4">
                  <c:v>05.03.2018</c:v>
                </c:pt>
                <c:pt idx="5">
                  <c:v>06.03.2018</c:v>
                </c:pt>
                <c:pt idx="6">
                  <c:v>07.03.2018</c:v>
                </c:pt>
                <c:pt idx="7">
                  <c:v>08.03.2018</c:v>
                </c:pt>
                <c:pt idx="8">
                  <c:v>09.03.2018</c:v>
                </c:pt>
                <c:pt idx="9">
                  <c:v>10.03.2018</c:v>
                </c:pt>
                <c:pt idx="10">
                  <c:v>11.03.2018</c:v>
                </c:pt>
                <c:pt idx="11">
                  <c:v>12.03.2018</c:v>
                </c:pt>
                <c:pt idx="12">
                  <c:v>13.03.2018</c:v>
                </c:pt>
                <c:pt idx="13">
                  <c:v>14.03.2018</c:v>
                </c:pt>
                <c:pt idx="14">
                  <c:v>15.03.2018</c:v>
                </c:pt>
                <c:pt idx="15">
                  <c:v>16.03.2018</c:v>
                </c:pt>
                <c:pt idx="16">
                  <c:v>17.03.2018</c:v>
                </c:pt>
                <c:pt idx="17">
                  <c:v>18.03.2018</c:v>
                </c:pt>
                <c:pt idx="18">
                  <c:v>19.03.2018</c:v>
                </c:pt>
                <c:pt idx="19">
                  <c:v>20.03.2018</c:v>
                </c:pt>
                <c:pt idx="20">
                  <c:v>21.03.2018</c:v>
                </c:pt>
                <c:pt idx="21">
                  <c:v>22.03.2018</c:v>
                </c:pt>
                <c:pt idx="22">
                  <c:v>23.03.2018</c:v>
                </c:pt>
                <c:pt idx="23">
                  <c:v>24.03.2018</c:v>
                </c:pt>
                <c:pt idx="24">
                  <c:v>25.03.2018</c:v>
                </c:pt>
                <c:pt idx="25">
                  <c:v>26.03.2018</c:v>
                </c:pt>
                <c:pt idx="26">
                  <c:v>27.03.2018</c:v>
                </c:pt>
                <c:pt idx="27">
                  <c:v>28.03.2018</c:v>
                </c:pt>
                <c:pt idx="28">
                  <c:v>29.03.2018</c:v>
                </c:pt>
                <c:pt idx="29">
                  <c:v>30.03.2018</c:v>
                </c:pt>
                <c:pt idx="30">
                  <c:v>31.03.2018</c:v>
                </c:pt>
              </c:strCache>
            </c:strRef>
          </c:cat>
          <c:val>
            <c:numRef>
              <c:f>Sheet1!$AI$2:$AI$32</c:f>
              <c:numCache>
                <c:formatCode>General</c:formatCode>
                <c:ptCount val="31"/>
                <c:pt idx="0">
                  <c:v>59</c:v>
                </c:pt>
                <c:pt idx="1">
                  <c:v>68</c:v>
                </c:pt>
                <c:pt idx="2">
                  <c:v>111</c:v>
                </c:pt>
                <c:pt idx="3">
                  <c:v>82</c:v>
                </c:pt>
                <c:pt idx="4">
                  <c:v>74</c:v>
                </c:pt>
                <c:pt idx="5">
                  <c:v>58</c:v>
                </c:pt>
                <c:pt idx="6">
                  <c:v>36</c:v>
                </c:pt>
                <c:pt idx="7">
                  <c:v>62</c:v>
                </c:pt>
                <c:pt idx="8">
                  <c:v>48</c:v>
                </c:pt>
                <c:pt idx="9">
                  <c:v>63</c:v>
                </c:pt>
                <c:pt idx="10">
                  <c:v>56</c:v>
                </c:pt>
                <c:pt idx="11">
                  <c:v>49</c:v>
                </c:pt>
                <c:pt idx="12">
                  <c:v>41</c:v>
                </c:pt>
                <c:pt idx="13">
                  <c:v>52</c:v>
                </c:pt>
                <c:pt idx="14">
                  <c:v>53</c:v>
                </c:pt>
                <c:pt idx="15">
                  <c:v>38</c:v>
                </c:pt>
                <c:pt idx="16">
                  <c:v>49</c:v>
                </c:pt>
                <c:pt idx="17">
                  <c:v>63</c:v>
                </c:pt>
                <c:pt idx="18">
                  <c:v>58</c:v>
                </c:pt>
                <c:pt idx="19">
                  <c:v>55</c:v>
                </c:pt>
                <c:pt idx="20">
                  <c:v>53</c:v>
                </c:pt>
                <c:pt idx="21">
                  <c:v>1416</c:v>
                </c:pt>
                <c:pt idx="22">
                  <c:v>192</c:v>
                </c:pt>
                <c:pt idx="23">
                  <c:v>117</c:v>
                </c:pt>
                <c:pt idx="24">
                  <c:v>91</c:v>
                </c:pt>
                <c:pt idx="25">
                  <c:v>74</c:v>
                </c:pt>
                <c:pt idx="26">
                  <c:v>64</c:v>
                </c:pt>
                <c:pt idx="27">
                  <c:v>54</c:v>
                </c:pt>
                <c:pt idx="28">
                  <c:v>65</c:v>
                </c:pt>
                <c:pt idx="29">
                  <c:v>63</c:v>
                </c:pt>
                <c:pt idx="30">
                  <c:v>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1-0322-4D1B-8477-17A683553F68}"/>
            </c:ext>
          </c:extLst>
        </c:ser>
        <c:ser>
          <c:idx val="34"/>
          <c:order val="34"/>
          <c:tx>
            <c:strRef>
              <c:f>Sheet1!$AJ$1</c:f>
              <c:strCache>
                <c:ptCount val="1"/>
                <c:pt idx="0">
                  <c:v>Visite</c:v>
                </c:pt>
              </c:strCache>
            </c:strRef>
          </c:tx>
          <c:spPr>
            <a:ln w="28575" cap="rnd">
              <a:solidFill>
                <a:schemeClr val="accent5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01.03.2018</c:v>
                </c:pt>
                <c:pt idx="1">
                  <c:v>02.03.2018</c:v>
                </c:pt>
                <c:pt idx="2">
                  <c:v>03.03.2018</c:v>
                </c:pt>
                <c:pt idx="3">
                  <c:v>04.03.2018</c:v>
                </c:pt>
                <c:pt idx="4">
                  <c:v>05.03.2018</c:v>
                </c:pt>
                <c:pt idx="5">
                  <c:v>06.03.2018</c:v>
                </c:pt>
                <c:pt idx="6">
                  <c:v>07.03.2018</c:v>
                </c:pt>
                <c:pt idx="7">
                  <c:v>08.03.2018</c:v>
                </c:pt>
                <c:pt idx="8">
                  <c:v>09.03.2018</c:v>
                </c:pt>
                <c:pt idx="9">
                  <c:v>10.03.2018</c:v>
                </c:pt>
                <c:pt idx="10">
                  <c:v>11.03.2018</c:v>
                </c:pt>
                <c:pt idx="11">
                  <c:v>12.03.2018</c:v>
                </c:pt>
                <c:pt idx="12">
                  <c:v>13.03.2018</c:v>
                </c:pt>
                <c:pt idx="13">
                  <c:v>14.03.2018</c:v>
                </c:pt>
                <c:pt idx="14">
                  <c:v>15.03.2018</c:v>
                </c:pt>
                <c:pt idx="15">
                  <c:v>16.03.2018</c:v>
                </c:pt>
                <c:pt idx="16">
                  <c:v>17.03.2018</c:v>
                </c:pt>
                <c:pt idx="17">
                  <c:v>18.03.2018</c:v>
                </c:pt>
                <c:pt idx="18">
                  <c:v>19.03.2018</c:v>
                </c:pt>
                <c:pt idx="19">
                  <c:v>20.03.2018</c:v>
                </c:pt>
                <c:pt idx="20">
                  <c:v>21.03.2018</c:v>
                </c:pt>
                <c:pt idx="21">
                  <c:v>22.03.2018</c:v>
                </c:pt>
                <c:pt idx="22">
                  <c:v>23.03.2018</c:v>
                </c:pt>
                <c:pt idx="23">
                  <c:v>24.03.2018</c:v>
                </c:pt>
                <c:pt idx="24">
                  <c:v>25.03.2018</c:v>
                </c:pt>
                <c:pt idx="25">
                  <c:v>26.03.2018</c:v>
                </c:pt>
                <c:pt idx="26">
                  <c:v>27.03.2018</c:v>
                </c:pt>
                <c:pt idx="27">
                  <c:v>28.03.2018</c:v>
                </c:pt>
                <c:pt idx="28">
                  <c:v>29.03.2018</c:v>
                </c:pt>
                <c:pt idx="29">
                  <c:v>30.03.2018</c:v>
                </c:pt>
                <c:pt idx="30">
                  <c:v>31.03.2018</c:v>
                </c:pt>
              </c:strCache>
            </c:strRef>
          </c:cat>
          <c:val>
            <c:numRef>
              <c:f>Sheet1!$AJ$2:$AJ$32</c:f>
              <c:numCache>
                <c:formatCode>General</c:formatCode>
                <c:ptCount val="31"/>
                <c:pt idx="0">
                  <c:v>42002</c:v>
                </c:pt>
                <c:pt idx="1">
                  <c:v>24496</c:v>
                </c:pt>
                <c:pt idx="2">
                  <c:v>23478</c:v>
                </c:pt>
                <c:pt idx="3">
                  <c:v>29989</c:v>
                </c:pt>
                <c:pt idx="4">
                  <c:v>25617</c:v>
                </c:pt>
                <c:pt idx="5">
                  <c:v>41054</c:v>
                </c:pt>
                <c:pt idx="6">
                  <c:v>46431</c:v>
                </c:pt>
                <c:pt idx="7">
                  <c:v>33912</c:v>
                </c:pt>
                <c:pt idx="8">
                  <c:v>23635</c:v>
                </c:pt>
                <c:pt idx="9">
                  <c:v>23563</c:v>
                </c:pt>
                <c:pt idx="10">
                  <c:v>26084</c:v>
                </c:pt>
                <c:pt idx="11">
                  <c:v>21417</c:v>
                </c:pt>
                <c:pt idx="12">
                  <c:v>25657</c:v>
                </c:pt>
                <c:pt idx="13">
                  <c:v>24432</c:v>
                </c:pt>
                <c:pt idx="14">
                  <c:v>18516</c:v>
                </c:pt>
                <c:pt idx="15">
                  <c:v>15133</c:v>
                </c:pt>
                <c:pt idx="16">
                  <c:v>21304</c:v>
                </c:pt>
                <c:pt idx="17">
                  <c:v>23919</c:v>
                </c:pt>
                <c:pt idx="18">
                  <c:v>28303</c:v>
                </c:pt>
                <c:pt idx="19">
                  <c:v>43970</c:v>
                </c:pt>
                <c:pt idx="20">
                  <c:v>51344</c:v>
                </c:pt>
                <c:pt idx="21">
                  <c:v>30254</c:v>
                </c:pt>
                <c:pt idx="22">
                  <c:v>24985</c:v>
                </c:pt>
                <c:pt idx="23">
                  <c:v>25116</c:v>
                </c:pt>
                <c:pt idx="24">
                  <c:v>19415</c:v>
                </c:pt>
                <c:pt idx="25">
                  <c:v>14059</c:v>
                </c:pt>
                <c:pt idx="26">
                  <c:v>20092</c:v>
                </c:pt>
                <c:pt idx="27">
                  <c:v>17610</c:v>
                </c:pt>
                <c:pt idx="28">
                  <c:v>35181</c:v>
                </c:pt>
                <c:pt idx="29">
                  <c:v>27885</c:v>
                </c:pt>
                <c:pt idx="30">
                  <c:v>29294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2-0322-4D1B-8477-17A683553F68}"/>
            </c:ext>
          </c:extLst>
        </c:ser>
        <c:ser>
          <c:idx val="35"/>
          <c:order val="35"/>
          <c:tx>
            <c:strRef>
              <c:f>Sheet1!$AK$1</c:f>
              <c:strCache>
                <c:ptCount val="1"/>
                <c:pt idx="0">
                  <c:v>Schüssel-Schorse</c:v>
                </c:pt>
              </c:strCache>
            </c:strRef>
          </c:tx>
          <c:spPr>
            <a:ln w="28575" cap="rnd">
              <a:solidFill>
                <a:schemeClr val="accent6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01.03.2018</c:v>
                </c:pt>
                <c:pt idx="1">
                  <c:v>02.03.2018</c:v>
                </c:pt>
                <c:pt idx="2">
                  <c:v>03.03.2018</c:v>
                </c:pt>
                <c:pt idx="3">
                  <c:v>04.03.2018</c:v>
                </c:pt>
                <c:pt idx="4">
                  <c:v>05.03.2018</c:v>
                </c:pt>
                <c:pt idx="5">
                  <c:v>06.03.2018</c:v>
                </c:pt>
                <c:pt idx="6">
                  <c:v>07.03.2018</c:v>
                </c:pt>
                <c:pt idx="7">
                  <c:v>08.03.2018</c:v>
                </c:pt>
                <c:pt idx="8">
                  <c:v>09.03.2018</c:v>
                </c:pt>
                <c:pt idx="9">
                  <c:v>10.03.2018</c:v>
                </c:pt>
                <c:pt idx="10">
                  <c:v>11.03.2018</c:v>
                </c:pt>
                <c:pt idx="11">
                  <c:v>12.03.2018</c:v>
                </c:pt>
                <c:pt idx="12">
                  <c:v>13.03.2018</c:v>
                </c:pt>
                <c:pt idx="13">
                  <c:v>14.03.2018</c:v>
                </c:pt>
                <c:pt idx="14">
                  <c:v>15.03.2018</c:v>
                </c:pt>
                <c:pt idx="15">
                  <c:v>16.03.2018</c:v>
                </c:pt>
                <c:pt idx="16">
                  <c:v>17.03.2018</c:v>
                </c:pt>
                <c:pt idx="17">
                  <c:v>18.03.2018</c:v>
                </c:pt>
                <c:pt idx="18">
                  <c:v>19.03.2018</c:v>
                </c:pt>
                <c:pt idx="19">
                  <c:v>20.03.2018</c:v>
                </c:pt>
                <c:pt idx="20">
                  <c:v>21.03.2018</c:v>
                </c:pt>
                <c:pt idx="21">
                  <c:v>22.03.2018</c:v>
                </c:pt>
                <c:pt idx="22">
                  <c:v>23.03.2018</c:v>
                </c:pt>
                <c:pt idx="23">
                  <c:v>24.03.2018</c:v>
                </c:pt>
                <c:pt idx="24">
                  <c:v>25.03.2018</c:v>
                </c:pt>
                <c:pt idx="25">
                  <c:v>26.03.2018</c:v>
                </c:pt>
                <c:pt idx="26">
                  <c:v>27.03.2018</c:v>
                </c:pt>
                <c:pt idx="27">
                  <c:v>28.03.2018</c:v>
                </c:pt>
                <c:pt idx="28">
                  <c:v>29.03.2018</c:v>
                </c:pt>
                <c:pt idx="29">
                  <c:v>30.03.2018</c:v>
                </c:pt>
                <c:pt idx="30">
                  <c:v>31.03.2018</c:v>
                </c:pt>
              </c:strCache>
            </c:strRef>
          </c:cat>
          <c:val>
            <c:numRef>
              <c:f>Sheet1!$AK$2:$AK$32</c:f>
              <c:numCache>
                <c:formatCode>General</c:formatCode>
                <c:ptCount val="31"/>
                <c:pt idx="0">
                  <c:v>1951</c:v>
                </c:pt>
                <c:pt idx="1">
                  <c:v>2491</c:v>
                </c:pt>
                <c:pt idx="2">
                  <c:v>1652</c:v>
                </c:pt>
                <c:pt idx="3">
                  <c:v>733</c:v>
                </c:pt>
                <c:pt idx="4">
                  <c:v>2784</c:v>
                </c:pt>
                <c:pt idx="5">
                  <c:v>5344</c:v>
                </c:pt>
                <c:pt idx="6">
                  <c:v>6789</c:v>
                </c:pt>
                <c:pt idx="7">
                  <c:v>5390</c:v>
                </c:pt>
                <c:pt idx="8">
                  <c:v>3690</c:v>
                </c:pt>
                <c:pt idx="9">
                  <c:v>4025</c:v>
                </c:pt>
                <c:pt idx="10">
                  <c:v>2033</c:v>
                </c:pt>
                <c:pt idx="11">
                  <c:v>4219</c:v>
                </c:pt>
                <c:pt idx="12">
                  <c:v>6244</c:v>
                </c:pt>
                <c:pt idx="13">
                  <c:v>4046</c:v>
                </c:pt>
                <c:pt idx="14">
                  <c:v>4039</c:v>
                </c:pt>
                <c:pt idx="15">
                  <c:v>4025</c:v>
                </c:pt>
                <c:pt idx="16">
                  <c:v>3927</c:v>
                </c:pt>
                <c:pt idx="17">
                  <c:v>1247</c:v>
                </c:pt>
                <c:pt idx="18">
                  <c:v>3173</c:v>
                </c:pt>
                <c:pt idx="19">
                  <c:v>3444</c:v>
                </c:pt>
                <c:pt idx="20">
                  <c:v>3618</c:v>
                </c:pt>
                <c:pt idx="21">
                  <c:v>4635</c:v>
                </c:pt>
                <c:pt idx="22">
                  <c:v>2477</c:v>
                </c:pt>
                <c:pt idx="23">
                  <c:v>1180</c:v>
                </c:pt>
                <c:pt idx="24">
                  <c:v>456</c:v>
                </c:pt>
                <c:pt idx="25">
                  <c:v>5233</c:v>
                </c:pt>
                <c:pt idx="26">
                  <c:v>844</c:v>
                </c:pt>
                <c:pt idx="27">
                  <c:v>4211</c:v>
                </c:pt>
                <c:pt idx="28">
                  <c:v>3840</c:v>
                </c:pt>
                <c:pt idx="29">
                  <c:v>955</c:v>
                </c:pt>
                <c:pt idx="30">
                  <c:v>6249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3-0322-4D1B-8477-17A683553F68}"/>
            </c:ext>
          </c:extLst>
        </c:ser>
        <c:ser>
          <c:idx val="36"/>
          <c:order val="36"/>
          <c:tx>
            <c:strRef>
              <c:f>Sheet1!$AL$1</c:f>
              <c:strCache>
                <c:ptCount val="1"/>
                <c:pt idx="0">
                  <c:v>NDR Bigband</c:v>
                </c:pt>
              </c:strCache>
            </c:strRef>
          </c:tx>
          <c:spPr>
            <a:ln w="28575" cap="rnd">
              <a:solidFill>
                <a:schemeClr val="accent1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01.03.2018</c:v>
                </c:pt>
                <c:pt idx="1">
                  <c:v>02.03.2018</c:v>
                </c:pt>
                <c:pt idx="2">
                  <c:v>03.03.2018</c:v>
                </c:pt>
                <c:pt idx="3">
                  <c:v>04.03.2018</c:v>
                </c:pt>
                <c:pt idx="4">
                  <c:v>05.03.2018</c:v>
                </c:pt>
                <c:pt idx="5">
                  <c:v>06.03.2018</c:v>
                </c:pt>
                <c:pt idx="6">
                  <c:v>07.03.2018</c:v>
                </c:pt>
                <c:pt idx="7">
                  <c:v>08.03.2018</c:v>
                </c:pt>
                <c:pt idx="8">
                  <c:v>09.03.2018</c:v>
                </c:pt>
                <c:pt idx="9">
                  <c:v>10.03.2018</c:v>
                </c:pt>
                <c:pt idx="10">
                  <c:v>11.03.2018</c:v>
                </c:pt>
                <c:pt idx="11">
                  <c:v>12.03.2018</c:v>
                </c:pt>
                <c:pt idx="12">
                  <c:v>13.03.2018</c:v>
                </c:pt>
                <c:pt idx="13">
                  <c:v>14.03.2018</c:v>
                </c:pt>
                <c:pt idx="14">
                  <c:v>15.03.2018</c:v>
                </c:pt>
                <c:pt idx="15">
                  <c:v>16.03.2018</c:v>
                </c:pt>
                <c:pt idx="16">
                  <c:v>17.03.2018</c:v>
                </c:pt>
                <c:pt idx="17">
                  <c:v>18.03.2018</c:v>
                </c:pt>
                <c:pt idx="18">
                  <c:v>19.03.2018</c:v>
                </c:pt>
                <c:pt idx="19">
                  <c:v>20.03.2018</c:v>
                </c:pt>
                <c:pt idx="20">
                  <c:v>21.03.2018</c:v>
                </c:pt>
                <c:pt idx="21">
                  <c:v>22.03.2018</c:v>
                </c:pt>
                <c:pt idx="22">
                  <c:v>23.03.2018</c:v>
                </c:pt>
                <c:pt idx="23">
                  <c:v>24.03.2018</c:v>
                </c:pt>
                <c:pt idx="24">
                  <c:v>25.03.2018</c:v>
                </c:pt>
                <c:pt idx="25">
                  <c:v>26.03.2018</c:v>
                </c:pt>
                <c:pt idx="26">
                  <c:v>27.03.2018</c:v>
                </c:pt>
                <c:pt idx="27">
                  <c:v>28.03.2018</c:v>
                </c:pt>
                <c:pt idx="28">
                  <c:v>29.03.2018</c:v>
                </c:pt>
                <c:pt idx="29">
                  <c:v>30.03.2018</c:v>
                </c:pt>
                <c:pt idx="30">
                  <c:v>31.03.2018</c:v>
                </c:pt>
              </c:strCache>
            </c:strRef>
          </c:cat>
          <c:val>
            <c:numRef>
              <c:f>Sheet1!$AL$2:$AL$32</c:f>
              <c:numCache>
                <c:formatCode>General</c:formatCode>
                <c:ptCount val="31"/>
                <c:pt idx="0">
                  <c:v>720</c:v>
                </c:pt>
                <c:pt idx="1">
                  <c:v>1648</c:v>
                </c:pt>
                <c:pt idx="2">
                  <c:v>476</c:v>
                </c:pt>
                <c:pt idx="3">
                  <c:v>1438</c:v>
                </c:pt>
                <c:pt idx="4">
                  <c:v>1675</c:v>
                </c:pt>
                <c:pt idx="5">
                  <c:v>380</c:v>
                </c:pt>
                <c:pt idx="6">
                  <c:v>198</c:v>
                </c:pt>
                <c:pt idx="7">
                  <c:v>1537</c:v>
                </c:pt>
                <c:pt idx="8">
                  <c:v>424</c:v>
                </c:pt>
                <c:pt idx="9">
                  <c:v>227</c:v>
                </c:pt>
                <c:pt idx="10">
                  <c:v>126</c:v>
                </c:pt>
                <c:pt idx="11">
                  <c:v>83</c:v>
                </c:pt>
                <c:pt idx="12">
                  <c:v>2216</c:v>
                </c:pt>
                <c:pt idx="13">
                  <c:v>2161</c:v>
                </c:pt>
                <c:pt idx="14">
                  <c:v>1446</c:v>
                </c:pt>
                <c:pt idx="15">
                  <c:v>481</c:v>
                </c:pt>
                <c:pt idx="16">
                  <c:v>1134</c:v>
                </c:pt>
                <c:pt idx="17">
                  <c:v>1066</c:v>
                </c:pt>
                <c:pt idx="18">
                  <c:v>1440</c:v>
                </c:pt>
                <c:pt idx="19">
                  <c:v>474</c:v>
                </c:pt>
                <c:pt idx="20">
                  <c:v>151</c:v>
                </c:pt>
                <c:pt idx="21">
                  <c:v>96</c:v>
                </c:pt>
                <c:pt idx="22">
                  <c:v>1122</c:v>
                </c:pt>
                <c:pt idx="23">
                  <c:v>535</c:v>
                </c:pt>
                <c:pt idx="24">
                  <c:v>559</c:v>
                </c:pt>
                <c:pt idx="25">
                  <c:v>1330</c:v>
                </c:pt>
                <c:pt idx="26">
                  <c:v>495</c:v>
                </c:pt>
                <c:pt idx="27">
                  <c:v>10279</c:v>
                </c:pt>
                <c:pt idx="28">
                  <c:v>797</c:v>
                </c:pt>
                <c:pt idx="29">
                  <c:v>1430</c:v>
                </c:pt>
                <c:pt idx="30">
                  <c:v>424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4-0322-4D1B-8477-17A683553F68}"/>
            </c:ext>
          </c:extLst>
        </c:ser>
        <c:ser>
          <c:idx val="37"/>
          <c:order val="37"/>
          <c:tx>
            <c:strRef>
              <c:f>Sheet1!$AM$1</c:f>
              <c:strCache>
                <c:ptCount val="1"/>
                <c:pt idx="0">
                  <c:v>Treckerfahrer dürfen das</c:v>
                </c:pt>
              </c:strCache>
            </c:strRef>
          </c:tx>
          <c:spPr>
            <a:ln w="28575" cap="rnd">
              <a:solidFill>
                <a:schemeClr val="accent2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01.03.2018</c:v>
                </c:pt>
                <c:pt idx="1">
                  <c:v>02.03.2018</c:v>
                </c:pt>
                <c:pt idx="2">
                  <c:v>03.03.2018</c:v>
                </c:pt>
                <c:pt idx="3">
                  <c:v>04.03.2018</c:v>
                </c:pt>
                <c:pt idx="4">
                  <c:v>05.03.2018</c:v>
                </c:pt>
                <c:pt idx="5">
                  <c:v>06.03.2018</c:v>
                </c:pt>
                <c:pt idx="6">
                  <c:v>07.03.2018</c:v>
                </c:pt>
                <c:pt idx="7">
                  <c:v>08.03.2018</c:v>
                </c:pt>
                <c:pt idx="8">
                  <c:v>09.03.2018</c:v>
                </c:pt>
                <c:pt idx="9">
                  <c:v>10.03.2018</c:v>
                </c:pt>
                <c:pt idx="10">
                  <c:v>11.03.2018</c:v>
                </c:pt>
                <c:pt idx="11">
                  <c:v>12.03.2018</c:v>
                </c:pt>
                <c:pt idx="12">
                  <c:v>13.03.2018</c:v>
                </c:pt>
                <c:pt idx="13">
                  <c:v>14.03.2018</c:v>
                </c:pt>
                <c:pt idx="14">
                  <c:v>15.03.2018</c:v>
                </c:pt>
                <c:pt idx="15">
                  <c:v>16.03.2018</c:v>
                </c:pt>
                <c:pt idx="16">
                  <c:v>17.03.2018</c:v>
                </c:pt>
                <c:pt idx="17">
                  <c:v>18.03.2018</c:v>
                </c:pt>
                <c:pt idx="18">
                  <c:v>19.03.2018</c:v>
                </c:pt>
                <c:pt idx="19">
                  <c:v>20.03.2018</c:v>
                </c:pt>
                <c:pt idx="20">
                  <c:v>21.03.2018</c:v>
                </c:pt>
                <c:pt idx="21">
                  <c:v>22.03.2018</c:v>
                </c:pt>
                <c:pt idx="22">
                  <c:v>23.03.2018</c:v>
                </c:pt>
                <c:pt idx="23">
                  <c:v>24.03.2018</c:v>
                </c:pt>
                <c:pt idx="24">
                  <c:v>25.03.2018</c:v>
                </c:pt>
                <c:pt idx="25">
                  <c:v>26.03.2018</c:v>
                </c:pt>
                <c:pt idx="26">
                  <c:v>27.03.2018</c:v>
                </c:pt>
                <c:pt idx="27">
                  <c:v>28.03.2018</c:v>
                </c:pt>
                <c:pt idx="28">
                  <c:v>29.03.2018</c:v>
                </c:pt>
                <c:pt idx="29">
                  <c:v>30.03.2018</c:v>
                </c:pt>
                <c:pt idx="30">
                  <c:v>31.03.2018</c:v>
                </c:pt>
              </c:strCache>
            </c:strRef>
          </c:cat>
          <c:val>
            <c:numRef>
              <c:f>Sheet1!$AM$2:$AM$32</c:f>
              <c:numCache>
                <c:formatCode>General</c:formatCode>
                <c:ptCount val="31"/>
                <c:pt idx="0">
                  <c:v>11327</c:v>
                </c:pt>
                <c:pt idx="1">
                  <c:v>7367</c:v>
                </c:pt>
                <c:pt idx="2">
                  <c:v>18436</c:v>
                </c:pt>
                <c:pt idx="3">
                  <c:v>15536</c:v>
                </c:pt>
                <c:pt idx="4">
                  <c:v>9344</c:v>
                </c:pt>
                <c:pt idx="5">
                  <c:v>7749</c:v>
                </c:pt>
                <c:pt idx="6">
                  <c:v>128380</c:v>
                </c:pt>
                <c:pt idx="7">
                  <c:v>29060</c:v>
                </c:pt>
                <c:pt idx="8">
                  <c:v>30330</c:v>
                </c:pt>
                <c:pt idx="9">
                  <c:v>28207</c:v>
                </c:pt>
                <c:pt idx="10">
                  <c:v>18608</c:v>
                </c:pt>
                <c:pt idx="11">
                  <c:v>11038</c:v>
                </c:pt>
                <c:pt idx="12">
                  <c:v>11278</c:v>
                </c:pt>
                <c:pt idx="13">
                  <c:v>22326</c:v>
                </c:pt>
                <c:pt idx="14">
                  <c:v>17897</c:v>
                </c:pt>
                <c:pt idx="15">
                  <c:v>37306</c:v>
                </c:pt>
                <c:pt idx="16">
                  <c:v>18664</c:v>
                </c:pt>
                <c:pt idx="17">
                  <c:v>30534</c:v>
                </c:pt>
                <c:pt idx="18">
                  <c:v>25071</c:v>
                </c:pt>
                <c:pt idx="19">
                  <c:v>14514</c:v>
                </c:pt>
                <c:pt idx="20">
                  <c:v>12756</c:v>
                </c:pt>
                <c:pt idx="21">
                  <c:v>12855</c:v>
                </c:pt>
                <c:pt idx="22">
                  <c:v>17202</c:v>
                </c:pt>
                <c:pt idx="23">
                  <c:v>11701</c:v>
                </c:pt>
                <c:pt idx="24">
                  <c:v>19593</c:v>
                </c:pt>
                <c:pt idx="25">
                  <c:v>32273</c:v>
                </c:pt>
                <c:pt idx="26">
                  <c:v>15813</c:v>
                </c:pt>
                <c:pt idx="27">
                  <c:v>12546</c:v>
                </c:pt>
                <c:pt idx="28">
                  <c:v>12042</c:v>
                </c:pt>
                <c:pt idx="29">
                  <c:v>22033</c:v>
                </c:pt>
                <c:pt idx="30">
                  <c:v>26053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5-0322-4D1B-8477-17A683553F68}"/>
            </c:ext>
          </c:extLst>
        </c:ser>
        <c:ser>
          <c:idx val="38"/>
          <c:order val="38"/>
          <c:tx>
            <c:strRef>
              <c:f>Sheet1!$AN$1</c:f>
              <c:strCache>
                <c:ptCount val="1"/>
                <c:pt idx="0">
                  <c:v>Jennifer - Sehnsucht nach was Besseres</c:v>
                </c:pt>
              </c:strCache>
            </c:strRef>
          </c:tx>
          <c:spPr>
            <a:ln w="28575" cap="rnd">
              <a:solidFill>
                <a:schemeClr val="accent3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01.03.2018</c:v>
                </c:pt>
                <c:pt idx="1">
                  <c:v>02.03.2018</c:v>
                </c:pt>
                <c:pt idx="2">
                  <c:v>03.03.2018</c:v>
                </c:pt>
                <c:pt idx="3">
                  <c:v>04.03.2018</c:v>
                </c:pt>
                <c:pt idx="4">
                  <c:v>05.03.2018</c:v>
                </c:pt>
                <c:pt idx="5">
                  <c:v>06.03.2018</c:v>
                </c:pt>
                <c:pt idx="6">
                  <c:v>07.03.2018</c:v>
                </c:pt>
                <c:pt idx="7">
                  <c:v>08.03.2018</c:v>
                </c:pt>
                <c:pt idx="8">
                  <c:v>09.03.2018</c:v>
                </c:pt>
                <c:pt idx="9">
                  <c:v>10.03.2018</c:v>
                </c:pt>
                <c:pt idx="10">
                  <c:v>11.03.2018</c:v>
                </c:pt>
                <c:pt idx="11">
                  <c:v>12.03.2018</c:v>
                </c:pt>
                <c:pt idx="12">
                  <c:v>13.03.2018</c:v>
                </c:pt>
                <c:pt idx="13">
                  <c:v>14.03.2018</c:v>
                </c:pt>
                <c:pt idx="14">
                  <c:v>15.03.2018</c:v>
                </c:pt>
                <c:pt idx="15">
                  <c:v>16.03.2018</c:v>
                </c:pt>
                <c:pt idx="16">
                  <c:v>17.03.2018</c:v>
                </c:pt>
                <c:pt idx="17">
                  <c:v>18.03.2018</c:v>
                </c:pt>
                <c:pt idx="18">
                  <c:v>19.03.2018</c:v>
                </c:pt>
                <c:pt idx="19">
                  <c:v>20.03.2018</c:v>
                </c:pt>
                <c:pt idx="20">
                  <c:v>21.03.2018</c:v>
                </c:pt>
                <c:pt idx="21">
                  <c:v>22.03.2018</c:v>
                </c:pt>
                <c:pt idx="22">
                  <c:v>23.03.2018</c:v>
                </c:pt>
                <c:pt idx="23">
                  <c:v>24.03.2018</c:v>
                </c:pt>
                <c:pt idx="24">
                  <c:v>25.03.2018</c:v>
                </c:pt>
                <c:pt idx="25">
                  <c:v>26.03.2018</c:v>
                </c:pt>
                <c:pt idx="26">
                  <c:v>27.03.2018</c:v>
                </c:pt>
                <c:pt idx="27">
                  <c:v>28.03.2018</c:v>
                </c:pt>
                <c:pt idx="28">
                  <c:v>29.03.2018</c:v>
                </c:pt>
                <c:pt idx="29">
                  <c:v>30.03.2018</c:v>
                </c:pt>
                <c:pt idx="30">
                  <c:v>31.03.2018</c:v>
                </c:pt>
              </c:strCache>
            </c:strRef>
          </c:cat>
          <c:val>
            <c:numRef>
              <c:f>Sheet1!$AN$2:$AN$32</c:f>
              <c:numCache>
                <c:formatCode>General</c:formatCode>
                <c:ptCount val="31"/>
                <c:pt idx="0">
                  <c:v>23</c:v>
                </c:pt>
                <c:pt idx="1">
                  <c:v>24</c:v>
                </c:pt>
                <c:pt idx="2">
                  <c:v>37</c:v>
                </c:pt>
                <c:pt idx="3">
                  <c:v>36</c:v>
                </c:pt>
                <c:pt idx="4">
                  <c:v>33</c:v>
                </c:pt>
                <c:pt idx="5">
                  <c:v>33</c:v>
                </c:pt>
                <c:pt idx="6">
                  <c:v>34</c:v>
                </c:pt>
                <c:pt idx="7">
                  <c:v>29</c:v>
                </c:pt>
                <c:pt idx="8">
                  <c:v>48</c:v>
                </c:pt>
                <c:pt idx="9">
                  <c:v>34</c:v>
                </c:pt>
                <c:pt idx="10">
                  <c:v>25</c:v>
                </c:pt>
                <c:pt idx="11">
                  <c:v>49</c:v>
                </c:pt>
                <c:pt idx="12">
                  <c:v>49</c:v>
                </c:pt>
                <c:pt idx="13">
                  <c:v>31</c:v>
                </c:pt>
                <c:pt idx="14">
                  <c:v>116</c:v>
                </c:pt>
                <c:pt idx="15">
                  <c:v>36</c:v>
                </c:pt>
                <c:pt idx="16">
                  <c:v>31</c:v>
                </c:pt>
                <c:pt idx="17">
                  <c:v>37</c:v>
                </c:pt>
                <c:pt idx="18">
                  <c:v>36</c:v>
                </c:pt>
                <c:pt idx="19">
                  <c:v>23</c:v>
                </c:pt>
                <c:pt idx="20">
                  <c:v>35</c:v>
                </c:pt>
                <c:pt idx="21">
                  <c:v>25</c:v>
                </c:pt>
                <c:pt idx="22">
                  <c:v>29</c:v>
                </c:pt>
                <c:pt idx="23">
                  <c:v>22</c:v>
                </c:pt>
                <c:pt idx="24">
                  <c:v>18</c:v>
                </c:pt>
                <c:pt idx="25">
                  <c:v>18</c:v>
                </c:pt>
                <c:pt idx="26">
                  <c:v>18</c:v>
                </c:pt>
                <c:pt idx="27">
                  <c:v>19</c:v>
                </c:pt>
                <c:pt idx="28">
                  <c:v>22</c:v>
                </c:pt>
                <c:pt idx="29">
                  <c:v>18</c:v>
                </c:pt>
                <c:pt idx="30">
                  <c:v>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6-0322-4D1B-8477-17A683553F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7246416"/>
        <c:axId val="377250680"/>
      </c:lineChart>
      <c:catAx>
        <c:axId val="377246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7250680"/>
        <c:crosses val="autoZero"/>
        <c:auto val="1"/>
        <c:lblAlgn val="ctr"/>
        <c:lblOffset val="100"/>
        <c:noMultiLvlLbl val="0"/>
      </c:catAx>
      <c:valAx>
        <c:axId val="377250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7246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N-JOY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01.03.2018</c:v>
                </c:pt>
                <c:pt idx="1">
                  <c:v>02.03.2018</c:v>
                </c:pt>
                <c:pt idx="2">
                  <c:v>03.03.2018</c:v>
                </c:pt>
                <c:pt idx="3">
                  <c:v>04.03.2018</c:v>
                </c:pt>
                <c:pt idx="4">
                  <c:v>05.03.2018</c:v>
                </c:pt>
                <c:pt idx="5">
                  <c:v>06.03.2018</c:v>
                </c:pt>
                <c:pt idx="6">
                  <c:v>07.03.2018</c:v>
                </c:pt>
                <c:pt idx="7">
                  <c:v>08.03.2018</c:v>
                </c:pt>
                <c:pt idx="8">
                  <c:v>09.03.2018</c:v>
                </c:pt>
                <c:pt idx="9">
                  <c:v>10.03.2018</c:v>
                </c:pt>
                <c:pt idx="10">
                  <c:v>11.03.2018</c:v>
                </c:pt>
                <c:pt idx="11">
                  <c:v>12.03.2018</c:v>
                </c:pt>
                <c:pt idx="12">
                  <c:v>13.03.2018</c:v>
                </c:pt>
                <c:pt idx="13">
                  <c:v>14.03.2018</c:v>
                </c:pt>
                <c:pt idx="14">
                  <c:v>15.03.2018</c:v>
                </c:pt>
                <c:pt idx="15">
                  <c:v>16.03.2018</c:v>
                </c:pt>
                <c:pt idx="16">
                  <c:v>17.03.2018</c:v>
                </c:pt>
                <c:pt idx="17">
                  <c:v>18.03.2018</c:v>
                </c:pt>
                <c:pt idx="18">
                  <c:v>19.03.2018</c:v>
                </c:pt>
                <c:pt idx="19">
                  <c:v>20.03.2018</c:v>
                </c:pt>
                <c:pt idx="20">
                  <c:v>21.03.2018</c:v>
                </c:pt>
                <c:pt idx="21">
                  <c:v>22.03.2018</c:v>
                </c:pt>
                <c:pt idx="22">
                  <c:v>23.03.2018</c:v>
                </c:pt>
                <c:pt idx="23">
                  <c:v>24.03.2018</c:v>
                </c:pt>
                <c:pt idx="24">
                  <c:v>25.03.2018</c:v>
                </c:pt>
                <c:pt idx="25">
                  <c:v>26.03.2018</c:v>
                </c:pt>
                <c:pt idx="26">
                  <c:v>27.03.2018</c:v>
                </c:pt>
                <c:pt idx="27">
                  <c:v>28.03.2018</c:v>
                </c:pt>
                <c:pt idx="28">
                  <c:v>29.03.2018</c:v>
                </c:pt>
                <c:pt idx="29">
                  <c:v>30.03.2018</c:v>
                </c:pt>
                <c:pt idx="30">
                  <c:v>31.03.2018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16437</c:v>
                </c:pt>
                <c:pt idx="1">
                  <c:v>21434</c:v>
                </c:pt>
                <c:pt idx="2">
                  <c:v>17438</c:v>
                </c:pt>
                <c:pt idx="3">
                  <c:v>21596</c:v>
                </c:pt>
                <c:pt idx="4">
                  <c:v>15756</c:v>
                </c:pt>
                <c:pt idx="5">
                  <c:v>12762</c:v>
                </c:pt>
                <c:pt idx="6">
                  <c:v>20882</c:v>
                </c:pt>
                <c:pt idx="7">
                  <c:v>17845</c:v>
                </c:pt>
                <c:pt idx="8">
                  <c:v>15563</c:v>
                </c:pt>
                <c:pt idx="9">
                  <c:v>21611</c:v>
                </c:pt>
                <c:pt idx="10">
                  <c:v>19572</c:v>
                </c:pt>
                <c:pt idx="11">
                  <c:v>14463</c:v>
                </c:pt>
                <c:pt idx="12">
                  <c:v>10801</c:v>
                </c:pt>
                <c:pt idx="13">
                  <c:v>16339</c:v>
                </c:pt>
                <c:pt idx="14">
                  <c:v>16208</c:v>
                </c:pt>
                <c:pt idx="15">
                  <c:v>24101</c:v>
                </c:pt>
                <c:pt idx="16">
                  <c:v>31978</c:v>
                </c:pt>
                <c:pt idx="17">
                  <c:v>38403</c:v>
                </c:pt>
                <c:pt idx="18">
                  <c:v>29399</c:v>
                </c:pt>
                <c:pt idx="19">
                  <c:v>26499</c:v>
                </c:pt>
                <c:pt idx="20">
                  <c:v>33074</c:v>
                </c:pt>
                <c:pt idx="21">
                  <c:v>26109</c:v>
                </c:pt>
                <c:pt idx="22">
                  <c:v>17086</c:v>
                </c:pt>
                <c:pt idx="23">
                  <c:v>17230</c:v>
                </c:pt>
                <c:pt idx="24">
                  <c:v>16647</c:v>
                </c:pt>
                <c:pt idx="25">
                  <c:v>20529</c:v>
                </c:pt>
                <c:pt idx="26">
                  <c:v>20207</c:v>
                </c:pt>
                <c:pt idx="27">
                  <c:v>15466</c:v>
                </c:pt>
                <c:pt idx="28">
                  <c:v>43900</c:v>
                </c:pt>
                <c:pt idx="29">
                  <c:v>23609</c:v>
                </c:pt>
                <c:pt idx="30">
                  <c:v>17070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59C-4BFF-8D3D-5C65D185A5E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Eurovision Song Contest Deutschland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01.03.2018</c:v>
                </c:pt>
                <c:pt idx="1">
                  <c:v>02.03.2018</c:v>
                </c:pt>
                <c:pt idx="2">
                  <c:v>03.03.2018</c:v>
                </c:pt>
                <c:pt idx="3">
                  <c:v>04.03.2018</c:v>
                </c:pt>
                <c:pt idx="4">
                  <c:v>05.03.2018</c:v>
                </c:pt>
                <c:pt idx="5">
                  <c:v>06.03.2018</c:v>
                </c:pt>
                <c:pt idx="6">
                  <c:v>07.03.2018</c:v>
                </c:pt>
                <c:pt idx="7">
                  <c:v>08.03.2018</c:v>
                </c:pt>
                <c:pt idx="8">
                  <c:v>09.03.2018</c:v>
                </c:pt>
                <c:pt idx="9">
                  <c:v>10.03.2018</c:v>
                </c:pt>
                <c:pt idx="10">
                  <c:v>11.03.2018</c:v>
                </c:pt>
                <c:pt idx="11">
                  <c:v>12.03.2018</c:v>
                </c:pt>
                <c:pt idx="12">
                  <c:v>13.03.2018</c:v>
                </c:pt>
                <c:pt idx="13">
                  <c:v>14.03.2018</c:v>
                </c:pt>
                <c:pt idx="14">
                  <c:v>15.03.2018</c:v>
                </c:pt>
                <c:pt idx="15">
                  <c:v>16.03.2018</c:v>
                </c:pt>
                <c:pt idx="16">
                  <c:v>17.03.2018</c:v>
                </c:pt>
                <c:pt idx="17">
                  <c:v>18.03.2018</c:v>
                </c:pt>
                <c:pt idx="18">
                  <c:v>19.03.2018</c:v>
                </c:pt>
                <c:pt idx="19">
                  <c:v>20.03.2018</c:v>
                </c:pt>
                <c:pt idx="20">
                  <c:v>21.03.2018</c:v>
                </c:pt>
                <c:pt idx="21">
                  <c:v>22.03.2018</c:v>
                </c:pt>
                <c:pt idx="22">
                  <c:v>23.03.2018</c:v>
                </c:pt>
                <c:pt idx="23">
                  <c:v>24.03.2018</c:v>
                </c:pt>
                <c:pt idx="24">
                  <c:v>25.03.2018</c:v>
                </c:pt>
                <c:pt idx="25">
                  <c:v>26.03.2018</c:v>
                </c:pt>
                <c:pt idx="26">
                  <c:v>27.03.2018</c:v>
                </c:pt>
                <c:pt idx="27">
                  <c:v>28.03.2018</c:v>
                </c:pt>
                <c:pt idx="28">
                  <c:v>29.03.2018</c:v>
                </c:pt>
                <c:pt idx="29">
                  <c:v>30.03.2018</c:v>
                </c:pt>
                <c:pt idx="30">
                  <c:v>31.03.2018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1897</c:v>
                </c:pt>
                <c:pt idx="1">
                  <c:v>883</c:v>
                </c:pt>
                <c:pt idx="2">
                  <c:v>893</c:v>
                </c:pt>
                <c:pt idx="3">
                  <c:v>576</c:v>
                </c:pt>
                <c:pt idx="4">
                  <c:v>1595</c:v>
                </c:pt>
                <c:pt idx="5">
                  <c:v>1258</c:v>
                </c:pt>
                <c:pt idx="6">
                  <c:v>430</c:v>
                </c:pt>
                <c:pt idx="7">
                  <c:v>476</c:v>
                </c:pt>
                <c:pt idx="8">
                  <c:v>363</c:v>
                </c:pt>
                <c:pt idx="9">
                  <c:v>872</c:v>
                </c:pt>
                <c:pt idx="10">
                  <c:v>2354</c:v>
                </c:pt>
                <c:pt idx="11">
                  <c:v>896</c:v>
                </c:pt>
                <c:pt idx="12">
                  <c:v>1107</c:v>
                </c:pt>
                <c:pt idx="13">
                  <c:v>1279</c:v>
                </c:pt>
                <c:pt idx="14">
                  <c:v>377</c:v>
                </c:pt>
                <c:pt idx="15">
                  <c:v>153</c:v>
                </c:pt>
                <c:pt idx="16">
                  <c:v>114</c:v>
                </c:pt>
                <c:pt idx="17">
                  <c:v>81</c:v>
                </c:pt>
                <c:pt idx="18">
                  <c:v>1442</c:v>
                </c:pt>
                <c:pt idx="19">
                  <c:v>1593</c:v>
                </c:pt>
                <c:pt idx="20">
                  <c:v>1505</c:v>
                </c:pt>
                <c:pt idx="21">
                  <c:v>961</c:v>
                </c:pt>
                <c:pt idx="22">
                  <c:v>887</c:v>
                </c:pt>
                <c:pt idx="23">
                  <c:v>1597</c:v>
                </c:pt>
                <c:pt idx="24">
                  <c:v>834</c:v>
                </c:pt>
                <c:pt idx="25">
                  <c:v>234</c:v>
                </c:pt>
                <c:pt idx="26">
                  <c:v>632</c:v>
                </c:pt>
                <c:pt idx="27">
                  <c:v>313</c:v>
                </c:pt>
                <c:pt idx="28">
                  <c:v>66</c:v>
                </c:pt>
                <c:pt idx="29">
                  <c:v>323</c:v>
                </c:pt>
                <c:pt idx="30">
                  <c:v>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59C-4BFF-8D3D-5C65D185A5E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NDR 2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01.03.2018</c:v>
                </c:pt>
                <c:pt idx="1">
                  <c:v>02.03.2018</c:v>
                </c:pt>
                <c:pt idx="2">
                  <c:v>03.03.2018</c:v>
                </c:pt>
                <c:pt idx="3">
                  <c:v>04.03.2018</c:v>
                </c:pt>
                <c:pt idx="4">
                  <c:v>05.03.2018</c:v>
                </c:pt>
                <c:pt idx="5">
                  <c:v>06.03.2018</c:v>
                </c:pt>
                <c:pt idx="6">
                  <c:v>07.03.2018</c:v>
                </c:pt>
                <c:pt idx="7">
                  <c:v>08.03.2018</c:v>
                </c:pt>
                <c:pt idx="8">
                  <c:v>09.03.2018</c:v>
                </c:pt>
                <c:pt idx="9">
                  <c:v>10.03.2018</c:v>
                </c:pt>
                <c:pt idx="10">
                  <c:v>11.03.2018</c:v>
                </c:pt>
                <c:pt idx="11">
                  <c:v>12.03.2018</c:v>
                </c:pt>
                <c:pt idx="12">
                  <c:v>13.03.2018</c:v>
                </c:pt>
                <c:pt idx="13">
                  <c:v>14.03.2018</c:v>
                </c:pt>
                <c:pt idx="14">
                  <c:v>15.03.2018</c:v>
                </c:pt>
                <c:pt idx="15">
                  <c:v>16.03.2018</c:v>
                </c:pt>
                <c:pt idx="16">
                  <c:v>17.03.2018</c:v>
                </c:pt>
                <c:pt idx="17">
                  <c:v>18.03.2018</c:v>
                </c:pt>
                <c:pt idx="18">
                  <c:v>19.03.2018</c:v>
                </c:pt>
                <c:pt idx="19">
                  <c:v>20.03.2018</c:v>
                </c:pt>
                <c:pt idx="20">
                  <c:v>21.03.2018</c:v>
                </c:pt>
                <c:pt idx="21">
                  <c:v>22.03.2018</c:v>
                </c:pt>
                <c:pt idx="22">
                  <c:v>23.03.2018</c:v>
                </c:pt>
                <c:pt idx="23">
                  <c:v>24.03.2018</c:v>
                </c:pt>
                <c:pt idx="24">
                  <c:v>25.03.2018</c:v>
                </c:pt>
                <c:pt idx="25">
                  <c:v>26.03.2018</c:v>
                </c:pt>
                <c:pt idx="26">
                  <c:v>27.03.2018</c:v>
                </c:pt>
                <c:pt idx="27">
                  <c:v>28.03.2018</c:v>
                </c:pt>
                <c:pt idx="28">
                  <c:v>29.03.2018</c:v>
                </c:pt>
                <c:pt idx="29">
                  <c:v>30.03.2018</c:v>
                </c:pt>
                <c:pt idx="30">
                  <c:v>31.03.2018</c:v>
                </c:pt>
              </c:strCache>
            </c:str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17652</c:v>
                </c:pt>
                <c:pt idx="1">
                  <c:v>16135</c:v>
                </c:pt>
                <c:pt idx="2">
                  <c:v>11440</c:v>
                </c:pt>
                <c:pt idx="3">
                  <c:v>17063</c:v>
                </c:pt>
                <c:pt idx="4">
                  <c:v>16457</c:v>
                </c:pt>
                <c:pt idx="5">
                  <c:v>20684</c:v>
                </c:pt>
                <c:pt idx="6">
                  <c:v>22433</c:v>
                </c:pt>
                <c:pt idx="7">
                  <c:v>16709</c:v>
                </c:pt>
                <c:pt idx="8">
                  <c:v>16459</c:v>
                </c:pt>
                <c:pt idx="9">
                  <c:v>23817</c:v>
                </c:pt>
                <c:pt idx="10">
                  <c:v>29145</c:v>
                </c:pt>
                <c:pt idx="11">
                  <c:v>20719</c:v>
                </c:pt>
                <c:pt idx="12">
                  <c:v>17842</c:v>
                </c:pt>
                <c:pt idx="13">
                  <c:v>21356</c:v>
                </c:pt>
                <c:pt idx="14">
                  <c:v>27739</c:v>
                </c:pt>
                <c:pt idx="15">
                  <c:v>29241</c:v>
                </c:pt>
                <c:pt idx="16">
                  <c:v>37494</c:v>
                </c:pt>
                <c:pt idx="17">
                  <c:v>32474</c:v>
                </c:pt>
                <c:pt idx="18">
                  <c:v>28588</c:v>
                </c:pt>
                <c:pt idx="19">
                  <c:v>21714</c:v>
                </c:pt>
                <c:pt idx="20">
                  <c:v>25377</c:v>
                </c:pt>
                <c:pt idx="21">
                  <c:v>22448</c:v>
                </c:pt>
                <c:pt idx="22">
                  <c:v>18200</c:v>
                </c:pt>
                <c:pt idx="23">
                  <c:v>18299</c:v>
                </c:pt>
                <c:pt idx="24">
                  <c:v>17531</c:v>
                </c:pt>
                <c:pt idx="25">
                  <c:v>15780</c:v>
                </c:pt>
                <c:pt idx="26">
                  <c:v>17809</c:v>
                </c:pt>
                <c:pt idx="27">
                  <c:v>16702</c:v>
                </c:pt>
                <c:pt idx="28">
                  <c:v>10845</c:v>
                </c:pt>
                <c:pt idx="29">
                  <c:v>13746</c:v>
                </c:pt>
                <c:pt idx="30">
                  <c:v>11537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59C-4BFF-8D3D-5C65D185A5E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INAS NACHT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01.03.2018</c:v>
                </c:pt>
                <c:pt idx="1">
                  <c:v>02.03.2018</c:v>
                </c:pt>
                <c:pt idx="2">
                  <c:v>03.03.2018</c:v>
                </c:pt>
                <c:pt idx="3">
                  <c:v>04.03.2018</c:v>
                </c:pt>
                <c:pt idx="4">
                  <c:v>05.03.2018</c:v>
                </c:pt>
                <c:pt idx="5">
                  <c:v>06.03.2018</c:v>
                </c:pt>
                <c:pt idx="6">
                  <c:v>07.03.2018</c:v>
                </c:pt>
                <c:pt idx="7">
                  <c:v>08.03.2018</c:v>
                </c:pt>
                <c:pt idx="8">
                  <c:v>09.03.2018</c:v>
                </c:pt>
                <c:pt idx="9">
                  <c:v>10.03.2018</c:v>
                </c:pt>
                <c:pt idx="10">
                  <c:v>11.03.2018</c:v>
                </c:pt>
                <c:pt idx="11">
                  <c:v>12.03.2018</c:v>
                </c:pt>
                <c:pt idx="12">
                  <c:v>13.03.2018</c:v>
                </c:pt>
                <c:pt idx="13">
                  <c:v>14.03.2018</c:v>
                </c:pt>
                <c:pt idx="14">
                  <c:v>15.03.2018</c:v>
                </c:pt>
                <c:pt idx="15">
                  <c:v>16.03.2018</c:v>
                </c:pt>
                <c:pt idx="16">
                  <c:v>17.03.2018</c:v>
                </c:pt>
                <c:pt idx="17">
                  <c:v>18.03.2018</c:v>
                </c:pt>
                <c:pt idx="18">
                  <c:v>19.03.2018</c:v>
                </c:pt>
                <c:pt idx="19">
                  <c:v>20.03.2018</c:v>
                </c:pt>
                <c:pt idx="20">
                  <c:v>21.03.2018</c:v>
                </c:pt>
                <c:pt idx="21">
                  <c:v>22.03.2018</c:v>
                </c:pt>
                <c:pt idx="22">
                  <c:v>23.03.2018</c:v>
                </c:pt>
                <c:pt idx="23">
                  <c:v>24.03.2018</c:v>
                </c:pt>
                <c:pt idx="24">
                  <c:v>25.03.2018</c:v>
                </c:pt>
                <c:pt idx="25">
                  <c:v>26.03.2018</c:v>
                </c:pt>
                <c:pt idx="26">
                  <c:v>27.03.2018</c:v>
                </c:pt>
                <c:pt idx="27">
                  <c:v>28.03.2018</c:v>
                </c:pt>
                <c:pt idx="28">
                  <c:v>29.03.2018</c:v>
                </c:pt>
                <c:pt idx="29">
                  <c:v>30.03.2018</c:v>
                </c:pt>
                <c:pt idx="30">
                  <c:v>31.03.2018</c:v>
                </c:pt>
              </c:strCache>
            </c:str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103</c:v>
                </c:pt>
                <c:pt idx="1">
                  <c:v>6855</c:v>
                </c:pt>
                <c:pt idx="2">
                  <c:v>4267</c:v>
                </c:pt>
                <c:pt idx="3">
                  <c:v>1078</c:v>
                </c:pt>
                <c:pt idx="4">
                  <c:v>625</c:v>
                </c:pt>
                <c:pt idx="5">
                  <c:v>303</c:v>
                </c:pt>
                <c:pt idx="6">
                  <c:v>122</c:v>
                </c:pt>
                <c:pt idx="7">
                  <c:v>131</c:v>
                </c:pt>
                <c:pt idx="8">
                  <c:v>96</c:v>
                </c:pt>
                <c:pt idx="9">
                  <c:v>96</c:v>
                </c:pt>
                <c:pt idx="10">
                  <c:v>134</c:v>
                </c:pt>
                <c:pt idx="11">
                  <c:v>83</c:v>
                </c:pt>
                <c:pt idx="12">
                  <c:v>78</c:v>
                </c:pt>
                <c:pt idx="13">
                  <c:v>73</c:v>
                </c:pt>
                <c:pt idx="14">
                  <c:v>97</c:v>
                </c:pt>
                <c:pt idx="15">
                  <c:v>71</c:v>
                </c:pt>
                <c:pt idx="16">
                  <c:v>86</c:v>
                </c:pt>
                <c:pt idx="17">
                  <c:v>116</c:v>
                </c:pt>
                <c:pt idx="18">
                  <c:v>71</c:v>
                </c:pt>
                <c:pt idx="19">
                  <c:v>76</c:v>
                </c:pt>
                <c:pt idx="20">
                  <c:v>70</c:v>
                </c:pt>
                <c:pt idx="21">
                  <c:v>105</c:v>
                </c:pt>
                <c:pt idx="22">
                  <c:v>82</c:v>
                </c:pt>
                <c:pt idx="23">
                  <c:v>104</c:v>
                </c:pt>
                <c:pt idx="24">
                  <c:v>62</c:v>
                </c:pt>
                <c:pt idx="25">
                  <c:v>59</c:v>
                </c:pt>
                <c:pt idx="26">
                  <c:v>94</c:v>
                </c:pt>
                <c:pt idx="27">
                  <c:v>106</c:v>
                </c:pt>
                <c:pt idx="28">
                  <c:v>182</c:v>
                </c:pt>
                <c:pt idx="29">
                  <c:v>118</c:v>
                </c:pt>
                <c:pt idx="30">
                  <c:v>133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59C-4BFF-8D3D-5C65D185A5E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NDR.de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01.03.2018</c:v>
                </c:pt>
                <c:pt idx="1">
                  <c:v>02.03.2018</c:v>
                </c:pt>
                <c:pt idx="2">
                  <c:v>03.03.2018</c:v>
                </c:pt>
                <c:pt idx="3">
                  <c:v>04.03.2018</c:v>
                </c:pt>
                <c:pt idx="4">
                  <c:v>05.03.2018</c:v>
                </c:pt>
                <c:pt idx="5">
                  <c:v>06.03.2018</c:v>
                </c:pt>
                <c:pt idx="6">
                  <c:v>07.03.2018</c:v>
                </c:pt>
                <c:pt idx="7">
                  <c:v>08.03.2018</c:v>
                </c:pt>
                <c:pt idx="8">
                  <c:v>09.03.2018</c:v>
                </c:pt>
                <c:pt idx="9">
                  <c:v>10.03.2018</c:v>
                </c:pt>
                <c:pt idx="10">
                  <c:v>11.03.2018</c:v>
                </c:pt>
                <c:pt idx="11">
                  <c:v>12.03.2018</c:v>
                </c:pt>
                <c:pt idx="12">
                  <c:v>13.03.2018</c:v>
                </c:pt>
                <c:pt idx="13">
                  <c:v>14.03.2018</c:v>
                </c:pt>
                <c:pt idx="14">
                  <c:v>15.03.2018</c:v>
                </c:pt>
                <c:pt idx="15">
                  <c:v>16.03.2018</c:v>
                </c:pt>
                <c:pt idx="16">
                  <c:v>17.03.2018</c:v>
                </c:pt>
                <c:pt idx="17">
                  <c:v>18.03.2018</c:v>
                </c:pt>
                <c:pt idx="18">
                  <c:v>19.03.2018</c:v>
                </c:pt>
                <c:pt idx="19">
                  <c:v>20.03.2018</c:v>
                </c:pt>
                <c:pt idx="20">
                  <c:v>21.03.2018</c:v>
                </c:pt>
                <c:pt idx="21">
                  <c:v>22.03.2018</c:v>
                </c:pt>
                <c:pt idx="22">
                  <c:v>23.03.2018</c:v>
                </c:pt>
                <c:pt idx="23">
                  <c:v>24.03.2018</c:v>
                </c:pt>
                <c:pt idx="24">
                  <c:v>25.03.2018</c:v>
                </c:pt>
                <c:pt idx="25">
                  <c:v>26.03.2018</c:v>
                </c:pt>
                <c:pt idx="26">
                  <c:v>27.03.2018</c:v>
                </c:pt>
                <c:pt idx="27">
                  <c:v>28.03.2018</c:v>
                </c:pt>
                <c:pt idx="28">
                  <c:v>29.03.2018</c:v>
                </c:pt>
                <c:pt idx="29">
                  <c:v>30.03.2018</c:v>
                </c:pt>
                <c:pt idx="30">
                  <c:v>31.03.2018</c:v>
                </c:pt>
              </c:strCache>
            </c:str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11084</c:v>
                </c:pt>
                <c:pt idx="1">
                  <c:v>14684</c:v>
                </c:pt>
                <c:pt idx="2">
                  <c:v>18729</c:v>
                </c:pt>
                <c:pt idx="3">
                  <c:v>23592</c:v>
                </c:pt>
                <c:pt idx="4">
                  <c:v>9096</c:v>
                </c:pt>
                <c:pt idx="5">
                  <c:v>15104</c:v>
                </c:pt>
                <c:pt idx="6">
                  <c:v>8883</c:v>
                </c:pt>
                <c:pt idx="7">
                  <c:v>16828</c:v>
                </c:pt>
                <c:pt idx="8">
                  <c:v>10760</c:v>
                </c:pt>
                <c:pt idx="9">
                  <c:v>9234</c:v>
                </c:pt>
                <c:pt idx="10">
                  <c:v>10802</c:v>
                </c:pt>
                <c:pt idx="11">
                  <c:v>8687</c:v>
                </c:pt>
                <c:pt idx="12">
                  <c:v>5982</c:v>
                </c:pt>
                <c:pt idx="13">
                  <c:v>7384</c:v>
                </c:pt>
                <c:pt idx="14">
                  <c:v>14990</c:v>
                </c:pt>
                <c:pt idx="15">
                  <c:v>10609</c:v>
                </c:pt>
                <c:pt idx="16">
                  <c:v>13864</c:v>
                </c:pt>
                <c:pt idx="17">
                  <c:v>8203</c:v>
                </c:pt>
                <c:pt idx="18">
                  <c:v>5776</c:v>
                </c:pt>
                <c:pt idx="19">
                  <c:v>5530</c:v>
                </c:pt>
                <c:pt idx="20">
                  <c:v>9645</c:v>
                </c:pt>
                <c:pt idx="21">
                  <c:v>6987</c:v>
                </c:pt>
                <c:pt idx="22">
                  <c:v>6205</c:v>
                </c:pt>
                <c:pt idx="23">
                  <c:v>3412</c:v>
                </c:pt>
                <c:pt idx="24">
                  <c:v>4460</c:v>
                </c:pt>
                <c:pt idx="25">
                  <c:v>5150</c:v>
                </c:pt>
                <c:pt idx="26">
                  <c:v>3187</c:v>
                </c:pt>
                <c:pt idx="27">
                  <c:v>8125</c:v>
                </c:pt>
                <c:pt idx="28">
                  <c:v>6965</c:v>
                </c:pt>
                <c:pt idx="29">
                  <c:v>3900</c:v>
                </c:pt>
                <c:pt idx="30">
                  <c:v>3510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359C-4BFF-8D3D-5C65D185A5E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NDR Niedersachsen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01.03.2018</c:v>
                </c:pt>
                <c:pt idx="1">
                  <c:v>02.03.2018</c:v>
                </c:pt>
                <c:pt idx="2">
                  <c:v>03.03.2018</c:v>
                </c:pt>
                <c:pt idx="3">
                  <c:v>04.03.2018</c:v>
                </c:pt>
                <c:pt idx="4">
                  <c:v>05.03.2018</c:v>
                </c:pt>
                <c:pt idx="5">
                  <c:v>06.03.2018</c:v>
                </c:pt>
                <c:pt idx="6">
                  <c:v>07.03.2018</c:v>
                </c:pt>
                <c:pt idx="7">
                  <c:v>08.03.2018</c:v>
                </c:pt>
                <c:pt idx="8">
                  <c:v>09.03.2018</c:v>
                </c:pt>
                <c:pt idx="9">
                  <c:v>10.03.2018</c:v>
                </c:pt>
                <c:pt idx="10">
                  <c:v>11.03.2018</c:v>
                </c:pt>
                <c:pt idx="11">
                  <c:v>12.03.2018</c:v>
                </c:pt>
                <c:pt idx="12">
                  <c:v>13.03.2018</c:v>
                </c:pt>
                <c:pt idx="13">
                  <c:v>14.03.2018</c:v>
                </c:pt>
                <c:pt idx="14">
                  <c:v>15.03.2018</c:v>
                </c:pt>
                <c:pt idx="15">
                  <c:v>16.03.2018</c:v>
                </c:pt>
                <c:pt idx="16">
                  <c:v>17.03.2018</c:v>
                </c:pt>
                <c:pt idx="17">
                  <c:v>18.03.2018</c:v>
                </c:pt>
                <c:pt idx="18">
                  <c:v>19.03.2018</c:v>
                </c:pt>
                <c:pt idx="19">
                  <c:v>20.03.2018</c:v>
                </c:pt>
                <c:pt idx="20">
                  <c:v>21.03.2018</c:v>
                </c:pt>
                <c:pt idx="21">
                  <c:v>22.03.2018</c:v>
                </c:pt>
                <c:pt idx="22">
                  <c:v>23.03.2018</c:v>
                </c:pt>
                <c:pt idx="23">
                  <c:v>24.03.2018</c:v>
                </c:pt>
                <c:pt idx="24">
                  <c:v>25.03.2018</c:v>
                </c:pt>
                <c:pt idx="25">
                  <c:v>26.03.2018</c:v>
                </c:pt>
                <c:pt idx="26">
                  <c:v>27.03.2018</c:v>
                </c:pt>
                <c:pt idx="27">
                  <c:v>28.03.2018</c:v>
                </c:pt>
                <c:pt idx="28">
                  <c:v>29.03.2018</c:v>
                </c:pt>
                <c:pt idx="29">
                  <c:v>30.03.2018</c:v>
                </c:pt>
                <c:pt idx="30">
                  <c:v>31.03.2018</c:v>
                </c:pt>
              </c:strCache>
            </c:str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31583</c:v>
                </c:pt>
                <c:pt idx="1">
                  <c:v>27166</c:v>
                </c:pt>
                <c:pt idx="2">
                  <c:v>20592</c:v>
                </c:pt>
                <c:pt idx="3">
                  <c:v>24557</c:v>
                </c:pt>
                <c:pt idx="4">
                  <c:v>17894</c:v>
                </c:pt>
                <c:pt idx="5">
                  <c:v>23142</c:v>
                </c:pt>
                <c:pt idx="6">
                  <c:v>34903</c:v>
                </c:pt>
                <c:pt idx="7">
                  <c:v>60399</c:v>
                </c:pt>
                <c:pt idx="8">
                  <c:v>45514</c:v>
                </c:pt>
                <c:pt idx="9">
                  <c:v>33946</c:v>
                </c:pt>
                <c:pt idx="10">
                  <c:v>30945</c:v>
                </c:pt>
                <c:pt idx="11">
                  <c:v>23173</c:v>
                </c:pt>
                <c:pt idx="12">
                  <c:v>30630</c:v>
                </c:pt>
                <c:pt idx="13">
                  <c:v>27488</c:v>
                </c:pt>
                <c:pt idx="14">
                  <c:v>17822</c:v>
                </c:pt>
                <c:pt idx="15">
                  <c:v>15114</c:v>
                </c:pt>
                <c:pt idx="16">
                  <c:v>11498</c:v>
                </c:pt>
                <c:pt idx="17">
                  <c:v>11868</c:v>
                </c:pt>
                <c:pt idx="18">
                  <c:v>10141</c:v>
                </c:pt>
                <c:pt idx="19">
                  <c:v>5745</c:v>
                </c:pt>
                <c:pt idx="20">
                  <c:v>7963</c:v>
                </c:pt>
                <c:pt idx="21">
                  <c:v>7368</c:v>
                </c:pt>
                <c:pt idx="22">
                  <c:v>6748</c:v>
                </c:pt>
                <c:pt idx="23">
                  <c:v>8400</c:v>
                </c:pt>
                <c:pt idx="24">
                  <c:v>9266</c:v>
                </c:pt>
                <c:pt idx="25">
                  <c:v>9007</c:v>
                </c:pt>
                <c:pt idx="26">
                  <c:v>6688</c:v>
                </c:pt>
                <c:pt idx="27">
                  <c:v>11044</c:v>
                </c:pt>
                <c:pt idx="28">
                  <c:v>9756</c:v>
                </c:pt>
                <c:pt idx="29">
                  <c:v>10731</c:v>
                </c:pt>
                <c:pt idx="30">
                  <c:v>10767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359C-4BFF-8D3D-5C65D185A5E2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NDR Info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01.03.2018</c:v>
                </c:pt>
                <c:pt idx="1">
                  <c:v>02.03.2018</c:v>
                </c:pt>
                <c:pt idx="2">
                  <c:v>03.03.2018</c:v>
                </c:pt>
                <c:pt idx="3">
                  <c:v>04.03.2018</c:v>
                </c:pt>
                <c:pt idx="4">
                  <c:v>05.03.2018</c:v>
                </c:pt>
                <c:pt idx="5">
                  <c:v>06.03.2018</c:v>
                </c:pt>
                <c:pt idx="6">
                  <c:v>07.03.2018</c:v>
                </c:pt>
                <c:pt idx="7">
                  <c:v>08.03.2018</c:v>
                </c:pt>
                <c:pt idx="8">
                  <c:v>09.03.2018</c:v>
                </c:pt>
                <c:pt idx="9">
                  <c:v>10.03.2018</c:v>
                </c:pt>
                <c:pt idx="10">
                  <c:v>11.03.2018</c:v>
                </c:pt>
                <c:pt idx="11">
                  <c:v>12.03.2018</c:v>
                </c:pt>
                <c:pt idx="12">
                  <c:v>13.03.2018</c:v>
                </c:pt>
                <c:pt idx="13">
                  <c:v>14.03.2018</c:v>
                </c:pt>
                <c:pt idx="14">
                  <c:v>15.03.2018</c:v>
                </c:pt>
                <c:pt idx="15">
                  <c:v>16.03.2018</c:v>
                </c:pt>
                <c:pt idx="16">
                  <c:v>17.03.2018</c:v>
                </c:pt>
                <c:pt idx="17">
                  <c:v>18.03.2018</c:v>
                </c:pt>
                <c:pt idx="18">
                  <c:v>19.03.2018</c:v>
                </c:pt>
                <c:pt idx="19">
                  <c:v>20.03.2018</c:v>
                </c:pt>
                <c:pt idx="20">
                  <c:v>21.03.2018</c:v>
                </c:pt>
                <c:pt idx="21">
                  <c:v>22.03.2018</c:v>
                </c:pt>
                <c:pt idx="22">
                  <c:v>23.03.2018</c:v>
                </c:pt>
                <c:pt idx="23">
                  <c:v>24.03.2018</c:v>
                </c:pt>
                <c:pt idx="24">
                  <c:v>25.03.2018</c:v>
                </c:pt>
                <c:pt idx="25">
                  <c:v>26.03.2018</c:v>
                </c:pt>
                <c:pt idx="26">
                  <c:v>27.03.2018</c:v>
                </c:pt>
                <c:pt idx="27">
                  <c:v>28.03.2018</c:v>
                </c:pt>
                <c:pt idx="28">
                  <c:v>29.03.2018</c:v>
                </c:pt>
                <c:pt idx="29">
                  <c:v>30.03.2018</c:v>
                </c:pt>
                <c:pt idx="30">
                  <c:v>31.03.2018</c:v>
                </c:pt>
              </c:strCache>
            </c:strRef>
          </c:cat>
          <c:val>
            <c:numRef>
              <c:f>Sheet1!$H$2:$H$32</c:f>
              <c:numCache>
                <c:formatCode>General</c:formatCode>
                <c:ptCount val="31"/>
                <c:pt idx="0">
                  <c:v>1953</c:v>
                </c:pt>
                <c:pt idx="1">
                  <c:v>4039</c:v>
                </c:pt>
                <c:pt idx="2">
                  <c:v>1691</c:v>
                </c:pt>
                <c:pt idx="3">
                  <c:v>2267</c:v>
                </c:pt>
                <c:pt idx="4">
                  <c:v>1998</c:v>
                </c:pt>
                <c:pt idx="5">
                  <c:v>3982</c:v>
                </c:pt>
                <c:pt idx="6">
                  <c:v>5606</c:v>
                </c:pt>
                <c:pt idx="7">
                  <c:v>2815</c:v>
                </c:pt>
                <c:pt idx="8">
                  <c:v>1885</c:v>
                </c:pt>
                <c:pt idx="9">
                  <c:v>1448</c:v>
                </c:pt>
                <c:pt idx="10">
                  <c:v>980</c:v>
                </c:pt>
                <c:pt idx="11">
                  <c:v>1495</c:v>
                </c:pt>
                <c:pt idx="12">
                  <c:v>1912</c:v>
                </c:pt>
                <c:pt idx="13">
                  <c:v>3299</c:v>
                </c:pt>
                <c:pt idx="14">
                  <c:v>1497</c:v>
                </c:pt>
                <c:pt idx="15">
                  <c:v>1558</c:v>
                </c:pt>
                <c:pt idx="16">
                  <c:v>762</c:v>
                </c:pt>
                <c:pt idx="17">
                  <c:v>669</c:v>
                </c:pt>
                <c:pt idx="18">
                  <c:v>440</c:v>
                </c:pt>
                <c:pt idx="19">
                  <c:v>3900</c:v>
                </c:pt>
                <c:pt idx="20">
                  <c:v>2170</c:v>
                </c:pt>
                <c:pt idx="21">
                  <c:v>1782</c:v>
                </c:pt>
                <c:pt idx="22">
                  <c:v>1324</c:v>
                </c:pt>
                <c:pt idx="23">
                  <c:v>907</c:v>
                </c:pt>
                <c:pt idx="24">
                  <c:v>1969</c:v>
                </c:pt>
                <c:pt idx="25">
                  <c:v>1938</c:v>
                </c:pt>
                <c:pt idx="26">
                  <c:v>2573</c:v>
                </c:pt>
                <c:pt idx="27">
                  <c:v>2401</c:v>
                </c:pt>
                <c:pt idx="28">
                  <c:v>1260</c:v>
                </c:pt>
                <c:pt idx="29">
                  <c:v>734</c:v>
                </c:pt>
                <c:pt idx="30">
                  <c:v>720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359C-4BFF-8D3D-5C65D185A5E2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NDR Kultur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01.03.2018</c:v>
                </c:pt>
                <c:pt idx="1">
                  <c:v>02.03.2018</c:v>
                </c:pt>
                <c:pt idx="2">
                  <c:v>03.03.2018</c:v>
                </c:pt>
                <c:pt idx="3">
                  <c:v>04.03.2018</c:v>
                </c:pt>
                <c:pt idx="4">
                  <c:v>05.03.2018</c:v>
                </c:pt>
                <c:pt idx="5">
                  <c:v>06.03.2018</c:v>
                </c:pt>
                <c:pt idx="6">
                  <c:v>07.03.2018</c:v>
                </c:pt>
                <c:pt idx="7">
                  <c:v>08.03.2018</c:v>
                </c:pt>
                <c:pt idx="8">
                  <c:v>09.03.2018</c:v>
                </c:pt>
                <c:pt idx="9">
                  <c:v>10.03.2018</c:v>
                </c:pt>
                <c:pt idx="10">
                  <c:v>11.03.2018</c:v>
                </c:pt>
                <c:pt idx="11">
                  <c:v>12.03.2018</c:v>
                </c:pt>
                <c:pt idx="12">
                  <c:v>13.03.2018</c:v>
                </c:pt>
                <c:pt idx="13">
                  <c:v>14.03.2018</c:v>
                </c:pt>
                <c:pt idx="14">
                  <c:v>15.03.2018</c:v>
                </c:pt>
                <c:pt idx="15">
                  <c:v>16.03.2018</c:v>
                </c:pt>
                <c:pt idx="16">
                  <c:v>17.03.2018</c:v>
                </c:pt>
                <c:pt idx="17">
                  <c:v>18.03.2018</c:v>
                </c:pt>
                <c:pt idx="18">
                  <c:v>19.03.2018</c:v>
                </c:pt>
                <c:pt idx="19">
                  <c:v>20.03.2018</c:v>
                </c:pt>
                <c:pt idx="20">
                  <c:v>21.03.2018</c:v>
                </c:pt>
                <c:pt idx="21">
                  <c:v>22.03.2018</c:v>
                </c:pt>
                <c:pt idx="22">
                  <c:v>23.03.2018</c:v>
                </c:pt>
                <c:pt idx="23">
                  <c:v>24.03.2018</c:v>
                </c:pt>
                <c:pt idx="24">
                  <c:v>25.03.2018</c:v>
                </c:pt>
                <c:pt idx="25">
                  <c:v>26.03.2018</c:v>
                </c:pt>
                <c:pt idx="26">
                  <c:v>27.03.2018</c:v>
                </c:pt>
                <c:pt idx="27">
                  <c:v>28.03.2018</c:v>
                </c:pt>
                <c:pt idx="28">
                  <c:v>29.03.2018</c:v>
                </c:pt>
                <c:pt idx="29">
                  <c:v>30.03.2018</c:v>
                </c:pt>
                <c:pt idx="30">
                  <c:v>31.03.2018</c:v>
                </c:pt>
              </c:strCache>
            </c:strRef>
          </c:cat>
          <c:val>
            <c:numRef>
              <c:f>Sheet1!$I$2:$I$32</c:f>
              <c:numCache>
                <c:formatCode>General</c:formatCode>
                <c:ptCount val="31"/>
                <c:pt idx="0">
                  <c:v>481</c:v>
                </c:pt>
                <c:pt idx="1">
                  <c:v>552</c:v>
                </c:pt>
                <c:pt idx="2">
                  <c:v>384</c:v>
                </c:pt>
                <c:pt idx="3">
                  <c:v>227</c:v>
                </c:pt>
                <c:pt idx="4">
                  <c:v>380</c:v>
                </c:pt>
                <c:pt idx="5">
                  <c:v>296</c:v>
                </c:pt>
                <c:pt idx="6">
                  <c:v>331</c:v>
                </c:pt>
                <c:pt idx="7">
                  <c:v>268</c:v>
                </c:pt>
                <c:pt idx="8">
                  <c:v>270</c:v>
                </c:pt>
                <c:pt idx="9">
                  <c:v>280</c:v>
                </c:pt>
                <c:pt idx="10">
                  <c:v>143</c:v>
                </c:pt>
                <c:pt idx="11">
                  <c:v>320</c:v>
                </c:pt>
                <c:pt idx="12">
                  <c:v>503</c:v>
                </c:pt>
                <c:pt idx="13">
                  <c:v>369</c:v>
                </c:pt>
                <c:pt idx="14">
                  <c:v>247</c:v>
                </c:pt>
                <c:pt idx="15">
                  <c:v>215</c:v>
                </c:pt>
                <c:pt idx="16">
                  <c:v>55</c:v>
                </c:pt>
                <c:pt idx="17">
                  <c:v>47</c:v>
                </c:pt>
                <c:pt idx="18">
                  <c:v>497</c:v>
                </c:pt>
                <c:pt idx="19">
                  <c:v>381</c:v>
                </c:pt>
                <c:pt idx="20">
                  <c:v>312</c:v>
                </c:pt>
                <c:pt idx="21">
                  <c:v>870</c:v>
                </c:pt>
                <c:pt idx="22">
                  <c:v>1301</c:v>
                </c:pt>
                <c:pt idx="23">
                  <c:v>372</c:v>
                </c:pt>
                <c:pt idx="24">
                  <c:v>144</c:v>
                </c:pt>
                <c:pt idx="25">
                  <c:v>406</c:v>
                </c:pt>
                <c:pt idx="26">
                  <c:v>396</c:v>
                </c:pt>
                <c:pt idx="27">
                  <c:v>579</c:v>
                </c:pt>
                <c:pt idx="28">
                  <c:v>220</c:v>
                </c:pt>
                <c:pt idx="29">
                  <c:v>92</c:v>
                </c:pt>
                <c:pt idx="30">
                  <c:v>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359C-4BFF-8D3D-5C65D185A5E2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Mein Nachmittag (NDR)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01.03.2018</c:v>
                </c:pt>
                <c:pt idx="1">
                  <c:v>02.03.2018</c:v>
                </c:pt>
                <c:pt idx="2">
                  <c:v>03.03.2018</c:v>
                </c:pt>
                <c:pt idx="3">
                  <c:v>04.03.2018</c:v>
                </c:pt>
                <c:pt idx="4">
                  <c:v>05.03.2018</c:v>
                </c:pt>
                <c:pt idx="5">
                  <c:v>06.03.2018</c:v>
                </c:pt>
                <c:pt idx="6">
                  <c:v>07.03.2018</c:v>
                </c:pt>
                <c:pt idx="7">
                  <c:v>08.03.2018</c:v>
                </c:pt>
                <c:pt idx="8">
                  <c:v>09.03.2018</c:v>
                </c:pt>
                <c:pt idx="9">
                  <c:v>10.03.2018</c:v>
                </c:pt>
                <c:pt idx="10">
                  <c:v>11.03.2018</c:v>
                </c:pt>
                <c:pt idx="11">
                  <c:v>12.03.2018</c:v>
                </c:pt>
                <c:pt idx="12">
                  <c:v>13.03.2018</c:v>
                </c:pt>
                <c:pt idx="13">
                  <c:v>14.03.2018</c:v>
                </c:pt>
                <c:pt idx="14">
                  <c:v>15.03.2018</c:v>
                </c:pt>
                <c:pt idx="15">
                  <c:v>16.03.2018</c:v>
                </c:pt>
                <c:pt idx="16">
                  <c:v>17.03.2018</c:v>
                </c:pt>
                <c:pt idx="17">
                  <c:v>18.03.2018</c:v>
                </c:pt>
                <c:pt idx="18">
                  <c:v>19.03.2018</c:v>
                </c:pt>
                <c:pt idx="19">
                  <c:v>20.03.2018</c:v>
                </c:pt>
                <c:pt idx="20">
                  <c:v>21.03.2018</c:v>
                </c:pt>
                <c:pt idx="21">
                  <c:v>22.03.2018</c:v>
                </c:pt>
                <c:pt idx="22">
                  <c:v>23.03.2018</c:v>
                </c:pt>
                <c:pt idx="23">
                  <c:v>24.03.2018</c:v>
                </c:pt>
                <c:pt idx="24">
                  <c:v>25.03.2018</c:v>
                </c:pt>
                <c:pt idx="25">
                  <c:v>26.03.2018</c:v>
                </c:pt>
                <c:pt idx="26">
                  <c:v>27.03.2018</c:v>
                </c:pt>
                <c:pt idx="27">
                  <c:v>28.03.2018</c:v>
                </c:pt>
                <c:pt idx="28">
                  <c:v>29.03.2018</c:v>
                </c:pt>
                <c:pt idx="29">
                  <c:v>30.03.2018</c:v>
                </c:pt>
                <c:pt idx="30">
                  <c:v>31.03.2018</c:v>
                </c:pt>
              </c:strCache>
            </c:strRef>
          </c:cat>
          <c:val>
            <c:numRef>
              <c:f>Sheet1!$J$2:$J$32</c:f>
              <c:numCache>
                <c:formatCode>General</c:formatCode>
                <c:ptCount val="31"/>
                <c:pt idx="0">
                  <c:v>601</c:v>
                </c:pt>
                <c:pt idx="1">
                  <c:v>2175</c:v>
                </c:pt>
                <c:pt idx="2">
                  <c:v>1088</c:v>
                </c:pt>
                <c:pt idx="3">
                  <c:v>605</c:v>
                </c:pt>
                <c:pt idx="4">
                  <c:v>1021</c:v>
                </c:pt>
                <c:pt idx="5">
                  <c:v>738</c:v>
                </c:pt>
                <c:pt idx="6">
                  <c:v>2011</c:v>
                </c:pt>
                <c:pt idx="7">
                  <c:v>1105</c:v>
                </c:pt>
                <c:pt idx="8">
                  <c:v>751</c:v>
                </c:pt>
                <c:pt idx="9">
                  <c:v>615</c:v>
                </c:pt>
                <c:pt idx="10">
                  <c:v>315</c:v>
                </c:pt>
                <c:pt idx="11">
                  <c:v>985</c:v>
                </c:pt>
                <c:pt idx="12">
                  <c:v>1129</c:v>
                </c:pt>
                <c:pt idx="13">
                  <c:v>583</c:v>
                </c:pt>
                <c:pt idx="14">
                  <c:v>788</c:v>
                </c:pt>
                <c:pt idx="15">
                  <c:v>1262</c:v>
                </c:pt>
                <c:pt idx="16">
                  <c:v>1376</c:v>
                </c:pt>
                <c:pt idx="17">
                  <c:v>769</c:v>
                </c:pt>
                <c:pt idx="18">
                  <c:v>707</c:v>
                </c:pt>
                <c:pt idx="19">
                  <c:v>1370</c:v>
                </c:pt>
                <c:pt idx="20">
                  <c:v>1242</c:v>
                </c:pt>
                <c:pt idx="21">
                  <c:v>657</c:v>
                </c:pt>
                <c:pt idx="22">
                  <c:v>719</c:v>
                </c:pt>
                <c:pt idx="23">
                  <c:v>564</c:v>
                </c:pt>
                <c:pt idx="24">
                  <c:v>270</c:v>
                </c:pt>
                <c:pt idx="25">
                  <c:v>964</c:v>
                </c:pt>
                <c:pt idx="26">
                  <c:v>751</c:v>
                </c:pt>
                <c:pt idx="27">
                  <c:v>569</c:v>
                </c:pt>
                <c:pt idx="28">
                  <c:v>719</c:v>
                </c:pt>
                <c:pt idx="29">
                  <c:v>468</c:v>
                </c:pt>
                <c:pt idx="30">
                  <c:v>286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359C-4BFF-8D3D-5C65D185A5E2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NDR Elbphilharmonie Orchester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01.03.2018</c:v>
                </c:pt>
                <c:pt idx="1">
                  <c:v>02.03.2018</c:v>
                </c:pt>
                <c:pt idx="2">
                  <c:v>03.03.2018</c:v>
                </c:pt>
                <c:pt idx="3">
                  <c:v>04.03.2018</c:v>
                </c:pt>
                <c:pt idx="4">
                  <c:v>05.03.2018</c:v>
                </c:pt>
                <c:pt idx="5">
                  <c:v>06.03.2018</c:v>
                </c:pt>
                <c:pt idx="6">
                  <c:v>07.03.2018</c:v>
                </c:pt>
                <c:pt idx="7">
                  <c:v>08.03.2018</c:v>
                </c:pt>
                <c:pt idx="8">
                  <c:v>09.03.2018</c:v>
                </c:pt>
                <c:pt idx="9">
                  <c:v>10.03.2018</c:v>
                </c:pt>
                <c:pt idx="10">
                  <c:v>11.03.2018</c:v>
                </c:pt>
                <c:pt idx="11">
                  <c:v>12.03.2018</c:v>
                </c:pt>
                <c:pt idx="12">
                  <c:v>13.03.2018</c:v>
                </c:pt>
                <c:pt idx="13">
                  <c:v>14.03.2018</c:v>
                </c:pt>
                <c:pt idx="14">
                  <c:v>15.03.2018</c:v>
                </c:pt>
                <c:pt idx="15">
                  <c:v>16.03.2018</c:v>
                </c:pt>
                <c:pt idx="16">
                  <c:v>17.03.2018</c:v>
                </c:pt>
                <c:pt idx="17">
                  <c:v>18.03.2018</c:v>
                </c:pt>
                <c:pt idx="18">
                  <c:v>19.03.2018</c:v>
                </c:pt>
                <c:pt idx="19">
                  <c:v>20.03.2018</c:v>
                </c:pt>
                <c:pt idx="20">
                  <c:v>21.03.2018</c:v>
                </c:pt>
                <c:pt idx="21">
                  <c:v>22.03.2018</c:v>
                </c:pt>
                <c:pt idx="22">
                  <c:v>23.03.2018</c:v>
                </c:pt>
                <c:pt idx="23">
                  <c:v>24.03.2018</c:v>
                </c:pt>
                <c:pt idx="24">
                  <c:v>25.03.2018</c:v>
                </c:pt>
                <c:pt idx="25">
                  <c:v>26.03.2018</c:v>
                </c:pt>
                <c:pt idx="26">
                  <c:v>27.03.2018</c:v>
                </c:pt>
                <c:pt idx="27">
                  <c:v>28.03.2018</c:v>
                </c:pt>
                <c:pt idx="28">
                  <c:v>29.03.2018</c:v>
                </c:pt>
                <c:pt idx="29">
                  <c:v>30.03.2018</c:v>
                </c:pt>
                <c:pt idx="30">
                  <c:v>31.03.2018</c:v>
                </c:pt>
              </c:strCache>
            </c:strRef>
          </c:cat>
          <c:val>
            <c:numRef>
              <c:f>Sheet1!$K$2:$K$32</c:f>
              <c:numCache>
                <c:formatCode>General</c:formatCode>
                <c:ptCount val="31"/>
                <c:pt idx="0">
                  <c:v>338</c:v>
                </c:pt>
                <c:pt idx="1">
                  <c:v>136</c:v>
                </c:pt>
                <c:pt idx="2">
                  <c:v>457</c:v>
                </c:pt>
                <c:pt idx="3">
                  <c:v>453</c:v>
                </c:pt>
                <c:pt idx="4">
                  <c:v>355</c:v>
                </c:pt>
                <c:pt idx="5">
                  <c:v>564</c:v>
                </c:pt>
                <c:pt idx="6">
                  <c:v>456</c:v>
                </c:pt>
                <c:pt idx="7">
                  <c:v>2867</c:v>
                </c:pt>
                <c:pt idx="8">
                  <c:v>2674</c:v>
                </c:pt>
                <c:pt idx="9">
                  <c:v>2663</c:v>
                </c:pt>
                <c:pt idx="10">
                  <c:v>2228</c:v>
                </c:pt>
                <c:pt idx="11">
                  <c:v>1280</c:v>
                </c:pt>
                <c:pt idx="12">
                  <c:v>149</c:v>
                </c:pt>
                <c:pt idx="13">
                  <c:v>140</c:v>
                </c:pt>
                <c:pt idx="14">
                  <c:v>174</c:v>
                </c:pt>
                <c:pt idx="15">
                  <c:v>209</c:v>
                </c:pt>
                <c:pt idx="16">
                  <c:v>61</c:v>
                </c:pt>
                <c:pt idx="17">
                  <c:v>46</c:v>
                </c:pt>
                <c:pt idx="18">
                  <c:v>384</c:v>
                </c:pt>
                <c:pt idx="19">
                  <c:v>234</c:v>
                </c:pt>
                <c:pt idx="20">
                  <c:v>215</c:v>
                </c:pt>
                <c:pt idx="21">
                  <c:v>142</c:v>
                </c:pt>
                <c:pt idx="22">
                  <c:v>788</c:v>
                </c:pt>
                <c:pt idx="23">
                  <c:v>278</c:v>
                </c:pt>
                <c:pt idx="24">
                  <c:v>110</c:v>
                </c:pt>
                <c:pt idx="25">
                  <c:v>232</c:v>
                </c:pt>
                <c:pt idx="26">
                  <c:v>104</c:v>
                </c:pt>
                <c:pt idx="27">
                  <c:v>303</c:v>
                </c:pt>
                <c:pt idx="28">
                  <c:v>90</c:v>
                </c:pt>
                <c:pt idx="29">
                  <c:v>67</c:v>
                </c:pt>
                <c:pt idx="30">
                  <c:v>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359C-4BFF-8D3D-5C65D185A5E2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NDR Chor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01.03.2018</c:v>
                </c:pt>
                <c:pt idx="1">
                  <c:v>02.03.2018</c:v>
                </c:pt>
                <c:pt idx="2">
                  <c:v>03.03.2018</c:v>
                </c:pt>
                <c:pt idx="3">
                  <c:v>04.03.2018</c:v>
                </c:pt>
                <c:pt idx="4">
                  <c:v>05.03.2018</c:v>
                </c:pt>
                <c:pt idx="5">
                  <c:v>06.03.2018</c:v>
                </c:pt>
                <c:pt idx="6">
                  <c:v>07.03.2018</c:v>
                </c:pt>
                <c:pt idx="7">
                  <c:v>08.03.2018</c:v>
                </c:pt>
                <c:pt idx="8">
                  <c:v>09.03.2018</c:v>
                </c:pt>
                <c:pt idx="9">
                  <c:v>10.03.2018</c:v>
                </c:pt>
                <c:pt idx="10">
                  <c:v>11.03.2018</c:v>
                </c:pt>
                <c:pt idx="11">
                  <c:v>12.03.2018</c:v>
                </c:pt>
                <c:pt idx="12">
                  <c:v>13.03.2018</c:v>
                </c:pt>
                <c:pt idx="13">
                  <c:v>14.03.2018</c:v>
                </c:pt>
                <c:pt idx="14">
                  <c:v>15.03.2018</c:v>
                </c:pt>
                <c:pt idx="15">
                  <c:v>16.03.2018</c:v>
                </c:pt>
                <c:pt idx="16">
                  <c:v>17.03.2018</c:v>
                </c:pt>
                <c:pt idx="17">
                  <c:v>18.03.2018</c:v>
                </c:pt>
                <c:pt idx="18">
                  <c:v>19.03.2018</c:v>
                </c:pt>
                <c:pt idx="19">
                  <c:v>20.03.2018</c:v>
                </c:pt>
                <c:pt idx="20">
                  <c:v>21.03.2018</c:v>
                </c:pt>
                <c:pt idx="21">
                  <c:v>22.03.2018</c:v>
                </c:pt>
                <c:pt idx="22">
                  <c:v>23.03.2018</c:v>
                </c:pt>
                <c:pt idx="23">
                  <c:v>24.03.2018</c:v>
                </c:pt>
                <c:pt idx="24">
                  <c:v>25.03.2018</c:v>
                </c:pt>
                <c:pt idx="25">
                  <c:v>26.03.2018</c:v>
                </c:pt>
                <c:pt idx="26">
                  <c:v>27.03.2018</c:v>
                </c:pt>
                <c:pt idx="27">
                  <c:v>28.03.2018</c:v>
                </c:pt>
                <c:pt idx="28">
                  <c:v>29.03.2018</c:v>
                </c:pt>
                <c:pt idx="29">
                  <c:v>30.03.2018</c:v>
                </c:pt>
                <c:pt idx="30">
                  <c:v>31.03.2018</c:v>
                </c:pt>
              </c:strCache>
            </c:strRef>
          </c:cat>
          <c:val>
            <c:numRef>
              <c:f>Sheet1!$L$2:$L$32</c:f>
              <c:numCache>
                <c:formatCode>General</c:formatCode>
                <c:ptCount val="31"/>
                <c:pt idx="0">
                  <c:v>80</c:v>
                </c:pt>
                <c:pt idx="1">
                  <c:v>24</c:v>
                </c:pt>
                <c:pt idx="2">
                  <c:v>6</c:v>
                </c:pt>
                <c:pt idx="3">
                  <c:v>8</c:v>
                </c:pt>
                <c:pt idx="4">
                  <c:v>8</c:v>
                </c:pt>
                <c:pt idx="5">
                  <c:v>8</c:v>
                </c:pt>
                <c:pt idx="6">
                  <c:v>12</c:v>
                </c:pt>
                <c:pt idx="7">
                  <c:v>36</c:v>
                </c:pt>
                <c:pt idx="8">
                  <c:v>16</c:v>
                </c:pt>
                <c:pt idx="9">
                  <c:v>15</c:v>
                </c:pt>
                <c:pt idx="10">
                  <c:v>10</c:v>
                </c:pt>
                <c:pt idx="11">
                  <c:v>5</c:v>
                </c:pt>
                <c:pt idx="12">
                  <c:v>5</c:v>
                </c:pt>
                <c:pt idx="13">
                  <c:v>15</c:v>
                </c:pt>
                <c:pt idx="14">
                  <c:v>65</c:v>
                </c:pt>
                <c:pt idx="15">
                  <c:v>5</c:v>
                </c:pt>
                <c:pt idx="16">
                  <c:v>17</c:v>
                </c:pt>
                <c:pt idx="17">
                  <c:v>9</c:v>
                </c:pt>
                <c:pt idx="18">
                  <c:v>11</c:v>
                </c:pt>
                <c:pt idx="19">
                  <c:v>9</c:v>
                </c:pt>
                <c:pt idx="20">
                  <c:v>120</c:v>
                </c:pt>
                <c:pt idx="21">
                  <c:v>54</c:v>
                </c:pt>
                <c:pt idx="22">
                  <c:v>25</c:v>
                </c:pt>
                <c:pt idx="23">
                  <c:v>13</c:v>
                </c:pt>
                <c:pt idx="24">
                  <c:v>7</c:v>
                </c:pt>
                <c:pt idx="25">
                  <c:v>25</c:v>
                </c:pt>
                <c:pt idx="26">
                  <c:v>188</c:v>
                </c:pt>
                <c:pt idx="27">
                  <c:v>187</c:v>
                </c:pt>
                <c:pt idx="28">
                  <c:v>46</c:v>
                </c:pt>
                <c:pt idx="29">
                  <c:v>58</c:v>
                </c:pt>
                <c:pt idx="30">
                  <c:v>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359C-4BFF-8D3D-5C65D185A5E2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Tietjen und Bommes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01.03.2018</c:v>
                </c:pt>
                <c:pt idx="1">
                  <c:v>02.03.2018</c:v>
                </c:pt>
                <c:pt idx="2">
                  <c:v>03.03.2018</c:v>
                </c:pt>
                <c:pt idx="3">
                  <c:v>04.03.2018</c:v>
                </c:pt>
                <c:pt idx="4">
                  <c:v>05.03.2018</c:v>
                </c:pt>
                <c:pt idx="5">
                  <c:v>06.03.2018</c:v>
                </c:pt>
                <c:pt idx="6">
                  <c:v>07.03.2018</c:v>
                </c:pt>
                <c:pt idx="7">
                  <c:v>08.03.2018</c:v>
                </c:pt>
                <c:pt idx="8">
                  <c:v>09.03.2018</c:v>
                </c:pt>
                <c:pt idx="9">
                  <c:v>10.03.2018</c:v>
                </c:pt>
                <c:pt idx="10">
                  <c:v>11.03.2018</c:v>
                </c:pt>
                <c:pt idx="11">
                  <c:v>12.03.2018</c:v>
                </c:pt>
                <c:pt idx="12">
                  <c:v>13.03.2018</c:v>
                </c:pt>
                <c:pt idx="13">
                  <c:v>14.03.2018</c:v>
                </c:pt>
                <c:pt idx="14">
                  <c:v>15.03.2018</c:v>
                </c:pt>
                <c:pt idx="15">
                  <c:v>16.03.2018</c:v>
                </c:pt>
                <c:pt idx="16">
                  <c:v>17.03.2018</c:v>
                </c:pt>
                <c:pt idx="17">
                  <c:v>18.03.2018</c:v>
                </c:pt>
                <c:pt idx="18">
                  <c:v>19.03.2018</c:v>
                </c:pt>
                <c:pt idx="19">
                  <c:v>20.03.2018</c:v>
                </c:pt>
                <c:pt idx="20">
                  <c:v>21.03.2018</c:v>
                </c:pt>
                <c:pt idx="21">
                  <c:v>22.03.2018</c:v>
                </c:pt>
                <c:pt idx="22">
                  <c:v>23.03.2018</c:v>
                </c:pt>
                <c:pt idx="23">
                  <c:v>24.03.2018</c:v>
                </c:pt>
                <c:pt idx="24">
                  <c:v>25.03.2018</c:v>
                </c:pt>
                <c:pt idx="25">
                  <c:v>26.03.2018</c:v>
                </c:pt>
                <c:pt idx="26">
                  <c:v>27.03.2018</c:v>
                </c:pt>
                <c:pt idx="27">
                  <c:v>28.03.2018</c:v>
                </c:pt>
                <c:pt idx="28">
                  <c:v>29.03.2018</c:v>
                </c:pt>
                <c:pt idx="29">
                  <c:v>30.03.2018</c:v>
                </c:pt>
                <c:pt idx="30">
                  <c:v>31.03.2018</c:v>
                </c:pt>
              </c:strCache>
            </c:strRef>
          </c:cat>
          <c:val>
            <c:numRef>
              <c:f>Sheet1!$M$2:$M$32</c:f>
              <c:numCache>
                <c:formatCode>General</c:formatCode>
                <c:ptCount val="31"/>
                <c:pt idx="0">
                  <c:v>943</c:v>
                </c:pt>
                <c:pt idx="1">
                  <c:v>1643</c:v>
                </c:pt>
                <c:pt idx="2">
                  <c:v>2025</c:v>
                </c:pt>
                <c:pt idx="3">
                  <c:v>1808</c:v>
                </c:pt>
                <c:pt idx="4">
                  <c:v>2282</c:v>
                </c:pt>
                <c:pt idx="5">
                  <c:v>1380</c:v>
                </c:pt>
                <c:pt idx="6">
                  <c:v>2104</c:v>
                </c:pt>
                <c:pt idx="7">
                  <c:v>1214</c:v>
                </c:pt>
                <c:pt idx="8">
                  <c:v>1000</c:v>
                </c:pt>
                <c:pt idx="9">
                  <c:v>797</c:v>
                </c:pt>
                <c:pt idx="10">
                  <c:v>1133</c:v>
                </c:pt>
                <c:pt idx="11">
                  <c:v>1335</c:v>
                </c:pt>
                <c:pt idx="12">
                  <c:v>2144</c:v>
                </c:pt>
                <c:pt idx="13">
                  <c:v>1018</c:v>
                </c:pt>
                <c:pt idx="14">
                  <c:v>1668</c:v>
                </c:pt>
                <c:pt idx="15">
                  <c:v>2437</c:v>
                </c:pt>
                <c:pt idx="16">
                  <c:v>2307</c:v>
                </c:pt>
                <c:pt idx="17">
                  <c:v>1314</c:v>
                </c:pt>
                <c:pt idx="18">
                  <c:v>599</c:v>
                </c:pt>
                <c:pt idx="19">
                  <c:v>615</c:v>
                </c:pt>
                <c:pt idx="20">
                  <c:v>724</c:v>
                </c:pt>
                <c:pt idx="21">
                  <c:v>1478</c:v>
                </c:pt>
                <c:pt idx="22">
                  <c:v>1412</c:v>
                </c:pt>
                <c:pt idx="23">
                  <c:v>928</c:v>
                </c:pt>
                <c:pt idx="24">
                  <c:v>656</c:v>
                </c:pt>
                <c:pt idx="25">
                  <c:v>906</c:v>
                </c:pt>
                <c:pt idx="26">
                  <c:v>972</c:v>
                </c:pt>
                <c:pt idx="27">
                  <c:v>720</c:v>
                </c:pt>
                <c:pt idx="28">
                  <c:v>1061</c:v>
                </c:pt>
                <c:pt idx="29">
                  <c:v>1187</c:v>
                </c:pt>
                <c:pt idx="30">
                  <c:v>1200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359C-4BFF-8D3D-5C65D185A5E2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NDR Talk Show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01.03.2018</c:v>
                </c:pt>
                <c:pt idx="1">
                  <c:v>02.03.2018</c:v>
                </c:pt>
                <c:pt idx="2">
                  <c:v>03.03.2018</c:v>
                </c:pt>
                <c:pt idx="3">
                  <c:v>04.03.2018</c:v>
                </c:pt>
                <c:pt idx="4">
                  <c:v>05.03.2018</c:v>
                </c:pt>
                <c:pt idx="5">
                  <c:v>06.03.2018</c:v>
                </c:pt>
                <c:pt idx="6">
                  <c:v>07.03.2018</c:v>
                </c:pt>
                <c:pt idx="7">
                  <c:v>08.03.2018</c:v>
                </c:pt>
                <c:pt idx="8">
                  <c:v>09.03.2018</c:v>
                </c:pt>
                <c:pt idx="9">
                  <c:v>10.03.2018</c:v>
                </c:pt>
                <c:pt idx="10">
                  <c:v>11.03.2018</c:v>
                </c:pt>
                <c:pt idx="11">
                  <c:v>12.03.2018</c:v>
                </c:pt>
                <c:pt idx="12">
                  <c:v>13.03.2018</c:v>
                </c:pt>
                <c:pt idx="13">
                  <c:v>14.03.2018</c:v>
                </c:pt>
                <c:pt idx="14">
                  <c:v>15.03.2018</c:v>
                </c:pt>
                <c:pt idx="15">
                  <c:v>16.03.2018</c:v>
                </c:pt>
                <c:pt idx="16">
                  <c:v>17.03.2018</c:v>
                </c:pt>
                <c:pt idx="17">
                  <c:v>18.03.2018</c:v>
                </c:pt>
                <c:pt idx="18">
                  <c:v>19.03.2018</c:v>
                </c:pt>
                <c:pt idx="19">
                  <c:v>20.03.2018</c:v>
                </c:pt>
                <c:pt idx="20">
                  <c:v>21.03.2018</c:v>
                </c:pt>
                <c:pt idx="21">
                  <c:v>22.03.2018</c:v>
                </c:pt>
                <c:pt idx="22">
                  <c:v>23.03.2018</c:v>
                </c:pt>
                <c:pt idx="23">
                  <c:v>24.03.2018</c:v>
                </c:pt>
                <c:pt idx="24">
                  <c:v>25.03.2018</c:v>
                </c:pt>
                <c:pt idx="25">
                  <c:v>26.03.2018</c:v>
                </c:pt>
                <c:pt idx="26">
                  <c:v>27.03.2018</c:v>
                </c:pt>
                <c:pt idx="27">
                  <c:v>28.03.2018</c:v>
                </c:pt>
                <c:pt idx="28">
                  <c:v>29.03.2018</c:v>
                </c:pt>
                <c:pt idx="29">
                  <c:v>30.03.2018</c:v>
                </c:pt>
                <c:pt idx="30">
                  <c:v>31.03.2018</c:v>
                </c:pt>
              </c:strCache>
            </c:strRef>
          </c:cat>
          <c:val>
            <c:numRef>
              <c:f>Sheet1!$N$2:$N$32</c:f>
              <c:numCache>
                <c:formatCode>General</c:formatCode>
                <c:ptCount val="31"/>
                <c:pt idx="0">
                  <c:v>12621</c:v>
                </c:pt>
                <c:pt idx="1">
                  <c:v>15499</c:v>
                </c:pt>
                <c:pt idx="2">
                  <c:v>14751</c:v>
                </c:pt>
                <c:pt idx="3">
                  <c:v>14409</c:v>
                </c:pt>
                <c:pt idx="4">
                  <c:v>18602</c:v>
                </c:pt>
                <c:pt idx="5">
                  <c:v>12846</c:v>
                </c:pt>
                <c:pt idx="6">
                  <c:v>16805</c:v>
                </c:pt>
                <c:pt idx="7">
                  <c:v>15136</c:v>
                </c:pt>
                <c:pt idx="8">
                  <c:v>21098</c:v>
                </c:pt>
                <c:pt idx="9">
                  <c:v>19717</c:v>
                </c:pt>
                <c:pt idx="10">
                  <c:v>19219</c:v>
                </c:pt>
                <c:pt idx="11">
                  <c:v>15033</c:v>
                </c:pt>
                <c:pt idx="12">
                  <c:v>13582</c:v>
                </c:pt>
                <c:pt idx="13">
                  <c:v>12924</c:v>
                </c:pt>
                <c:pt idx="14">
                  <c:v>12324</c:v>
                </c:pt>
                <c:pt idx="15">
                  <c:v>11516</c:v>
                </c:pt>
                <c:pt idx="16">
                  <c:v>13889</c:v>
                </c:pt>
                <c:pt idx="17">
                  <c:v>11332</c:v>
                </c:pt>
                <c:pt idx="18">
                  <c:v>8736</c:v>
                </c:pt>
                <c:pt idx="19">
                  <c:v>6992</c:v>
                </c:pt>
                <c:pt idx="20">
                  <c:v>7051</c:v>
                </c:pt>
                <c:pt idx="21">
                  <c:v>8353</c:v>
                </c:pt>
                <c:pt idx="22">
                  <c:v>11990</c:v>
                </c:pt>
                <c:pt idx="23">
                  <c:v>9636</c:v>
                </c:pt>
                <c:pt idx="24">
                  <c:v>9028</c:v>
                </c:pt>
                <c:pt idx="25">
                  <c:v>7896</c:v>
                </c:pt>
                <c:pt idx="26">
                  <c:v>5972</c:v>
                </c:pt>
                <c:pt idx="27">
                  <c:v>7960</c:v>
                </c:pt>
                <c:pt idx="28">
                  <c:v>6770</c:v>
                </c:pt>
                <c:pt idx="29">
                  <c:v>10309</c:v>
                </c:pt>
                <c:pt idx="30">
                  <c:v>7631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359C-4BFF-8D3D-5C65D185A5E2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Kuhlage und Hardeland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01.03.2018</c:v>
                </c:pt>
                <c:pt idx="1">
                  <c:v>02.03.2018</c:v>
                </c:pt>
                <c:pt idx="2">
                  <c:v>03.03.2018</c:v>
                </c:pt>
                <c:pt idx="3">
                  <c:v>04.03.2018</c:v>
                </c:pt>
                <c:pt idx="4">
                  <c:v>05.03.2018</c:v>
                </c:pt>
                <c:pt idx="5">
                  <c:v>06.03.2018</c:v>
                </c:pt>
                <c:pt idx="6">
                  <c:v>07.03.2018</c:v>
                </c:pt>
                <c:pt idx="7">
                  <c:v>08.03.2018</c:v>
                </c:pt>
                <c:pt idx="8">
                  <c:v>09.03.2018</c:v>
                </c:pt>
                <c:pt idx="9">
                  <c:v>10.03.2018</c:v>
                </c:pt>
                <c:pt idx="10">
                  <c:v>11.03.2018</c:v>
                </c:pt>
                <c:pt idx="11">
                  <c:v>12.03.2018</c:v>
                </c:pt>
                <c:pt idx="12">
                  <c:v>13.03.2018</c:v>
                </c:pt>
                <c:pt idx="13">
                  <c:v>14.03.2018</c:v>
                </c:pt>
                <c:pt idx="14">
                  <c:v>15.03.2018</c:v>
                </c:pt>
                <c:pt idx="15">
                  <c:v>16.03.2018</c:v>
                </c:pt>
                <c:pt idx="16">
                  <c:v>17.03.2018</c:v>
                </c:pt>
                <c:pt idx="17">
                  <c:v>18.03.2018</c:v>
                </c:pt>
                <c:pt idx="18">
                  <c:v>19.03.2018</c:v>
                </c:pt>
                <c:pt idx="19">
                  <c:v>20.03.2018</c:v>
                </c:pt>
                <c:pt idx="20">
                  <c:v>21.03.2018</c:v>
                </c:pt>
                <c:pt idx="21">
                  <c:v>22.03.2018</c:v>
                </c:pt>
                <c:pt idx="22">
                  <c:v>23.03.2018</c:v>
                </c:pt>
                <c:pt idx="23">
                  <c:v>24.03.2018</c:v>
                </c:pt>
                <c:pt idx="24">
                  <c:v>25.03.2018</c:v>
                </c:pt>
                <c:pt idx="25">
                  <c:v>26.03.2018</c:v>
                </c:pt>
                <c:pt idx="26">
                  <c:v>27.03.2018</c:v>
                </c:pt>
                <c:pt idx="27">
                  <c:v>28.03.2018</c:v>
                </c:pt>
                <c:pt idx="28">
                  <c:v>29.03.2018</c:v>
                </c:pt>
                <c:pt idx="29">
                  <c:v>30.03.2018</c:v>
                </c:pt>
                <c:pt idx="30">
                  <c:v>31.03.2018</c:v>
                </c:pt>
              </c:strCache>
            </c:strRef>
          </c:cat>
          <c:val>
            <c:numRef>
              <c:f>Sheet1!$O$2:$O$32</c:f>
              <c:numCache>
                <c:formatCode>General</c:formatCode>
                <c:ptCount val="31"/>
                <c:pt idx="0">
                  <c:v>1813</c:v>
                </c:pt>
                <c:pt idx="1">
                  <c:v>1312</c:v>
                </c:pt>
                <c:pt idx="2">
                  <c:v>251</c:v>
                </c:pt>
                <c:pt idx="3">
                  <c:v>940</c:v>
                </c:pt>
                <c:pt idx="4">
                  <c:v>463</c:v>
                </c:pt>
                <c:pt idx="5">
                  <c:v>838</c:v>
                </c:pt>
                <c:pt idx="6">
                  <c:v>535</c:v>
                </c:pt>
                <c:pt idx="7">
                  <c:v>62</c:v>
                </c:pt>
                <c:pt idx="8">
                  <c:v>49</c:v>
                </c:pt>
                <c:pt idx="9">
                  <c:v>27</c:v>
                </c:pt>
                <c:pt idx="10">
                  <c:v>530</c:v>
                </c:pt>
                <c:pt idx="11">
                  <c:v>424</c:v>
                </c:pt>
                <c:pt idx="12">
                  <c:v>479</c:v>
                </c:pt>
                <c:pt idx="13">
                  <c:v>308</c:v>
                </c:pt>
                <c:pt idx="14">
                  <c:v>982</c:v>
                </c:pt>
                <c:pt idx="15">
                  <c:v>1277</c:v>
                </c:pt>
                <c:pt idx="16">
                  <c:v>170</c:v>
                </c:pt>
                <c:pt idx="17">
                  <c:v>1029</c:v>
                </c:pt>
                <c:pt idx="18">
                  <c:v>662</c:v>
                </c:pt>
                <c:pt idx="19">
                  <c:v>605</c:v>
                </c:pt>
                <c:pt idx="20">
                  <c:v>550</c:v>
                </c:pt>
                <c:pt idx="21">
                  <c:v>82</c:v>
                </c:pt>
                <c:pt idx="22">
                  <c:v>52</c:v>
                </c:pt>
                <c:pt idx="23">
                  <c:v>20</c:v>
                </c:pt>
                <c:pt idx="24">
                  <c:v>630</c:v>
                </c:pt>
                <c:pt idx="25">
                  <c:v>448</c:v>
                </c:pt>
                <c:pt idx="26">
                  <c:v>2823</c:v>
                </c:pt>
                <c:pt idx="27">
                  <c:v>789</c:v>
                </c:pt>
                <c:pt idx="28">
                  <c:v>195</c:v>
                </c:pt>
                <c:pt idx="29">
                  <c:v>93</c:v>
                </c:pt>
                <c:pt idx="30">
                  <c:v>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359C-4BFF-8D3D-5C65D185A5E2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NDR barrierefrei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01.03.2018</c:v>
                </c:pt>
                <c:pt idx="1">
                  <c:v>02.03.2018</c:v>
                </c:pt>
                <c:pt idx="2">
                  <c:v>03.03.2018</c:v>
                </c:pt>
                <c:pt idx="3">
                  <c:v>04.03.2018</c:v>
                </c:pt>
                <c:pt idx="4">
                  <c:v>05.03.2018</c:v>
                </c:pt>
                <c:pt idx="5">
                  <c:v>06.03.2018</c:v>
                </c:pt>
                <c:pt idx="6">
                  <c:v>07.03.2018</c:v>
                </c:pt>
                <c:pt idx="7">
                  <c:v>08.03.2018</c:v>
                </c:pt>
                <c:pt idx="8">
                  <c:v>09.03.2018</c:v>
                </c:pt>
                <c:pt idx="9">
                  <c:v>10.03.2018</c:v>
                </c:pt>
                <c:pt idx="10">
                  <c:v>11.03.2018</c:v>
                </c:pt>
                <c:pt idx="11">
                  <c:v>12.03.2018</c:v>
                </c:pt>
                <c:pt idx="12">
                  <c:v>13.03.2018</c:v>
                </c:pt>
                <c:pt idx="13">
                  <c:v>14.03.2018</c:v>
                </c:pt>
                <c:pt idx="14">
                  <c:v>15.03.2018</c:v>
                </c:pt>
                <c:pt idx="15">
                  <c:v>16.03.2018</c:v>
                </c:pt>
                <c:pt idx="16">
                  <c:v>17.03.2018</c:v>
                </c:pt>
                <c:pt idx="17">
                  <c:v>18.03.2018</c:v>
                </c:pt>
                <c:pt idx="18">
                  <c:v>19.03.2018</c:v>
                </c:pt>
                <c:pt idx="19">
                  <c:v>20.03.2018</c:v>
                </c:pt>
                <c:pt idx="20">
                  <c:v>21.03.2018</c:v>
                </c:pt>
                <c:pt idx="21">
                  <c:v>22.03.2018</c:v>
                </c:pt>
                <c:pt idx="22">
                  <c:v>23.03.2018</c:v>
                </c:pt>
                <c:pt idx="23">
                  <c:v>24.03.2018</c:v>
                </c:pt>
                <c:pt idx="24">
                  <c:v>25.03.2018</c:v>
                </c:pt>
                <c:pt idx="25">
                  <c:v>26.03.2018</c:v>
                </c:pt>
                <c:pt idx="26">
                  <c:v>27.03.2018</c:v>
                </c:pt>
                <c:pt idx="27">
                  <c:v>28.03.2018</c:v>
                </c:pt>
                <c:pt idx="28">
                  <c:v>29.03.2018</c:v>
                </c:pt>
                <c:pt idx="29">
                  <c:v>30.03.2018</c:v>
                </c:pt>
                <c:pt idx="30">
                  <c:v>31.03.2018</c:v>
                </c:pt>
              </c:strCache>
            </c:strRef>
          </c:cat>
          <c:val>
            <c:numRef>
              <c:f>Sheet1!$P$2:$P$32</c:f>
              <c:numCache>
                <c:formatCode>General</c:formatCode>
                <c:ptCount val="31"/>
                <c:pt idx="0">
                  <c:v>238</c:v>
                </c:pt>
                <c:pt idx="1">
                  <c:v>33</c:v>
                </c:pt>
                <c:pt idx="2">
                  <c:v>7</c:v>
                </c:pt>
                <c:pt idx="3">
                  <c:v>35</c:v>
                </c:pt>
                <c:pt idx="4">
                  <c:v>0</c:v>
                </c:pt>
                <c:pt idx="5">
                  <c:v>6</c:v>
                </c:pt>
                <c:pt idx="6">
                  <c:v>1</c:v>
                </c:pt>
                <c:pt idx="7">
                  <c:v>37</c:v>
                </c:pt>
                <c:pt idx="8">
                  <c:v>12</c:v>
                </c:pt>
                <c:pt idx="9">
                  <c:v>4</c:v>
                </c:pt>
                <c:pt idx="10">
                  <c:v>6</c:v>
                </c:pt>
                <c:pt idx="11">
                  <c:v>95</c:v>
                </c:pt>
                <c:pt idx="12">
                  <c:v>64</c:v>
                </c:pt>
                <c:pt idx="13">
                  <c:v>26</c:v>
                </c:pt>
                <c:pt idx="14">
                  <c:v>13</c:v>
                </c:pt>
                <c:pt idx="15">
                  <c:v>4</c:v>
                </c:pt>
                <c:pt idx="16">
                  <c:v>5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69</c:v>
                </c:pt>
                <c:pt idx="21">
                  <c:v>55</c:v>
                </c:pt>
                <c:pt idx="22">
                  <c:v>14</c:v>
                </c:pt>
                <c:pt idx="23">
                  <c:v>6</c:v>
                </c:pt>
                <c:pt idx="24">
                  <c:v>3</c:v>
                </c:pt>
                <c:pt idx="25">
                  <c:v>1</c:v>
                </c:pt>
                <c:pt idx="26">
                  <c:v>2</c:v>
                </c:pt>
                <c:pt idx="27">
                  <c:v>2</c:v>
                </c:pt>
                <c:pt idx="28">
                  <c:v>13</c:v>
                </c:pt>
                <c:pt idx="29">
                  <c:v>1</c:v>
                </c:pt>
                <c:pt idx="30">
                  <c:v>278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359C-4BFF-8D3D-5C65D185A5E2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NDR Sport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01.03.2018</c:v>
                </c:pt>
                <c:pt idx="1">
                  <c:v>02.03.2018</c:v>
                </c:pt>
                <c:pt idx="2">
                  <c:v>03.03.2018</c:v>
                </c:pt>
                <c:pt idx="3">
                  <c:v>04.03.2018</c:v>
                </c:pt>
                <c:pt idx="4">
                  <c:v>05.03.2018</c:v>
                </c:pt>
                <c:pt idx="5">
                  <c:v>06.03.2018</c:v>
                </c:pt>
                <c:pt idx="6">
                  <c:v>07.03.2018</c:v>
                </c:pt>
                <c:pt idx="7">
                  <c:v>08.03.2018</c:v>
                </c:pt>
                <c:pt idx="8">
                  <c:v>09.03.2018</c:v>
                </c:pt>
                <c:pt idx="9">
                  <c:v>10.03.2018</c:v>
                </c:pt>
                <c:pt idx="10">
                  <c:v>11.03.2018</c:v>
                </c:pt>
                <c:pt idx="11">
                  <c:v>12.03.2018</c:v>
                </c:pt>
                <c:pt idx="12">
                  <c:v>13.03.2018</c:v>
                </c:pt>
                <c:pt idx="13">
                  <c:v>14.03.2018</c:v>
                </c:pt>
                <c:pt idx="14">
                  <c:v>15.03.2018</c:v>
                </c:pt>
                <c:pt idx="15">
                  <c:v>16.03.2018</c:v>
                </c:pt>
                <c:pt idx="16">
                  <c:v>17.03.2018</c:v>
                </c:pt>
                <c:pt idx="17">
                  <c:v>18.03.2018</c:v>
                </c:pt>
                <c:pt idx="18">
                  <c:v>19.03.2018</c:v>
                </c:pt>
                <c:pt idx="19">
                  <c:v>20.03.2018</c:v>
                </c:pt>
                <c:pt idx="20">
                  <c:v>21.03.2018</c:v>
                </c:pt>
                <c:pt idx="21">
                  <c:v>22.03.2018</c:v>
                </c:pt>
                <c:pt idx="22">
                  <c:v>23.03.2018</c:v>
                </c:pt>
                <c:pt idx="23">
                  <c:v>24.03.2018</c:v>
                </c:pt>
                <c:pt idx="24">
                  <c:v>25.03.2018</c:v>
                </c:pt>
                <c:pt idx="25">
                  <c:v>26.03.2018</c:v>
                </c:pt>
                <c:pt idx="26">
                  <c:v>27.03.2018</c:v>
                </c:pt>
                <c:pt idx="27">
                  <c:v>28.03.2018</c:v>
                </c:pt>
                <c:pt idx="28">
                  <c:v>29.03.2018</c:v>
                </c:pt>
                <c:pt idx="29">
                  <c:v>30.03.2018</c:v>
                </c:pt>
                <c:pt idx="30">
                  <c:v>31.03.2018</c:v>
                </c:pt>
              </c:strCache>
            </c:strRef>
          </c:cat>
          <c:val>
            <c:numRef>
              <c:f>Sheet1!$Q$2:$Q$32</c:f>
              <c:numCache>
                <c:formatCode>General</c:formatCode>
                <c:ptCount val="31"/>
                <c:pt idx="0">
                  <c:v>3279</c:v>
                </c:pt>
                <c:pt idx="1">
                  <c:v>1760</c:v>
                </c:pt>
                <c:pt idx="2">
                  <c:v>1284</c:v>
                </c:pt>
                <c:pt idx="3">
                  <c:v>2360</c:v>
                </c:pt>
                <c:pt idx="4">
                  <c:v>1995</c:v>
                </c:pt>
                <c:pt idx="5">
                  <c:v>1086</c:v>
                </c:pt>
                <c:pt idx="6">
                  <c:v>744</c:v>
                </c:pt>
                <c:pt idx="7">
                  <c:v>2685</c:v>
                </c:pt>
                <c:pt idx="8">
                  <c:v>579</c:v>
                </c:pt>
                <c:pt idx="9">
                  <c:v>969</c:v>
                </c:pt>
                <c:pt idx="10">
                  <c:v>2855</c:v>
                </c:pt>
                <c:pt idx="11">
                  <c:v>2678</c:v>
                </c:pt>
                <c:pt idx="12">
                  <c:v>2700</c:v>
                </c:pt>
                <c:pt idx="13">
                  <c:v>1691</c:v>
                </c:pt>
                <c:pt idx="14">
                  <c:v>1008</c:v>
                </c:pt>
                <c:pt idx="15">
                  <c:v>804</c:v>
                </c:pt>
                <c:pt idx="16">
                  <c:v>3418</c:v>
                </c:pt>
                <c:pt idx="17">
                  <c:v>2484</c:v>
                </c:pt>
                <c:pt idx="18">
                  <c:v>4417</c:v>
                </c:pt>
                <c:pt idx="19">
                  <c:v>6400</c:v>
                </c:pt>
                <c:pt idx="20">
                  <c:v>2803</c:v>
                </c:pt>
                <c:pt idx="21">
                  <c:v>1621</c:v>
                </c:pt>
                <c:pt idx="22">
                  <c:v>792</c:v>
                </c:pt>
                <c:pt idx="23">
                  <c:v>1610</c:v>
                </c:pt>
                <c:pt idx="24">
                  <c:v>674</c:v>
                </c:pt>
                <c:pt idx="25">
                  <c:v>2172</c:v>
                </c:pt>
                <c:pt idx="26">
                  <c:v>3182</c:v>
                </c:pt>
                <c:pt idx="27">
                  <c:v>2587</c:v>
                </c:pt>
                <c:pt idx="28">
                  <c:v>1271</c:v>
                </c:pt>
                <c:pt idx="29">
                  <c:v>1114</c:v>
                </c:pt>
                <c:pt idx="30">
                  <c:v>2967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F-359C-4BFF-8D3D-5C65D185A5E2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Weltbilder</c:v>
                </c:pt>
              </c:strCache>
            </c:strRef>
          </c:tx>
          <c:spPr>
            <a:ln w="28575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01.03.2018</c:v>
                </c:pt>
                <c:pt idx="1">
                  <c:v>02.03.2018</c:v>
                </c:pt>
                <c:pt idx="2">
                  <c:v>03.03.2018</c:v>
                </c:pt>
                <c:pt idx="3">
                  <c:v>04.03.2018</c:v>
                </c:pt>
                <c:pt idx="4">
                  <c:v>05.03.2018</c:v>
                </c:pt>
                <c:pt idx="5">
                  <c:v>06.03.2018</c:v>
                </c:pt>
                <c:pt idx="6">
                  <c:v>07.03.2018</c:v>
                </c:pt>
                <c:pt idx="7">
                  <c:v>08.03.2018</c:v>
                </c:pt>
                <c:pt idx="8">
                  <c:v>09.03.2018</c:v>
                </c:pt>
                <c:pt idx="9">
                  <c:v>10.03.2018</c:v>
                </c:pt>
                <c:pt idx="10">
                  <c:v>11.03.2018</c:v>
                </c:pt>
                <c:pt idx="11">
                  <c:v>12.03.2018</c:v>
                </c:pt>
                <c:pt idx="12">
                  <c:v>13.03.2018</c:v>
                </c:pt>
                <c:pt idx="13">
                  <c:v>14.03.2018</c:v>
                </c:pt>
                <c:pt idx="14">
                  <c:v>15.03.2018</c:v>
                </c:pt>
                <c:pt idx="15">
                  <c:v>16.03.2018</c:v>
                </c:pt>
                <c:pt idx="16">
                  <c:v>17.03.2018</c:v>
                </c:pt>
                <c:pt idx="17">
                  <c:v>18.03.2018</c:v>
                </c:pt>
                <c:pt idx="18">
                  <c:v>19.03.2018</c:v>
                </c:pt>
                <c:pt idx="19">
                  <c:v>20.03.2018</c:v>
                </c:pt>
                <c:pt idx="20">
                  <c:v>21.03.2018</c:v>
                </c:pt>
                <c:pt idx="21">
                  <c:v>22.03.2018</c:v>
                </c:pt>
                <c:pt idx="22">
                  <c:v>23.03.2018</c:v>
                </c:pt>
                <c:pt idx="23">
                  <c:v>24.03.2018</c:v>
                </c:pt>
                <c:pt idx="24">
                  <c:v>25.03.2018</c:v>
                </c:pt>
                <c:pt idx="25">
                  <c:v>26.03.2018</c:v>
                </c:pt>
                <c:pt idx="26">
                  <c:v>27.03.2018</c:v>
                </c:pt>
                <c:pt idx="27">
                  <c:v>28.03.2018</c:v>
                </c:pt>
                <c:pt idx="28">
                  <c:v>29.03.2018</c:v>
                </c:pt>
                <c:pt idx="29">
                  <c:v>30.03.2018</c:v>
                </c:pt>
                <c:pt idx="30">
                  <c:v>31.03.2018</c:v>
                </c:pt>
              </c:strCache>
            </c:strRef>
          </c:cat>
          <c:val>
            <c:numRef>
              <c:f>Sheet1!$R$2:$R$32</c:f>
              <c:numCache>
                <c:formatCode>General</c:formatCode>
                <c:ptCount val="31"/>
                <c:pt idx="0">
                  <c:v>283</c:v>
                </c:pt>
                <c:pt idx="1">
                  <c:v>150</c:v>
                </c:pt>
                <c:pt idx="2">
                  <c:v>228</c:v>
                </c:pt>
                <c:pt idx="3">
                  <c:v>2118</c:v>
                </c:pt>
                <c:pt idx="4">
                  <c:v>980</c:v>
                </c:pt>
                <c:pt idx="5">
                  <c:v>291</c:v>
                </c:pt>
                <c:pt idx="6">
                  <c:v>143</c:v>
                </c:pt>
                <c:pt idx="7">
                  <c:v>23832</c:v>
                </c:pt>
                <c:pt idx="8">
                  <c:v>12276</c:v>
                </c:pt>
                <c:pt idx="9">
                  <c:v>12130</c:v>
                </c:pt>
                <c:pt idx="10">
                  <c:v>4243</c:v>
                </c:pt>
                <c:pt idx="11">
                  <c:v>1784</c:v>
                </c:pt>
                <c:pt idx="12">
                  <c:v>736</c:v>
                </c:pt>
                <c:pt idx="13">
                  <c:v>1143</c:v>
                </c:pt>
                <c:pt idx="14">
                  <c:v>1444</c:v>
                </c:pt>
                <c:pt idx="15">
                  <c:v>731</c:v>
                </c:pt>
                <c:pt idx="16">
                  <c:v>292</c:v>
                </c:pt>
                <c:pt idx="17">
                  <c:v>273</c:v>
                </c:pt>
                <c:pt idx="18">
                  <c:v>105</c:v>
                </c:pt>
                <c:pt idx="19">
                  <c:v>172</c:v>
                </c:pt>
                <c:pt idx="20">
                  <c:v>199</c:v>
                </c:pt>
                <c:pt idx="21">
                  <c:v>269</c:v>
                </c:pt>
                <c:pt idx="22">
                  <c:v>328</c:v>
                </c:pt>
                <c:pt idx="23">
                  <c:v>136</c:v>
                </c:pt>
                <c:pt idx="24">
                  <c:v>88</c:v>
                </c:pt>
                <c:pt idx="25">
                  <c:v>164</c:v>
                </c:pt>
                <c:pt idx="26">
                  <c:v>41</c:v>
                </c:pt>
                <c:pt idx="27">
                  <c:v>397</c:v>
                </c:pt>
                <c:pt idx="28">
                  <c:v>422</c:v>
                </c:pt>
                <c:pt idx="29">
                  <c:v>490</c:v>
                </c:pt>
                <c:pt idx="30">
                  <c:v>412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0-359C-4BFF-8D3D-5C65D185A5E2}"/>
            </c:ext>
          </c:extLst>
        </c:ser>
        <c:ser>
          <c:idx val="17"/>
          <c:order val="17"/>
          <c:tx>
            <c:strRef>
              <c:f>Sheet1!$S$1</c:f>
              <c:strCache>
                <c:ptCount val="1"/>
                <c:pt idx="0">
                  <c:v>Sesamstrasse</c:v>
                </c:pt>
              </c:strCache>
            </c:strRef>
          </c:tx>
          <c:spPr>
            <a:ln w="28575" cap="rnd">
              <a:solidFill>
                <a:schemeClr val="accent6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01.03.2018</c:v>
                </c:pt>
                <c:pt idx="1">
                  <c:v>02.03.2018</c:v>
                </c:pt>
                <c:pt idx="2">
                  <c:v>03.03.2018</c:v>
                </c:pt>
                <c:pt idx="3">
                  <c:v>04.03.2018</c:v>
                </c:pt>
                <c:pt idx="4">
                  <c:v>05.03.2018</c:v>
                </c:pt>
                <c:pt idx="5">
                  <c:v>06.03.2018</c:v>
                </c:pt>
                <c:pt idx="6">
                  <c:v>07.03.2018</c:v>
                </c:pt>
                <c:pt idx="7">
                  <c:v>08.03.2018</c:v>
                </c:pt>
                <c:pt idx="8">
                  <c:v>09.03.2018</c:v>
                </c:pt>
                <c:pt idx="9">
                  <c:v>10.03.2018</c:v>
                </c:pt>
                <c:pt idx="10">
                  <c:v>11.03.2018</c:v>
                </c:pt>
                <c:pt idx="11">
                  <c:v>12.03.2018</c:v>
                </c:pt>
                <c:pt idx="12">
                  <c:v>13.03.2018</c:v>
                </c:pt>
                <c:pt idx="13">
                  <c:v>14.03.2018</c:v>
                </c:pt>
                <c:pt idx="14">
                  <c:v>15.03.2018</c:v>
                </c:pt>
                <c:pt idx="15">
                  <c:v>16.03.2018</c:v>
                </c:pt>
                <c:pt idx="16">
                  <c:v>17.03.2018</c:v>
                </c:pt>
                <c:pt idx="17">
                  <c:v>18.03.2018</c:v>
                </c:pt>
                <c:pt idx="18">
                  <c:v>19.03.2018</c:v>
                </c:pt>
                <c:pt idx="19">
                  <c:v>20.03.2018</c:v>
                </c:pt>
                <c:pt idx="20">
                  <c:v>21.03.2018</c:v>
                </c:pt>
                <c:pt idx="21">
                  <c:v>22.03.2018</c:v>
                </c:pt>
                <c:pt idx="22">
                  <c:v>23.03.2018</c:v>
                </c:pt>
                <c:pt idx="23">
                  <c:v>24.03.2018</c:v>
                </c:pt>
                <c:pt idx="24">
                  <c:v>25.03.2018</c:v>
                </c:pt>
                <c:pt idx="25">
                  <c:v>26.03.2018</c:v>
                </c:pt>
                <c:pt idx="26">
                  <c:v>27.03.2018</c:v>
                </c:pt>
                <c:pt idx="27">
                  <c:v>28.03.2018</c:v>
                </c:pt>
                <c:pt idx="28">
                  <c:v>29.03.2018</c:v>
                </c:pt>
                <c:pt idx="29">
                  <c:v>30.03.2018</c:v>
                </c:pt>
                <c:pt idx="30">
                  <c:v>31.03.2018</c:v>
                </c:pt>
              </c:strCache>
            </c:strRef>
          </c:cat>
          <c:val>
            <c:numRef>
              <c:f>Sheet1!$S$2:$S$32</c:f>
              <c:numCache>
                <c:formatCode>General</c:formatCode>
                <c:ptCount val="31"/>
                <c:pt idx="0">
                  <c:v>299</c:v>
                </c:pt>
                <c:pt idx="1">
                  <c:v>457</c:v>
                </c:pt>
                <c:pt idx="2">
                  <c:v>404</c:v>
                </c:pt>
                <c:pt idx="3">
                  <c:v>478</c:v>
                </c:pt>
                <c:pt idx="4">
                  <c:v>218</c:v>
                </c:pt>
                <c:pt idx="5">
                  <c:v>83</c:v>
                </c:pt>
                <c:pt idx="6">
                  <c:v>149</c:v>
                </c:pt>
                <c:pt idx="7">
                  <c:v>212</c:v>
                </c:pt>
                <c:pt idx="8">
                  <c:v>228</c:v>
                </c:pt>
                <c:pt idx="9">
                  <c:v>205</c:v>
                </c:pt>
                <c:pt idx="10">
                  <c:v>184</c:v>
                </c:pt>
                <c:pt idx="11">
                  <c:v>149</c:v>
                </c:pt>
                <c:pt idx="12">
                  <c:v>667</c:v>
                </c:pt>
                <c:pt idx="13">
                  <c:v>408</c:v>
                </c:pt>
                <c:pt idx="14">
                  <c:v>1396</c:v>
                </c:pt>
                <c:pt idx="15">
                  <c:v>1234</c:v>
                </c:pt>
                <c:pt idx="16">
                  <c:v>907</c:v>
                </c:pt>
                <c:pt idx="17">
                  <c:v>572</c:v>
                </c:pt>
                <c:pt idx="18">
                  <c:v>473</c:v>
                </c:pt>
                <c:pt idx="19">
                  <c:v>395</c:v>
                </c:pt>
                <c:pt idx="20">
                  <c:v>230</c:v>
                </c:pt>
                <c:pt idx="21">
                  <c:v>105</c:v>
                </c:pt>
                <c:pt idx="22">
                  <c:v>1185</c:v>
                </c:pt>
                <c:pt idx="23">
                  <c:v>459</c:v>
                </c:pt>
                <c:pt idx="24">
                  <c:v>193</c:v>
                </c:pt>
                <c:pt idx="25">
                  <c:v>642</c:v>
                </c:pt>
                <c:pt idx="26">
                  <c:v>486</c:v>
                </c:pt>
                <c:pt idx="27">
                  <c:v>585</c:v>
                </c:pt>
                <c:pt idx="28">
                  <c:v>237</c:v>
                </c:pt>
                <c:pt idx="29">
                  <c:v>589</c:v>
                </c:pt>
                <c:pt idx="30">
                  <c:v>1969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1-359C-4BFF-8D3D-5C65D185A5E2}"/>
            </c:ext>
          </c:extLst>
        </c:ser>
        <c:ser>
          <c:idx val="18"/>
          <c:order val="18"/>
          <c:tx>
            <c:strRef>
              <c:f>Sheet1!$T$1</c:f>
              <c:strCache>
                <c:ptCount val="1"/>
                <c:pt idx="0">
                  <c:v>NDR Mecklenburg-Vorpommern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01.03.2018</c:v>
                </c:pt>
                <c:pt idx="1">
                  <c:v>02.03.2018</c:v>
                </c:pt>
                <c:pt idx="2">
                  <c:v>03.03.2018</c:v>
                </c:pt>
                <c:pt idx="3">
                  <c:v>04.03.2018</c:v>
                </c:pt>
                <c:pt idx="4">
                  <c:v>05.03.2018</c:v>
                </c:pt>
                <c:pt idx="5">
                  <c:v>06.03.2018</c:v>
                </c:pt>
                <c:pt idx="6">
                  <c:v>07.03.2018</c:v>
                </c:pt>
                <c:pt idx="7">
                  <c:v>08.03.2018</c:v>
                </c:pt>
                <c:pt idx="8">
                  <c:v>09.03.2018</c:v>
                </c:pt>
                <c:pt idx="9">
                  <c:v>10.03.2018</c:v>
                </c:pt>
                <c:pt idx="10">
                  <c:v>11.03.2018</c:v>
                </c:pt>
                <c:pt idx="11">
                  <c:v>12.03.2018</c:v>
                </c:pt>
                <c:pt idx="12">
                  <c:v>13.03.2018</c:v>
                </c:pt>
                <c:pt idx="13">
                  <c:v>14.03.2018</c:v>
                </c:pt>
                <c:pt idx="14">
                  <c:v>15.03.2018</c:v>
                </c:pt>
                <c:pt idx="15">
                  <c:v>16.03.2018</c:v>
                </c:pt>
                <c:pt idx="16">
                  <c:v>17.03.2018</c:v>
                </c:pt>
                <c:pt idx="17">
                  <c:v>18.03.2018</c:v>
                </c:pt>
                <c:pt idx="18">
                  <c:v>19.03.2018</c:v>
                </c:pt>
                <c:pt idx="19">
                  <c:v>20.03.2018</c:v>
                </c:pt>
                <c:pt idx="20">
                  <c:v>21.03.2018</c:v>
                </c:pt>
                <c:pt idx="21">
                  <c:v>22.03.2018</c:v>
                </c:pt>
                <c:pt idx="22">
                  <c:v>23.03.2018</c:v>
                </c:pt>
                <c:pt idx="23">
                  <c:v>24.03.2018</c:v>
                </c:pt>
                <c:pt idx="24">
                  <c:v>25.03.2018</c:v>
                </c:pt>
                <c:pt idx="25">
                  <c:v>26.03.2018</c:v>
                </c:pt>
                <c:pt idx="26">
                  <c:v>27.03.2018</c:v>
                </c:pt>
                <c:pt idx="27">
                  <c:v>28.03.2018</c:v>
                </c:pt>
                <c:pt idx="28">
                  <c:v>29.03.2018</c:v>
                </c:pt>
                <c:pt idx="29">
                  <c:v>30.03.2018</c:v>
                </c:pt>
                <c:pt idx="30">
                  <c:v>31.03.2018</c:v>
                </c:pt>
              </c:strCache>
            </c:strRef>
          </c:cat>
          <c:val>
            <c:numRef>
              <c:f>Sheet1!$T$2:$T$32</c:f>
              <c:numCache>
                <c:formatCode>General</c:formatCode>
                <c:ptCount val="31"/>
                <c:pt idx="0">
                  <c:v>1220</c:v>
                </c:pt>
                <c:pt idx="1">
                  <c:v>1003</c:v>
                </c:pt>
                <c:pt idx="2">
                  <c:v>709</c:v>
                </c:pt>
                <c:pt idx="3">
                  <c:v>555</c:v>
                </c:pt>
                <c:pt idx="4">
                  <c:v>900</c:v>
                </c:pt>
                <c:pt idx="5">
                  <c:v>3880</c:v>
                </c:pt>
                <c:pt idx="6">
                  <c:v>2354</c:v>
                </c:pt>
                <c:pt idx="7">
                  <c:v>1772</c:v>
                </c:pt>
                <c:pt idx="8">
                  <c:v>1098</c:v>
                </c:pt>
                <c:pt idx="9">
                  <c:v>763</c:v>
                </c:pt>
                <c:pt idx="10">
                  <c:v>422</c:v>
                </c:pt>
                <c:pt idx="11">
                  <c:v>534</c:v>
                </c:pt>
                <c:pt idx="12">
                  <c:v>671</c:v>
                </c:pt>
                <c:pt idx="13">
                  <c:v>1016</c:v>
                </c:pt>
                <c:pt idx="14">
                  <c:v>1438</c:v>
                </c:pt>
                <c:pt idx="15">
                  <c:v>630</c:v>
                </c:pt>
                <c:pt idx="16">
                  <c:v>700</c:v>
                </c:pt>
                <c:pt idx="17">
                  <c:v>480</c:v>
                </c:pt>
                <c:pt idx="18">
                  <c:v>1474</c:v>
                </c:pt>
                <c:pt idx="19">
                  <c:v>2107</c:v>
                </c:pt>
                <c:pt idx="20">
                  <c:v>1005</c:v>
                </c:pt>
                <c:pt idx="21">
                  <c:v>829</c:v>
                </c:pt>
                <c:pt idx="22">
                  <c:v>448</c:v>
                </c:pt>
                <c:pt idx="23">
                  <c:v>450</c:v>
                </c:pt>
                <c:pt idx="24">
                  <c:v>789</c:v>
                </c:pt>
                <c:pt idx="25">
                  <c:v>662</c:v>
                </c:pt>
                <c:pt idx="26">
                  <c:v>500</c:v>
                </c:pt>
                <c:pt idx="27">
                  <c:v>1343</c:v>
                </c:pt>
                <c:pt idx="28">
                  <c:v>1460</c:v>
                </c:pt>
                <c:pt idx="29">
                  <c:v>507</c:v>
                </c:pt>
                <c:pt idx="30">
                  <c:v>333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2-359C-4BFF-8D3D-5C65D185A5E2}"/>
            </c:ext>
          </c:extLst>
        </c:ser>
        <c:ser>
          <c:idx val="19"/>
          <c:order val="19"/>
          <c:tx>
            <c:strRef>
              <c:f>Sheet1!$U$1</c:f>
              <c:strCache>
                <c:ptCount val="1"/>
                <c:pt idx="0">
                  <c:v>NDR Hamburg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01.03.2018</c:v>
                </c:pt>
                <c:pt idx="1">
                  <c:v>02.03.2018</c:v>
                </c:pt>
                <c:pt idx="2">
                  <c:v>03.03.2018</c:v>
                </c:pt>
                <c:pt idx="3">
                  <c:v>04.03.2018</c:v>
                </c:pt>
                <c:pt idx="4">
                  <c:v>05.03.2018</c:v>
                </c:pt>
                <c:pt idx="5">
                  <c:v>06.03.2018</c:v>
                </c:pt>
                <c:pt idx="6">
                  <c:v>07.03.2018</c:v>
                </c:pt>
                <c:pt idx="7">
                  <c:v>08.03.2018</c:v>
                </c:pt>
                <c:pt idx="8">
                  <c:v>09.03.2018</c:v>
                </c:pt>
                <c:pt idx="9">
                  <c:v>10.03.2018</c:v>
                </c:pt>
                <c:pt idx="10">
                  <c:v>11.03.2018</c:v>
                </c:pt>
                <c:pt idx="11">
                  <c:v>12.03.2018</c:v>
                </c:pt>
                <c:pt idx="12">
                  <c:v>13.03.2018</c:v>
                </c:pt>
                <c:pt idx="13">
                  <c:v>14.03.2018</c:v>
                </c:pt>
                <c:pt idx="14">
                  <c:v>15.03.2018</c:v>
                </c:pt>
                <c:pt idx="15">
                  <c:v>16.03.2018</c:v>
                </c:pt>
                <c:pt idx="16">
                  <c:v>17.03.2018</c:v>
                </c:pt>
                <c:pt idx="17">
                  <c:v>18.03.2018</c:v>
                </c:pt>
                <c:pt idx="18">
                  <c:v>19.03.2018</c:v>
                </c:pt>
                <c:pt idx="19">
                  <c:v>20.03.2018</c:v>
                </c:pt>
                <c:pt idx="20">
                  <c:v>21.03.2018</c:v>
                </c:pt>
                <c:pt idx="21">
                  <c:v>22.03.2018</c:v>
                </c:pt>
                <c:pt idx="22">
                  <c:v>23.03.2018</c:v>
                </c:pt>
                <c:pt idx="23">
                  <c:v>24.03.2018</c:v>
                </c:pt>
                <c:pt idx="24">
                  <c:v>25.03.2018</c:v>
                </c:pt>
                <c:pt idx="25">
                  <c:v>26.03.2018</c:v>
                </c:pt>
                <c:pt idx="26">
                  <c:v>27.03.2018</c:v>
                </c:pt>
                <c:pt idx="27">
                  <c:v>28.03.2018</c:v>
                </c:pt>
                <c:pt idx="28">
                  <c:v>29.03.2018</c:v>
                </c:pt>
                <c:pt idx="29">
                  <c:v>30.03.2018</c:v>
                </c:pt>
                <c:pt idx="30">
                  <c:v>31.03.2018</c:v>
                </c:pt>
              </c:strCache>
            </c:strRef>
          </c:cat>
          <c:val>
            <c:numRef>
              <c:f>Sheet1!$U$2:$U$32</c:f>
              <c:numCache>
                <c:formatCode>General</c:formatCode>
                <c:ptCount val="31"/>
                <c:pt idx="0">
                  <c:v>2121</c:v>
                </c:pt>
                <c:pt idx="1">
                  <c:v>1046</c:v>
                </c:pt>
                <c:pt idx="2">
                  <c:v>2127</c:v>
                </c:pt>
                <c:pt idx="3">
                  <c:v>2847</c:v>
                </c:pt>
                <c:pt idx="4">
                  <c:v>4560</c:v>
                </c:pt>
                <c:pt idx="5">
                  <c:v>2946</c:v>
                </c:pt>
                <c:pt idx="6">
                  <c:v>3211</c:v>
                </c:pt>
                <c:pt idx="7">
                  <c:v>2884</c:v>
                </c:pt>
                <c:pt idx="8">
                  <c:v>7146</c:v>
                </c:pt>
                <c:pt idx="9">
                  <c:v>2017</c:v>
                </c:pt>
                <c:pt idx="10">
                  <c:v>2033</c:v>
                </c:pt>
                <c:pt idx="11">
                  <c:v>1875</c:v>
                </c:pt>
                <c:pt idx="12">
                  <c:v>3624</c:v>
                </c:pt>
                <c:pt idx="13">
                  <c:v>3145</c:v>
                </c:pt>
                <c:pt idx="14">
                  <c:v>6622</c:v>
                </c:pt>
                <c:pt idx="15">
                  <c:v>3140</c:v>
                </c:pt>
                <c:pt idx="16">
                  <c:v>3538</c:v>
                </c:pt>
                <c:pt idx="17">
                  <c:v>2181</c:v>
                </c:pt>
                <c:pt idx="18">
                  <c:v>13333</c:v>
                </c:pt>
                <c:pt idx="19">
                  <c:v>23742</c:v>
                </c:pt>
                <c:pt idx="20">
                  <c:v>9888</c:v>
                </c:pt>
                <c:pt idx="21">
                  <c:v>5333</c:v>
                </c:pt>
                <c:pt idx="22">
                  <c:v>5233</c:v>
                </c:pt>
                <c:pt idx="23">
                  <c:v>2933</c:v>
                </c:pt>
                <c:pt idx="24">
                  <c:v>2871</c:v>
                </c:pt>
                <c:pt idx="25">
                  <c:v>2267</c:v>
                </c:pt>
                <c:pt idx="26">
                  <c:v>1211</c:v>
                </c:pt>
                <c:pt idx="27">
                  <c:v>4299</c:v>
                </c:pt>
                <c:pt idx="28">
                  <c:v>1194</c:v>
                </c:pt>
                <c:pt idx="29">
                  <c:v>2288</c:v>
                </c:pt>
                <c:pt idx="30">
                  <c:v>1424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3-359C-4BFF-8D3D-5C65D185A5E2}"/>
            </c:ext>
          </c:extLst>
        </c:ser>
        <c:ser>
          <c:idx val="20"/>
          <c:order val="20"/>
          <c:tx>
            <c:strRef>
              <c:f>Sheet1!$V$1</c:f>
              <c:strCache>
                <c:ptCount val="1"/>
                <c:pt idx="0">
                  <c:v>NDR Schleswig-Holstein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01.03.2018</c:v>
                </c:pt>
                <c:pt idx="1">
                  <c:v>02.03.2018</c:v>
                </c:pt>
                <c:pt idx="2">
                  <c:v>03.03.2018</c:v>
                </c:pt>
                <c:pt idx="3">
                  <c:v>04.03.2018</c:v>
                </c:pt>
                <c:pt idx="4">
                  <c:v>05.03.2018</c:v>
                </c:pt>
                <c:pt idx="5">
                  <c:v>06.03.2018</c:v>
                </c:pt>
                <c:pt idx="6">
                  <c:v>07.03.2018</c:v>
                </c:pt>
                <c:pt idx="7">
                  <c:v>08.03.2018</c:v>
                </c:pt>
                <c:pt idx="8">
                  <c:v>09.03.2018</c:v>
                </c:pt>
                <c:pt idx="9">
                  <c:v>10.03.2018</c:v>
                </c:pt>
                <c:pt idx="10">
                  <c:v>11.03.2018</c:v>
                </c:pt>
                <c:pt idx="11">
                  <c:v>12.03.2018</c:v>
                </c:pt>
                <c:pt idx="12">
                  <c:v>13.03.2018</c:v>
                </c:pt>
                <c:pt idx="13">
                  <c:v>14.03.2018</c:v>
                </c:pt>
                <c:pt idx="14">
                  <c:v>15.03.2018</c:v>
                </c:pt>
                <c:pt idx="15">
                  <c:v>16.03.2018</c:v>
                </c:pt>
                <c:pt idx="16">
                  <c:v>17.03.2018</c:v>
                </c:pt>
                <c:pt idx="17">
                  <c:v>18.03.2018</c:v>
                </c:pt>
                <c:pt idx="18">
                  <c:v>19.03.2018</c:v>
                </c:pt>
                <c:pt idx="19">
                  <c:v>20.03.2018</c:v>
                </c:pt>
                <c:pt idx="20">
                  <c:v>21.03.2018</c:v>
                </c:pt>
                <c:pt idx="21">
                  <c:v>22.03.2018</c:v>
                </c:pt>
                <c:pt idx="22">
                  <c:v>23.03.2018</c:v>
                </c:pt>
                <c:pt idx="23">
                  <c:v>24.03.2018</c:v>
                </c:pt>
                <c:pt idx="24">
                  <c:v>25.03.2018</c:v>
                </c:pt>
                <c:pt idx="25">
                  <c:v>26.03.2018</c:v>
                </c:pt>
                <c:pt idx="26">
                  <c:v>27.03.2018</c:v>
                </c:pt>
                <c:pt idx="27">
                  <c:v>28.03.2018</c:v>
                </c:pt>
                <c:pt idx="28">
                  <c:v>29.03.2018</c:v>
                </c:pt>
                <c:pt idx="29">
                  <c:v>30.03.2018</c:v>
                </c:pt>
                <c:pt idx="30">
                  <c:v>31.03.2018</c:v>
                </c:pt>
              </c:strCache>
            </c:strRef>
          </c:cat>
          <c:val>
            <c:numRef>
              <c:f>Sheet1!$V$2:$V$32</c:f>
              <c:numCache>
                <c:formatCode>General</c:formatCode>
                <c:ptCount val="31"/>
                <c:pt idx="0">
                  <c:v>5631</c:v>
                </c:pt>
                <c:pt idx="1">
                  <c:v>4460</c:v>
                </c:pt>
                <c:pt idx="2">
                  <c:v>2967</c:v>
                </c:pt>
                <c:pt idx="3">
                  <c:v>3461</c:v>
                </c:pt>
                <c:pt idx="4">
                  <c:v>3612</c:v>
                </c:pt>
                <c:pt idx="5">
                  <c:v>4514</c:v>
                </c:pt>
                <c:pt idx="6">
                  <c:v>2237</c:v>
                </c:pt>
                <c:pt idx="7">
                  <c:v>2055</c:v>
                </c:pt>
                <c:pt idx="8">
                  <c:v>1815</c:v>
                </c:pt>
                <c:pt idx="9">
                  <c:v>817</c:v>
                </c:pt>
                <c:pt idx="10">
                  <c:v>932</c:v>
                </c:pt>
                <c:pt idx="11">
                  <c:v>879</c:v>
                </c:pt>
                <c:pt idx="12">
                  <c:v>1578</c:v>
                </c:pt>
                <c:pt idx="13">
                  <c:v>1292</c:v>
                </c:pt>
                <c:pt idx="14">
                  <c:v>1335</c:v>
                </c:pt>
                <c:pt idx="15">
                  <c:v>3309</c:v>
                </c:pt>
                <c:pt idx="16">
                  <c:v>124320</c:v>
                </c:pt>
                <c:pt idx="17">
                  <c:v>33847</c:v>
                </c:pt>
                <c:pt idx="18">
                  <c:v>8457</c:v>
                </c:pt>
                <c:pt idx="19">
                  <c:v>5687</c:v>
                </c:pt>
                <c:pt idx="20">
                  <c:v>4315</c:v>
                </c:pt>
                <c:pt idx="21">
                  <c:v>2823</c:v>
                </c:pt>
                <c:pt idx="22">
                  <c:v>1280</c:v>
                </c:pt>
                <c:pt idx="23">
                  <c:v>2304</c:v>
                </c:pt>
                <c:pt idx="24">
                  <c:v>3900</c:v>
                </c:pt>
                <c:pt idx="25">
                  <c:v>1054</c:v>
                </c:pt>
                <c:pt idx="26">
                  <c:v>1150</c:v>
                </c:pt>
                <c:pt idx="27">
                  <c:v>4408</c:v>
                </c:pt>
                <c:pt idx="28">
                  <c:v>2904</c:v>
                </c:pt>
                <c:pt idx="29">
                  <c:v>2273</c:v>
                </c:pt>
                <c:pt idx="30">
                  <c:v>2350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4-359C-4BFF-8D3D-5C65D185A5E2}"/>
            </c:ext>
          </c:extLst>
        </c:ser>
        <c:ser>
          <c:idx val="21"/>
          <c:order val="21"/>
          <c:tx>
            <c:strRef>
              <c:f>Sheet1!$W$1</c:f>
              <c:strCache>
                <c:ptCount val="1"/>
                <c:pt idx="0">
                  <c:v>Panorama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01.03.2018</c:v>
                </c:pt>
                <c:pt idx="1">
                  <c:v>02.03.2018</c:v>
                </c:pt>
                <c:pt idx="2">
                  <c:v>03.03.2018</c:v>
                </c:pt>
                <c:pt idx="3">
                  <c:v>04.03.2018</c:v>
                </c:pt>
                <c:pt idx="4">
                  <c:v>05.03.2018</c:v>
                </c:pt>
                <c:pt idx="5">
                  <c:v>06.03.2018</c:v>
                </c:pt>
                <c:pt idx="6">
                  <c:v>07.03.2018</c:v>
                </c:pt>
                <c:pt idx="7">
                  <c:v>08.03.2018</c:v>
                </c:pt>
                <c:pt idx="8">
                  <c:v>09.03.2018</c:v>
                </c:pt>
                <c:pt idx="9">
                  <c:v>10.03.2018</c:v>
                </c:pt>
                <c:pt idx="10">
                  <c:v>11.03.2018</c:v>
                </c:pt>
                <c:pt idx="11">
                  <c:v>12.03.2018</c:v>
                </c:pt>
                <c:pt idx="12">
                  <c:v>13.03.2018</c:v>
                </c:pt>
                <c:pt idx="13">
                  <c:v>14.03.2018</c:v>
                </c:pt>
                <c:pt idx="14">
                  <c:v>15.03.2018</c:v>
                </c:pt>
                <c:pt idx="15">
                  <c:v>16.03.2018</c:v>
                </c:pt>
                <c:pt idx="16">
                  <c:v>17.03.2018</c:v>
                </c:pt>
                <c:pt idx="17">
                  <c:v>18.03.2018</c:v>
                </c:pt>
                <c:pt idx="18">
                  <c:v>19.03.2018</c:v>
                </c:pt>
                <c:pt idx="19">
                  <c:v>20.03.2018</c:v>
                </c:pt>
                <c:pt idx="20">
                  <c:v>21.03.2018</c:v>
                </c:pt>
                <c:pt idx="21">
                  <c:v>22.03.2018</c:v>
                </c:pt>
                <c:pt idx="22">
                  <c:v>23.03.2018</c:v>
                </c:pt>
                <c:pt idx="23">
                  <c:v>24.03.2018</c:v>
                </c:pt>
                <c:pt idx="24">
                  <c:v>25.03.2018</c:v>
                </c:pt>
                <c:pt idx="25">
                  <c:v>26.03.2018</c:v>
                </c:pt>
                <c:pt idx="26">
                  <c:v>27.03.2018</c:v>
                </c:pt>
                <c:pt idx="27">
                  <c:v>28.03.2018</c:v>
                </c:pt>
                <c:pt idx="28">
                  <c:v>29.03.2018</c:v>
                </c:pt>
                <c:pt idx="29">
                  <c:v>30.03.2018</c:v>
                </c:pt>
                <c:pt idx="30">
                  <c:v>31.03.2018</c:v>
                </c:pt>
              </c:strCache>
            </c:strRef>
          </c:cat>
          <c:val>
            <c:numRef>
              <c:f>Sheet1!$W$2:$W$32</c:f>
              <c:numCache>
                <c:formatCode>General</c:formatCode>
                <c:ptCount val="31"/>
                <c:pt idx="0">
                  <c:v>11064</c:v>
                </c:pt>
                <c:pt idx="1">
                  <c:v>28977</c:v>
                </c:pt>
                <c:pt idx="2">
                  <c:v>37108</c:v>
                </c:pt>
                <c:pt idx="3">
                  <c:v>27102</c:v>
                </c:pt>
                <c:pt idx="4">
                  <c:v>15711</c:v>
                </c:pt>
                <c:pt idx="5">
                  <c:v>13382</c:v>
                </c:pt>
                <c:pt idx="6">
                  <c:v>13778</c:v>
                </c:pt>
                <c:pt idx="7">
                  <c:v>7044</c:v>
                </c:pt>
                <c:pt idx="8">
                  <c:v>5440</c:v>
                </c:pt>
                <c:pt idx="9">
                  <c:v>3708</c:v>
                </c:pt>
                <c:pt idx="10">
                  <c:v>4075</c:v>
                </c:pt>
                <c:pt idx="11">
                  <c:v>19815</c:v>
                </c:pt>
                <c:pt idx="12">
                  <c:v>10313</c:v>
                </c:pt>
                <c:pt idx="13">
                  <c:v>14657</c:v>
                </c:pt>
                <c:pt idx="14">
                  <c:v>11950</c:v>
                </c:pt>
                <c:pt idx="15">
                  <c:v>12729</c:v>
                </c:pt>
                <c:pt idx="16">
                  <c:v>15896</c:v>
                </c:pt>
                <c:pt idx="17">
                  <c:v>10794</c:v>
                </c:pt>
                <c:pt idx="18">
                  <c:v>5746</c:v>
                </c:pt>
                <c:pt idx="19">
                  <c:v>9995</c:v>
                </c:pt>
                <c:pt idx="20">
                  <c:v>7798</c:v>
                </c:pt>
                <c:pt idx="21">
                  <c:v>10180</c:v>
                </c:pt>
                <c:pt idx="22">
                  <c:v>9760</c:v>
                </c:pt>
                <c:pt idx="23">
                  <c:v>7917</c:v>
                </c:pt>
                <c:pt idx="24">
                  <c:v>8430</c:v>
                </c:pt>
                <c:pt idx="25">
                  <c:v>7469</c:v>
                </c:pt>
                <c:pt idx="26">
                  <c:v>6205</c:v>
                </c:pt>
                <c:pt idx="27">
                  <c:v>9959</c:v>
                </c:pt>
                <c:pt idx="28">
                  <c:v>14307</c:v>
                </c:pt>
                <c:pt idx="29">
                  <c:v>10890</c:v>
                </c:pt>
                <c:pt idx="30">
                  <c:v>6902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5-359C-4BFF-8D3D-5C65D185A5E2}"/>
            </c:ext>
          </c:extLst>
        </c:ser>
        <c:ser>
          <c:idx val="22"/>
          <c:order val="22"/>
          <c:tx>
            <c:strRef>
              <c:f>Sheet1!$X$1</c:f>
              <c:strCache>
                <c:ptCount val="1"/>
                <c:pt idx="0">
                  <c:v>Extra 3</c:v>
                </c:pt>
              </c:strCache>
            </c:strRef>
          </c:tx>
          <c:spPr>
            <a:ln w="28575" cap="rnd">
              <a:solidFill>
                <a:schemeClr val="accent5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01.03.2018</c:v>
                </c:pt>
                <c:pt idx="1">
                  <c:v>02.03.2018</c:v>
                </c:pt>
                <c:pt idx="2">
                  <c:v>03.03.2018</c:v>
                </c:pt>
                <c:pt idx="3">
                  <c:v>04.03.2018</c:v>
                </c:pt>
                <c:pt idx="4">
                  <c:v>05.03.2018</c:v>
                </c:pt>
                <c:pt idx="5">
                  <c:v>06.03.2018</c:v>
                </c:pt>
                <c:pt idx="6">
                  <c:v>07.03.2018</c:v>
                </c:pt>
                <c:pt idx="7">
                  <c:v>08.03.2018</c:v>
                </c:pt>
                <c:pt idx="8">
                  <c:v>09.03.2018</c:v>
                </c:pt>
                <c:pt idx="9">
                  <c:v>10.03.2018</c:v>
                </c:pt>
                <c:pt idx="10">
                  <c:v>11.03.2018</c:v>
                </c:pt>
                <c:pt idx="11">
                  <c:v>12.03.2018</c:v>
                </c:pt>
                <c:pt idx="12">
                  <c:v>13.03.2018</c:v>
                </c:pt>
                <c:pt idx="13">
                  <c:v>14.03.2018</c:v>
                </c:pt>
                <c:pt idx="14">
                  <c:v>15.03.2018</c:v>
                </c:pt>
                <c:pt idx="15">
                  <c:v>16.03.2018</c:v>
                </c:pt>
                <c:pt idx="16">
                  <c:v>17.03.2018</c:v>
                </c:pt>
                <c:pt idx="17">
                  <c:v>18.03.2018</c:v>
                </c:pt>
                <c:pt idx="18">
                  <c:v>19.03.2018</c:v>
                </c:pt>
                <c:pt idx="19">
                  <c:v>20.03.2018</c:v>
                </c:pt>
                <c:pt idx="20">
                  <c:v>21.03.2018</c:v>
                </c:pt>
                <c:pt idx="21">
                  <c:v>22.03.2018</c:v>
                </c:pt>
                <c:pt idx="22">
                  <c:v>23.03.2018</c:v>
                </c:pt>
                <c:pt idx="23">
                  <c:v>24.03.2018</c:v>
                </c:pt>
                <c:pt idx="24">
                  <c:v>25.03.2018</c:v>
                </c:pt>
                <c:pt idx="25">
                  <c:v>26.03.2018</c:v>
                </c:pt>
                <c:pt idx="26">
                  <c:v>27.03.2018</c:v>
                </c:pt>
                <c:pt idx="27">
                  <c:v>28.03.2018</c:v>
                </c:pt>
                <c:pt idx="28">
                  <c:v>29.03.2018</c:v>
                </c:pt>
                <c:pt idx="29">
                  <c:v>30.03.2018</c:v>
                </c:pt>
                <c:pt idx="30">
                  <c:v>31.03.2018</c:v>
                </c:pt>
              </c:strCache>
            </c:strRef>
          </c:cat>
          <c:val>
            <c:numRef>
              <c:f>Sheet1!$X$2:$X$32</c:f>
              <c:numCache>
                <c:formatCode>General</c:formatCode>
                <c:ptCount val="31"/>
                <c:pt idx="0">
                  <c:v>152068</c:v>
                </c:pt>
                <c:pt idx="1">
                  <c:v>144022</c:v>
                </c:pt>
                <c:pt idx="2">
                  <c:v>124986</c:v>
                </c:pt>
                <c:pt idx="3">
                  <c:v>149583</c:v>
                </c:pt>
                <c:pt idx="4">
                  <c:v>148976</c:v>
                </c:pt>
                <c:pt idx="5">
                  <c:v>187669</c:v>
                </c:pt>
                <c:pt idx="6">
                  <c:v>175838</c:v>
                </c:pt>
                <c:pt idx="7">
                  <c:v>160117</c:v>
                </c:pt>
                <c:pt idx="8">
                  <c:v>105122</c:v>
                </c:pt>
                <c:pt idx="9">
                  <c:v>97730</c:v>
                </c:pt>
                <c:pt idx="10">
                  <c:v>104585</c:v>
                </c:pt>
                <c:pt idx="11">
                  <c:v>99936</c:v>
                </c:pt>
                <c:pt idx="12">
                  <c:v>94440</c:v>
                </c:pt>
                <c:pt idx="13">
                  <c:v>102343</c:v>
                </c:pt>
                <c:pt idx="14">
                  <c:v>115808</c:v>
                </c:pt>
                <c:pt idx="15">
                  <c:v>101806</c:v>
                </c:pt>
                <c:pt idx="16">
                  <c:v>95750</c:v>
                </c:pt>
                <c:pt idx="17">
                  <c:v>79140</c:v>
                </c:pt>
                <c:pt idx="18">
                  <c:v>182745</c:v>
                </c:pt>
                <c:pt idx="19">
                  <c:v>127914</c:v>
                </c:pt>
                <c:pt idx="20">
                  <c:v>121442</c:v>
                </c:pt>
                <c:pt idx="21">
                  <c:v>202550</c:v>
                </c:pt>
                <c:pt idx="22">
                  <c:v>146832</c:v>
                </c:pt>
                <c:pt idx="23">
                  <c:v>104081</c:v>
                </c:pt>
                <c:pt idx="24">
                  <c:v>114321</c:v>
                </c:pt>
                <c:pt idx="25">
                  <c:v>96747</c:v>
                </c:pt>
                <c:pt idx="26">
                  <c:v>116150</c:v>
                </c:pt>
                <c:pt idx="27">
                  <c:v>159623</c:v>
                </c:pt>
                <c:pt idx="28">
                  <c:v>114948</c:v>
                </c:pt>
                <c:pt idx="29">
                  <c:v>71831</c:v>
                </c:pt>
                <c:pt idx="30">
                  <c:v>56047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6-359C-4BFF-8D3D-5C65D185A5E2}"/>
            </c:ext>
          </c:extLst>
        </c:ser>
        <c:ser>
          <c:idx val="23"/>
          <c:order val="23"/>
          <c:tx>
            <c:strRef>
              <c:f>Sheet1!$Y$1</c:f>
              <c:strCache>
                <c:ptCount val="1"/>
                <c:pt idx="0">
                  <c:v>Rute raus, der Spaß beginnt</c:v>
                </c:pt>
              </c:strCache>
            </c:strRef>
          </c:tx>
          <c:spPr>
            <a:ln w="28575" cap="rnd">
              <a:solidFill>
                <a:schemeClr val="accent6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01.03.2018</c:v>
                </c:pt>
                <c:pt idx="1">
                  <c:v>02.03.2018</c:v>
                </c:pt>
                <c:pt idx="2">
                  <c:v>03.03.2018</c:v>
                </c:pt>
                <c:pt idx="3">
                  <c:v>04.03.2018</c:v>
                </c:pt>
                <c:pt idx="4">
                  <c:v>05.03.2018</c:v>
                </c:pt>
                <c:pt idx="5">
                  <c:v>06.03.2018</c:v>
                </c:pt>
                <c:pt idx="6">
                  <c:v>07.03.2018</c:v>
                </c:pt>
                <c:pt idx="7">
                  <c:v>08.03.2018</c:v>
                </c:pt>
                <c:pt idx="8">
                  <c:v>09.03.2018</c:v>
                </c:pt>
                <c:pt idx="9">
                  <c:v>10.03.2018</c:v>
                </c:pt>
                <c:pt idx="10">
                  <c:v>11.03.2018</c:v>
                </c:pt>
                <c:pt idx="11">
                  <c:v>12.03.2018</c:v>
                </c:pt>
                <c:pt idx="12">
                  <c:v>13.03.2018</c:v>
                </c:pt>
                <c:pt idx="13">
                  <c:v>14.03.2018</c:v>
                </c:pt>
                <c:pt idx="14">
                  <c:v>15.03.2018</c:v>
                </c:pt>
                <c:pt idx="15">
                  <c:v>16.03.2018</c:v>
                </c:pt>
                <c:pt idx="16">
                  <c:v>17.03.2018</c:v>
                </c:pt>
                <c:pt idx="17">
                  <c:v>18.03.2018</c:v>
                </c:pt>
                <c:pt idx="18">
                  <c:v>19.03.2018</c:v>
                </c:pt>
                <c:pt idx="19">
                  <c:v>20.03.2018</c:v>
                </c:pt>
                <c:pt idx="20">
                  <c:v>21.03.2018</c:v>
                </c:pt>
                <c:pt idx="21">
                  <c:v>22.03.2018</c:v>
                </c:pt>
                <c:pt idx="22">
                  <c:v>23.03.2018</c:v>
                </c:pt>
                <c:pt idx="23">
                  <c:v>24.03.2018</c:v>
                </c:pt>
                <c:pt idx="24">
                  <c:v>25.03.2018</c:v>
                </c:pt>
                <c:pt idx="25">
                  <c:v>26.03.2018</c:v>
                </c:pt>
                <c:pt idx="26">
                  <c:v>27.03.2018</c:v>
                </c:pt>
                <c:pt idx="27">
                  <c:v>28.03.2018</c:v>
                </c:pt>
                <c:pt idx="28">
                  <c:v>29.03.2018</c:v>
                </c:pt>
                <c:pt idx="29">
                  <c:v>30.03.2018</c:v>
                </c:pt>
                <c:pt idx="30">
                  <c:v>31.03.2018</c:v>
                </c:pt>
              </c:strCache>
            </c:strRef>
          </c:cat>
          <c:val>
            <c:numRef>
              <c:f>Sheet1!$Y$2:$Y$32</c:f>
              <c:numCache>
                <c:formatCode>General</c:formatCode>
                <c:ptCount val="31"/>
                <c:pt idx="0">
                  <c:v>183</c:v>
                </c:pt>
                <c:pt idx="1">
                  <c:v>42</c:v>
                </c:pt>
                <c:pt idx="2">
                  <c:v>19</c:v>
                </c:pt>
                <c:pt idx="3">
                  <c:v>18</c:v>
                </c:pt>
                <c:pt idx="4">
                  <c:v>1763</c:v>
                </c:pt>
                <c:pt idx="5">
                  <c:v>1956</c:v>
                </c:pt>
                <c:pt idx="6">
                  <c:v>2057</c:v>
                </c:pt>
                <c:pt idx="7">
                  <c:v>368</c:v>
                </c:pt>
                <c:pt idx="8">
                  <c:v>143</c:v>
                </c:pt>
                <c:pt idx="9">
                  <c:v>97</c:v>
                </c:pt>
                <c:pt idx="10">
                  <c:v>40</c:v>
                </c:pt>
                <c:pt idx="11">
                  <c:v>412</c:v>
                </c:pt>
                <c:pt idx="12">
                  <c:v>1335</c:v>
                </c:pt>
                <c:pt idx="13">
                  <c:v>105</c:v>
                </c:pt>
                <c:pt idx="14">
                  <c:v>51</c:v>
                </c:pt>
                <c:pt idx="15">
                  <c:v>29</c:v>
                </c:pt>
                <c:pt idx="16">
                  <c:v>17</c:v>
                </c:pt>
                <c:pt idx="17">
                  <c:v>13</c:v>
                </c:pt>
                <c:pt idx="18">
                  <c:v>212</c:v>
                </c:pt>
                <c:pt idx="19">
                  <c:v>34</c:v>
                </c:pt>
                <c:pt idx="20">
                  <c:v>2863</c:v>
                </c:pt>
                <c:pt idx="21">
                  <c:v>1458</c:v>
                </c:pt>
                <c:pt idx="22">
                  <c:v>310</c:v>
                </c:pt>
                <c:pt idx="23">
                  <c:v>124</c:v>
                </c:pt>
                <c:pt idx="24">
                  <c:v>114</c:v>
                </c:pt>
                <c:pt idx="25">
                  <c:v>28</c:v>
                </c:pt>
                <c:pt idx="26">
                  <c:v>9</c:v>
                </c:pt>
                <c:pt idx="27">
                  <c:v>531</c:v>
                </c:pt>
                <c:pt idx="28">
                  <c:v>607</c:v>
                </c:pt>
                <c:pt idx="29">
                  <c:v>193</c:v>
                </c:pt>
                <c:pt idx="30">
                  <c:v>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7-359C-4BFF-8D3D-5C65D185A5E2}"/>
            </c:ext>
          </c:extLst>
        </c:ser>
        <c:ser>
          <c:idx val="24"/>
          <c:order val="24"/>
          <c:tx>
            <c:strRef>
              <c:f>Sheet1!$Z$1</c:f>
              <c:strCache>
                <c:ptCount val="1"/>
                <c:pt idx="0">
                  <c:v>NDR Doku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01.03.2018</c:v>
                </c:pt>
                <c:pt idx="1">
                  <c:v>02.03.2018</c:v>
                </c:pt>
                <c:pt idx="2">
                  <c:v>03.03.2018</c:v>
                </c:pt>
                <c:pt idx="3">
                  <c:v>04.03.2018</c:v>
                </c:pt>
                <c:pt idx="4">
                  <c:v>05.03.2018</c:v>
                </c:pt>
                <c:pt idx="5">
                  <c:v>06.03.2018</c:v>
                </c:pt>
                <c:pt idx="6">
                  <c:v>07.03.2018</c:v>
                </c:pt>
                <c:pt idx="7">
                  <c:v>08.03.2018</c:v>
                </c:pt>
                <c:pt idx="8">
                  <c:v>09.03.2018</c:v>
                </c:pt>
                <c:pt idx="9">
                  <c:v>10.03.2018</c:v>
                </c:pt>
                <c:pt idx="10">
                  <c:v>11.03.2018</c:v>
                </c:pt>
                <c:pt idx="11">
                  <c:v>12.03.2018</c:v>
                </c:pt>
                <c:pt idx="12">
                  <c:v>13.03.2018</c:v>
                </c:pt>
                <c:pt idx="13">
                  <c:v>14.03.2018</c:v>
                </c:pt>
                <c:pt idx="14">
                  <c:v>15.03.2018</c:v>
                </c:pt>
                <c:pt idx="15">
                  <c:v>16.03.2018</c:v>
                </c:pt>
                <c:pt idx="16">
                  <c:v>17.03.2018</c:v>
                </c:pt>
                <c:pt idx="17">
                  <c:v>18.03.2018</c:v>
                </c:pt>
                <c:pt idx="18">
                  <c:v>19.03.2018</c:v>
                </c:pt>
                <c:pt idx="19">
                  <c:v>20.03.2018</c:v>
                </c:pt>
                <c:pt idx="20">
                  <c:v>21.03.2018</c:v>
                </c:pt>
                <c:pt idx="21">
                  <c:v>22.03.2018</c:v>
                </c:pt>
                <c:pt idx="22">
                  <c:v>23.03.2018</c:v>
                </c:pt>
                <c:pt idx="23">
                  <c:v>24.03.2018</c:v>
                </c:pt>
                <c:pt idx="24">
                  <c:v>25.03.2018</c:v>
                </c:pt>
                <c:pt idx="25">
                  <c:v>26.03.2018</c:v>
                </c:pt>
                <c:pt idx="26">
                  <c:v>27.03.2018</c:v>
                </c:pt>
                <c:pt idx="27">
                  <c:v>28.03.2018</c:v>
                </c:pt>
                <c:pt idx="28">
                  <c:v>29.03.2018</c:v>
                </c:pt>
                <c:pt idx="29">
                  <c:v>30.03.2018</c:v>
                </c:pt>
                <c:pt idx="30">
                  <c:v>31.03.2018</c:v>
                </c:pt>
              </c:strCache>
            </c:strRef>
          </c:cat>
          <c:val>
            <c:numRef>
              <c:f>Sheet1!$Z$2:$Z$32</c:f>
              <c:numCache>
                <c:formatCode>General</c:formatCode>
                <c:ptCount val="31"/>
                <c:pt idx="0">
                  <c:v>814</c:v>
                </c:pt>
                <c:pt idx="1">
                  <c:v>185</c:v>
                </c:pt>
                <c:pt idx="2">
                  <c:v>797</c:v>
                </c:pt>
                <c:pt idx="3">
                  <c:v>1105</c:v>
                </c:pt>
                <c:pt idx="4">
                  <c:v>575</c:v>
                </c:pt>
                <c:pt idx="5">
                  <c:v>470</c:v>
                </c:pt>
                <c:pt idx="6">
                  <c:v>1751</c:v>
                </c:pt>
                <c:pt idx="7">
                  <c:v>695</c:v>
                </c:pt>
                <c:pt idx="8">
                  <c:v>998</c:v>
                </c:pt>
                <c:pt idx="9">
                  <c:v>1362</c:v>
                </c:pt>
                <c:pt idx="10">
                  <c:v>293</c:v>
                </c:pt>
                <c:pt idx="11">
                  <c:v>425</c:v>
                </c:pt>
                <c:pt idx="12">
                  <c:v>1343</c:v>
                </c:pt>
                <c:pt idx="13">
                  <c:v>2207</c:v>
                </c:pt>
                <c:pt idx="14">
                  <c:v>709</c:v>
                </c:pt>
                <c:pt idx="15">
                  <c:v>1191</c:v>
                </c:pt>
                <c:pt idx="16">
                  <c:v>2055</c:v>
                </c:pt>
                <c:pt idx="17">
                  <c:v>736</c:v>
                </c:pt>
                <c:pt idx="18">
                  <c:v>276</c:v>
                </c:pt>
                <c:pt idx="19">
                  <c:v>1422</c:v>
                </c:pt>
                <c:pt idx="20">
                  <c:v>3299</c:v>
                </c:pt>
                <c:pt idx="21">
                  <c:v>2196</c:v>
                </c:pt>
                <c:pt idx="22">
                  <c:v>1046</c:v>
                </c:pt>
                <c:pt idx="23">
                  <c:v>906</c:v>
                </c:pt>
                <c:pt idx="24">
                  <c:v>395</c:v>
                </c:pt>
                <c:pt idx="25">
                  <c:v>534</c:v>
                </c:pt>
                <c:pt idx="26">
                  <c:v>1695</c:v>
                </c:pt>
                <c:pt idx="27">
                  <c:v>1593</c:v>
                </c:pt>
                <c:pt idx="28">
                  <c:v>664</c:v>
                </c:pt>
                <c:pt idx="29">
                  <c:v>431</c:v>
                </c:pt>
                <c:pt idx="30">
                  <c:v>330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8-359C-4BFF-8D3D-5C65D185A5E2}"/>
            </c:ext>
          </c:extLst>
        </c:ser>
        <c:ser>
          <c:idx val="25"/>
          <c:order val="25"/>
          <c:tx>
            <c:strRef>
              <c:f>Sheet1!$AA$1</c:f>
              <c:strCache>
                <c:ptCount val="1"/>
                <c:pt idx="0">
                  <c:v>Neues aus Büttenwarder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01.03.2018</c:v>
                </c:pt>
                <c:pt idx="1">
                  <c:v>02.03.2018</c:v>
                </c:pt>
                <c:pt idx="2">
                  <c:v>03.03.2018</c:v>
                </c:pt>
                <c:pt idx="3">
                  <c:v>04.03.2018</c:v>
                </c:pt>
                <c:pt idx="4">
                  <c:v>05.03.2018</c:v>
                </c:pt>
                <c:pt idx="5">
                  <c:v>06.03.2018</c:v>
                </c:pt>
                <c:pt idx="6">
                  <c:v>07.03.2018</c:v>
                </c:pt>
                <c:pt idx="7">
                  <c:v>08.03.2018</c:v>
                </c:pt>
                <c:pt idx="8">
                  <c:v>09.03.2018</c:v>
                </c:pt>
                <c:pt idx="9">
                  <c:v>10.03.2018</c:v>
                </c:pt>
                <c:pt idx="10">
                  <c:v>11.03.2018</c:v>
                </c:pt>
                <c:pt idx="11">
                  <c:v>12.03.2018</c:v>
                </c:pt>
                <c:pt idx="12">
                  <c:v>13.03.2018</c:v>
                </c:pt>
                <c:pt idx="13">
                  <c:v>14.03.2018</c:v>
                </c:pt>
                <c:pt idx="14">
                  <c:v>15.03.2018</c:v>
                </c:pt>
                <c:pt idx="15">
                  <c:v>16.03.2018</c:v>
                </c:pt>
                <c:pt idx="16">
                  <c:v>17.03.2018</c:v>
                </c:pt>
                <c:pt idx="17">
                  <c:v>18.03.2018</c:v>
                </c:pt>
                <c:pt idx="18">
                  <c:v>19.03.2018</c:v>
                </c:pt>
                <c:pt idx="19">
                  <c:v>20.03.2018</c:v>
                </c:pt>
                <c:pt idx="20">
                  <c:v>21.03.2018</c:v>
                </c:pt>
                <c:pt idx="21">
                  <c:v>22.03.2018</c:v>
                </c:pt>
                <c:pt idx="22">
                  <c:v>23.03.2018</c:v>
                </c:pt>
                <c:pt idx="23">
                  <c:v>24.03.2018</c:v>
                </c:pt>
                <c:pt idx="24">
                  <c:v>25.03.2018</c:v>
                </c:pt>
                <c:pt idx="25">
                  <c:v>26.03.2018</c:v>
                </c:pt>
                <c:pt idx="26">
                  <c:v>27.03.2018</c:v>
                </c:pt>
                <c:pt idx="27">
                  <c:v>28.03.2018</c:v>
                </c:pt>
                <c:pt idx="28">
                  <c:v>29.03.2018</c:v>
                </c:pt>
                <c:pt idx="29">
                  <c:v>30.03.2018</c:v>
                </c:pt>
                <c:pt idx="30">
                  <c:v>31.03.2018</c:v>
                </c:pt>
              </c:strCache>
            </c:strRef>
          </c:cat>
          <c:val>
            <c:numRef>
              <c:f>Sheet1!$AA$2:$AA$32</c:f>
              <c:numCache>
                <c:formatCode>General</c:formatCode>
                <c:ptCount val="31"/>
                <c:pt idx="0">
                  <c:v>1770</c:v>
                </c:pt>
                <c:pt idx="1">
                  <c:v>1619</c:v>
                </c:pt>
                <c:pt idx="2">
                  <c:v>422</c:v>
                </c:pt>
                <c:pt idx="3">
                  <c:v>261</c:v>
                </c:pt>
                <c:pt idx="4">
                  <c:v>1811</c:v>
                </c:pt>
                <c:pt idx="5">
                  <c:v>198</c:v>
                </c:pt>
                <c:pt idx="6">
                  <c:v>94</c:v>
                </c:pt>
                <c:pt idx="7">
                  <c:v>70</c:v>
                </c:pt>
                <c:pt idx="8">
                  <c:v>651</c:v>
                </c:pt>
                <c:pt idx="9">
                  <c:v>147</c:v>
                </c:pt>
                <c:pt idx="10">
                  <c:v>92</c:v>
                </c:pt>
                <c:pt idx="11">
                  <c:v>1982</c:v>
                </c:pt>
                <c:pt idx="12">
                  <c:v>341</c:v>
                </c:pt>
                <c:pt idx="13">
                  <c:v>126</c:v>
                </c:pt>
                <c:pt idx="14">
                  <c:v>111</c:v>
                </c:pt>
                <c:pt idx="15">
                  <c:v>1623</c:v>
                </c:pt>
                <c:pt idx="16">
                  <c:v>4443</c:v>
                </c:pt>
                <c:pt idx="17">
                  <c:v>675</c:v>
                </c:pt>
                <c:pt idx="18">
                  <c:v>1857</c:v>
                </c:pt>
                <c:pt idx="19">
                  <c:v>306</c:v>
                </c:pt>
                <c:pt idx="20">
                  <c:v>116</c:v>
                </c:pt>
                <c:pt idx="21">
                  <c:v>100</c:v>
                </c:pt>
                <c:pt idx="22">
                  <c:v>35219</c:v>
                </c:pt>
                <c:pt idx="23">
                  <c:v>25978</c:v>
                </c:pt>
                <c:pt idx="24">
                  <c:v>12886</c:v>
                </c:pt>
                <c:pt idx="25">
                  <c:v>8628</c:v>
                </c:pt>
                <c:pt idx="26">
                  <c:v>7854</c:v>
                </c:pt>
                <c:pt idx="27">
                  <c:v>3240</c:v>
                </c:pt>
                <c:pt idx="28">
                  <c:v>4061</c:v>
                </c:pt>
                <c:pt idx="29">
                  <c:v>5847</c:v>
                </c:pt>
                <c:pt idx="30">
                  <c:v>1166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9-359C-4BFF-8D3D-5C65D185A5E2}"/>
            </c:ext>
          </c:extLst>
        </c:ser>
        <c:ser>
          <c:idx val="26"/>
          <c:order val="26"/>
          <c:tx>
            <c:strRef>
              <c:f>Sheet1!$AB$1</c:f>
              <c:strCache>
                <c:ptCount val="1"/>
                <c:pt idx="0">
                  <c:v>Zapp - Das Medienmagazin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01.03.2018</c:v>
                </c:pt>
                <c:pt idx="1">
                  <c:v>02.03.2018</c:v>
                </c:pt>
                <c:pt idx="2">
                  <c:v>03.03.2018</c:v>
                </c:pt>
                <c:pt idx="3">
                  <c:v>04.03.2018</c:v>
                </c:pt>
                <c:pt idx="4">
                  <c:v>05.03.2018</c:v>
                </c:pt>
                <c:pt idx="5">
                  <c:v>06.03.2018</c:v>
                </c:pt>
                <c:pt idx="6">
                  <c:v>07.03.2018</c:v>
                </c:pt>
                <c:pt idx="7">
                  <c:v>08.03.2018</c:v>
                </c:pt>
                <c:pt idx="8">
                  <c:v>09.03.2018</c:v>
                </c:pt>
                <c:pt idx="9">
                  <c:v>10.03.2018</c:v>
                </c:pt>
                <c:pt idx="10">
                  <c:v>11.03.2018</c:v>
                </c:pt>
                <c:pt idx="11">
                  <c:v>12.03.2018</c:v>
                </c:pt>
                <c:pt idx="12">
                  <c:v>13.03.2018</c:v>
                </c:pt>
                <c:pt idx="13">
                  <c:v>14.03.2018</c:v>
                </c:pt>
                <c:pt idx="14">
                  <c:v>15.03.2018</c:v>
                </c:pt>
                <c:pt idx="15">
                  <c:v>16.03.2018</c:v>
                </c:pt>
                <c:pt idx="16">
                  <c:v>17.03.2018</c:v>
                </c:pt>
                <c:pt idx="17">
                  <c:v>18.03.2018</c:v>
                </c:pt>
                <c:pt idx="18">
                  <c:v>19.03.2018</c:v>
                </c:pt>
                <c:pt idx="19">
                  <c:v>20.03.2018</c:v>
                </c:pt>
                <c:pt idx="20">
                  <c:v>21.03.2018</c:v>
                </c:pt>
                <c:pt idx="21">
                  <c:v>22.03.2018</c:v>
                </c:pt>
                <c:pt idx="22">
                  <c:v>23.03.2018</c:v>
                </c:pt>
                <c:pt idx="23">
                  <c:v>24.03.2018</c:v>
                </c:pt>
                <c:pt idx="24">
                  <c:v>25.03.2018</c:v>
                </c:pt>
                <c:pt idx="25">
                  <c:v>26.03.2018</c:v>
                </c:pt>
                <c:pt idx="26">
                  <c:v>27.03.2018</c:v>
                </c:pt>
                <c:pt idx="27">
                  <c:v>28.03.2018</c:v>
                </c:pt>
                <c:pt idx="28">
                  <c:v>29.03.2018</c:v>
                </c:pt>
                <c:pt idx="29">
                  <c:v>30.03.2018</c:v>
                </c:pt>
                <c:pt idx="30">
                  <c:v>31.03.2018</c:v>
                </c:pt>
              </c:strCache>
            </c:strRef>
          </c:cat>
          <c:val>
            <c:numRef>
              <c:f>Sheet1!$AB$2:$AB$32</c:f>
              <c:numCache>
                <c:formatCode>General</c:formatCode>
                <c:ptCount val="31"/>
                <c:pt idx="0">
                  <c:v>595</c:v>
                </c:pt>
                <c:pt idx="1">
                  <c:v>349</c:v>
                </c:pt>
                <c:pt idx="2">
                  <c:v>750</c:v>
                </c:pt>
                <c:pt idx="3">
                  <c:v>1828</c:v>
                </c:pt>
                <c:pt idx="4">
                  <c:v>438</c:v>
                </c:pt>
                <c:pt idx="5">
                  <c:v>149</c:v>
                </c:pt>
                <c:pt idx="6">
                  <c:v>186</c:v>
                </c:pt>
                <c:pt idx="7">
                  <c:v>1472</c:v>
                </c:pt>
                <c:pt idx="8">
                  <c:v>640</c:v>
                </c:pt>
                <c:pt idx="9">
                  <c:v>2060</c:v>
                </c:pt>
                <c:pt idx="10">
                  <c:v>1324</c:v>
                </c:pt>
                <c:pt idx="11">
                  <c:v>499</c:v>
                </c:pt>
                <c:pt idx="12">
                  <c:v>317</c:v>
                </c:pt>
                <c:pt idx="13">
                  <c:v>115</c:v>
                </c:pt>
                <c:pt idx="14">
                  <c:v>42</c:v>
                </c:pt>
                <c:pt idx="15">
                  <c:v>30</c:v>
                </c:pt>
                <c:pt idx="16">
                  <c:v>14</c:v>
                </c:pt>
                <c:pt idx="17">
                  <c:v>24</c:v>
                </c:pt>
                <c:pt idx="18">
                  <c:v>2027</c:v>
                </c:pt>
                <c:pt idx="19">
                  <c:v>7203</c:v>
                </c:pt>
                <c:pt idx="20">
                  <c:v>2577</c:v>
                </c:pt>
                <c:pt idx="21">
                  <c:v>495</c:v>
                </c:pt>
                <c:pt idx="22">
                  <c:v>778</c:v>
                </c:pt>
                <c:pt idx="23">
                  <c:v>809</c:v>
                </c:pt>
                <c:pt idx="24">
                  <c:v>252</c:v>
                </c:pt>
                <c:pt idx="25">
                  <c:v>530</c:v>
                </c:pt>
                <c:pt idx="26">
                  <c:v>196</c:v>
                </c:pt>
                <c:pt idx="27">
                  <c:v>664</c:v>
                </c:pt>
                <c:pt idx="28">
                  <c:v>564</c:v>
                </c:pt>
                <c:pt idx="29">
                  <c:v>196</c:v>
                </c:pt>
                <c:pt idx="30">
                  <c:v>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A-359C-4BFF-8D3D-5C65D185A5E2}"/>
            </c:ext>
          </c:extLst>
        </c:ser>
        <c:ser>
          <c:idx val="27"/>
          <c:order val="27"/>
          <c:tx>
            <c:strRef>
              <c:f>Sheet1!$AC$1</c:f>
              <c:strCache>
                <c:ptCount val="1"/>
                <c:pt idx="0">
                  <c:v>Kulturjournal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01.03.2018</c:v>
                </c:pt>
                <c:pt idx="1">
                  <c:v>02.03.2018</c:v>
                </c:pt>
                <c:pt idx="2">
                  <c:v>03.03.2018</c:v>
                </c:pt>
                <c:pt idx="3">
                  <c:v>04.03.2018</c:v>
                </c:pt>
                <c:pt idx="4">
                  <c:v>05.03.2018</c:v>
                </c:pt>
                <c:pt idx="5">
                  <c:v>06.03.2018</c:v>
                </c:pt>
                <c:pt idx="6">
                  <c:v>07.03.2018</c:v>
                </c:pt>
                <c:pt idx="7">
                  <c:v>08.03.2018</c:v>
                </c:pt>
                <c:pt idx="8">
                  <c:v>09.03.2018</c:v>
                </c:pt>
                <c:pt idx="9">
                  <c:v>10.03.2018</c:v>
                </c:pt>
                <c:pt idx="10">
                  <c:v>11.03.2018</c:v>
                </c:pt>
                <c:pt idx="11">
                  <c:v>12.03.2018</c:v>
                </c:pt>
                <c:pt idx="12">
                  <c:v>13.03.2018</c:v>
                </c:pt>
                <c:pt idx="13">
                  <c:v>14.03.2018</c:v>
                </c:pt>
                <c:pt idx="14">
                  <c:v>15.03.2018</c:v>
                </c:pt>
                <c:pt idx="15">
                  <c:v>16.03.2018</c:v>
                </c:pt>
                <c:pt idx="16">
                  <c:v>17.03.2018</c:v>
                </c:pt>
                <c:pt idx="17">
                  <c:v>18.03.2018</c:v>
                </c:pt>
                <c:pt idx="18">
                  <c:v>19.03.2018</c:v>
                </c:pt>
                <c:pt idx="19">
                  <c:v>20.03.2018</c:v>
                </c:pt>
                <c:pt idx="20">
                  <c:v>21.03.2018</c:v>
                </c:pt>
                <c:pt idx="21">
                  <c:v>22.03.2018</c:v>
                </c:pt>
                <c:pt idx="22">
                  <c:v>23.03.2018</c:v>
                </c:pt>
                <c:pt idx="23">
                  <c:v>24.03.2018</c:v>
                </c:pt>
                <c:pt idx="24">
                  <c:v>25.03.2018</c:v>
                </c:pt>
                <c:pt idx="25">
                  <c:v>26.03.2018</c:v>
                </c:pt>
                <c:pt idx="26">
                  <c:v>27.03.2018</c:v>
                </c:pt>
                <c:pt idx="27">
                  <c:v>28.03.2018</c:v>
                </c:pt>
                <c:pt idx="28">
                  <c:v>29.03.2018</c:v>
                </c:pt>
                <c:pt idx="29">
                  <c:v>30.03.2018</c:v>
                </c:pt>
                <c:pt idx="30">
                  <c:v>31.03.2018</c:v>
                </c:pt>
              </c:strCache>
            </c:strRef>
          </c:cat>
          <c:val>
            <c:numRef>
              <c:f>Sheet1!$AC$2:$AC$32</c:f>
              <c:numCache>
                <c:formatCode>General</c:formatCode>
                <c:ptCount val="31"/>
                <c:pt idx="0">
                  <c:v>807</c:v>
                </c:pt>
                <c:pt idx="1">
                  <c:v>481</c:v>
                </c:pt>
                <c:pt idx="2">
                  <c:v>873</c:v>
                </c:pt>
                <c:pt idx="3">
                  <c:v>551</c:v>
                </c:pt>
                <c:pt idx="4">
                  <c:v>446</c:v>
                </c:pt>
                <c:pt idx="5">
                  <c:v>527</c:v>
                </c:pt>
                <c:pt idx="6">
                  <c:v>534</c:v>
                </c:pt>
                <c:pt idx="7">
                  <c:v>236</c:v>
                </c:pt>
                <c:pt idx="8">
                  <c:v>1138</c:v>
                </c:pt>
                <c:pt idx="9">
                  <c:v>1256</c:v>
                </c:pt>
                <c:pt idx="10">
                  <c:v>702</c:v>
                </c:pt>
                <c:pt idx="11">
                  <c:v>446</c:v>
                </c:pt>
                <c:pt idx="12">
                  <c:v>411</c:v>
                </c:pt>
                <c:pt idx="13">
                  <c:v>397</c:v>
                </c:pt>
                <c:pt idx="14">
                  <c:v>642</c:v>
                </c:pt>
                <c:pt idx="15">
                  <c:v>396</c:v>
                </c:pt>
                <c:pt idx="16">
                  <c:v>360</c:v>
                </c:pt>
                <c:pt idx="17">
                  <c:v>444</c:v>
                </c:pt>
                <c:pt idx="18">
                  <c:v>368</c:v>
                </c:pt>
                <c:pt idx="19">
                  <c:v>445</c:v>
                </c:pt>
                <c:pt idx="20">
                  <c:v>1058</c:v>
                </c:pt>
                <c:pt idx="21">
                  <c:v>697</c:v>
                </c:pt>
                <c:pt idx="22">
                  <c:v>573</c:v>
                </c:pt>
                <c:pt idx="23">
                  <c:v>409</c:v>
                </c:pt>
                <c:pt idx="24">
                  <c:v>255</c:v>
                </c:pt>
                <c:pt idx="25">
                  <c:v>474</c:v>
                </c:pt>
                <c:pt idx="26">
                  <c:v>313</c:v>
                </c:pt>
                <c:pt idx="27">
                  <c:v>546</c:v>
                </c:pt>
                <c:pt idx="28">
                  <c:v>587</c:v>
                </c:pt>
                <c:pt idx="29">
                  <c:v>378</c:v>
                </c:pt>
                <c:pt idx="30">
                  <c:v>270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B-359C-4BFF-8D3D-5C65D185A5E2}"/>
            </c:ext>
          </c:extLst>
        </c:ser>
        <c:ser>
          <c:idx val="28"/>
          <c:order val="28"/>
          <c:tx>
            <c:strRef>
              <c:f>Sheet1!$AD$1</c:f>
              <c:strCache>
                <c:ptCount val="1"/>
                <c:pt idx="0">
                  <c:v>Wir sind die Freeses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01.03.2018</c:v>
                </c:pt>
                <c:pt idx="1">
                  <c:v>02.03.2018</c:v>
                </c:pt>
                <c:pt idx="2">
                  <c:v>03.03.2018</c:v>
                </c:pt>
                <c:pt idx="3">
                  <c:v>04.03.2018</c:v>
                </c:pt>
                <c:pt idx="4">
                  <c:v>05.03.2018</c:v>
                </c:pt>
                <c:pt idx="5">
                  <c:v>06.03.2018</c:v>
                </c:pt>
                <c:pt idx="6">
                  <c:v>07.03.2018</c:v>
                </c:pt>
                <c:pt idx="7">
                  <c:v>08.03.2018</c:v>
                </c:pt>
                <c:pt idx="8">
                  <c:v>09.03.2018</c:v>
                </c:pt>
                <c:pt idx="9">
                  <c:v>10.03.2018</c:v>
                </c:pt>
                <c:pt idx="10">
                  <c:v>11.03.2018</c:v>
                </c:pt>
                <c:pt idx="11">
                  <c:v>12.03.2018</c:v>
                </c:pt>
                <c:pt idx="12">
                  <c:v>13.03.2018</c:v>
                </c:pt>
                <c:pt idx="13">
                  <c:v>14.03.2018</c:v>
                </c:pt>
                <c:pt idx="14">
                  <c:v>15.03.2018</c:v>
                </c:pt>
                <c:pt idx="15">
                  <c:v>16.03.2018</c:v>
                </c:pt>
                <c:pt idx="16">
                  <c:v>17.03.2018</c:v>
                </c:pt>
                <c:pt idx="17">
                  <c:v>18.03.2018</c:v>
                </c:pt>
                <c:pt idx="18">
                  <c:v>19.03.2018</c:v>
                </c:pt>
                <c:pt idx="19">
                  <c:v>20.03.2018</c:v>
                </c:pt>
                <c:pt idx="20">
                  <c:v>21.03.2018</c:v>
                </c:pt>
                <c:pt idx="21">
                  <c:v>22.03.2018</c:v>
                </c:pt>
                <c:pt idx="22">
                  <c:v>23.03.2018</c:v>
                </c:pt>
                <c:pt idx="23">
                  <c:v>24.03.2018</c:v>
                </c:pt>
                <c:pt idx="24">
                  <c:v>25.03.2018</c:v>
                </c:pt>
                <c:pt idx="25">
                  <c:v>26.03.2018</c:v>
                </c:pt>
                <c:pt idx="26">
                  <c:v>27.03.2018</c:v>
                </c:pt>
                <c:pt idx="27">
                  <c:v>28.03.2018</c:v>
                </c:pt>
                <c:pt idx="28">
                  <c:v>29.03.2018</c:v>
                </c:pt>
                <c:pt idx="29">
                  <c:v>30.03.2018</c:v>
                </c:pt>
                <c:pt idx="30">
                  <c:v>31.03.2018</c:v>
                </c:pt>
              </c:strCache>
            </c:strRef>
          </c:cat>
          <c:val>
            <c:numRef>
              <c:f>Sheet1!$AD$2:$AD$32</c:f>
              <c:numCache>
                <c:formatCode>General</c:formatCode>
                <c:ptCount val="31"/>
                <c:pt idx="0">
                  <c:v>3355</c:v>
                </c:pt>
                <c:pt idx="1">
                  <c:v>2711</c:v>
                </c:pt>
                <c:pt idx="2">
                  <c:v>709</c:v>
                </c:pt>
                <c:pt idx="3">
                  <c:v>1038</c:v>
                </c:pt>
                <c:pt idx="4">
                  <c:v>1628</c:v>
                </c:pt>
                <c:pt idx="5">
                  <c:v>1390</c:v>
                </c:pt>
                <c:pt idx="6">
                  <c:v>1476</c:v>
                </c:pt>
                <c:pt idx="7">
                  <c:v>2437</c:v>
                </c:pt>
                <c:pt idx="8">
                  <c:v>2753</c:v>
                </c:pt>
                <c:pt idx="9">
                  <c:v>667</c:v>
                </c:pt>
                <c:pt idx="10">
                  <c:v>854</c:v>
                </c:pt>
                <c:pt idx="11">
                  <c:v>2950</c:v>
                </c:pt>
                <c:pt idx="12">
                  <c:v>2480</c:v>
                </c:pt>
                <c:pt idx="13">
                  <c:v>2132</c:v>
                </c:pt>
                <c:pt idx="14">
                  <c:v>2900</c:v>
                </c:pt>
                <c:pt idx="15">
                  <c:v>2976</c:v>
                </c:pt>
                <c:pt idx="16">
                  <c:v>526</c:v>
                </c:pt>
                <c:pt idx="17">
                  <c:v>672</c:v>
                </c:pt>
                <c:pt idx="18">
                  <c:v>1980</c:v>
                </c:pt>
                <c:pt idx="19">
                  <c:v>3583</c:v>
                </c:pt>
                <c:pt idx="20">
                  <c:v>2003</c:v>
                </c:pt>
                <c:pt idx="21">
                  <c:v>2696</c:v>
                </c:pt>
                <c:pt idx="22">
                  <c:v>2484</c:v>
                </c:pt>
                <c:pt idx="23">
                  <c:v>621</c:v>
                </c:pt>
                <c:pt idx="24">
                  <c:v>760</c:v>
                </c:pt>
                <c:pt idx="25">
                  <c:v>1617</c:v>
                </c:pt>
                <c:pt idx="26">
                  <c:v>1737</c:v>
                </c:pt>
                <c:pt idx="27">
                  <c:v>2627</c:v>
                </c:pt>
                <c:pt idx="28">
                  <c:v>3555</c:v>
                </c:pt>
                <c:pt idx="29">
                  <c:v>1491</c:v>
                </c:pt>
                <c:pt idx="30">
                  <c:v>1036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C-359C-4BFF-8D3D-5C65D185A5E2}"/>
            </c:ext>
          </c:extLst>
        </c:ser>
        <c:ser>
          <c:idx val="29"/>
          <c:order val="29"/>
          <c:tx>
            <c:strRef>
              <c:f>Sheet1!$AE$1</c:f>
              <c:strCache>
                <c:ptCount val="1"/>
                <c:pt idx="0">
                  <c:v>DAS! im NDR Fernsehen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01.03.2018</c:v>
                </c:pt>
                <c:pt idx="1">
                  <c:v>02.03.2018</c:v>
                </c:pt>
                <c:pt idx="2">
                  <c:v>03.03.2018</c:v>
                </c:pt>
                <c:pt idx="3">
                  <c:v>04.03.2018</c:v>
                </c:pt>
                <c:pt idx="4">
                  <c:v>05.03.2018</c:v>
                </c:pt>
                <c:pt idx="5">
                  <c:v>06.03.2018</c:v>
                </c:pt>
                <c:pt idx="6">
                  <c:v>07.03.2018</c:v>
                </c:pt>
                <c:pt idx="7">
                  <c:v>08.03.2018</c:v>
                </c:pt>
                <c:pt idx="8">
                  <c:v>09.03.2018</c:v>
                </c:pt>
                <c:pt idx="9">
                  <c:v>10.03.2018</c:v>
                </c:pt>
                <c:pt idx="10">
                  <c:v>11.03.2018</c:v>
                </c:pt>
                <c:pt idx="11">
                  <c:v>12.03.2018</c:v>
                </c:pt>
                <c:pt idx="12">
                  <c:v>13.03.2018</c:v>
                </c:pt>
                <c:pt idx="13">
                  <c:v>14.03.2018</c:v>
                </c:pt>
                <c:pt idx="14">
                  <c:v>15.03.2018</c:v>
                </c:pt>
                <c:pt idx="15">
                  <c:v>16.03.2018</c:v>
                </c:pt>
                <c:pt idx="16">
                  <c:v>17.03.2018</c:v>
                </c:pt>
                <c:pt idx="17">
                  <c:v>18.03.2018</c:v>
                </c:pt>
                <c:pt idx="18">
                  <c:v>19.03.2018</c:v>
                </c:pt>
                <c:pt idx="19">
                  <c:v>20.03.2018</c:v>
                </c:pt>
                <c:pt idx="20">
                  <c:v>21.03.2018</c:v>
                </c:pt>
                <c:pt idx="21">
                  <c:v>22.03.2018</c:v>
                </c:pt>
                <c:pt idx="22">
                  <c:v>23.03.2018</c:v>
                </c:pt>
                <c:pt idx="23">
                  <c:v>24.03.2018</c:v>
                </c:pt>
                <c:pt idx="24">
                  <c:v>25.03.2018</c:v>
                </c:pt>
                <c:pt idx="25">
                  <c:v>26.03.2018</c:v>
                </c:pt>
                <c:pt idx="26">
                  <c:v>27.03.2018</c:v>
                </c:pt>
                <c:pt idx="27">
                  <c:v>28.03.2018</c:v>
                </c:pt>
                <c:pt idx="28">
                  <c:v>29.03.2018</c:v>
                </c:pt>
                <c:pt idx="29">
                  <c:v>30.03.2018</c:v>
                </c:pt>
                <c:pt idx="30">
                  <c:v>31.03.2018</c:v>
                </c:pt>
              </c:strCache>
            </c:strRef>
          </c:cat>
          <c:val>
            <c:numRef>
              <c:f>Sheet1!$AE$2:$AE$32</c:f>
              <c:numCache>
                <c:formatCode>General</c:formatCode>
                <c:ptCount val="31"/>
                <c:pt idx="0">
                  <c:v>601</c:v>
                </c:pt>
                <c:pt idx="1">
                  <c:v>511</c:v>
                </c:pt>
                <c:pt idx="2">
                  <c:v>469</c:v>
                </c:pt>
                <c:pt idx="3">
                  <c:v>832</c:v>
                </c:pt>
                <c:pt idx="4">
                  <c:v>731</c:v>
                </c:pt>
                <c:pt idx="5">
                  <c:v>280</c:v>
                </c:pt>
                <c:pt idx="6">
                  <c:v>401</c:v>
                </c:pt>
                <c:pt idx="7">
                  <c:v>224</c:v>
                </c:pt>
                <c:pt idx="8">
                  <c:v>533</c:v>
                </c:pt>
                <c:pt idx="9">
                  <c:v>665</c:v>
                </c:pt>
                <c:pt idx="10">
                  <c:v>728</c:v>
                </c:pt>
                <c:pt idx="11">
                  <c:v>1074</c:v>
                </c:pt>
                <c:pt idx="12">
                  <c:v>1227</c:v>
                </c:pt>
                <c:pt idx="13">
                  <c:v>810</c:v>
                </c:pt>
                <c:pt idx="14">
                  <c:v>516</c:v>
                </c:pt>
                <c:pt idx="15">
                  <c:v>996</c:v>
                </c:pt>
                <c:pt idx="16">
                  <c:v>826</c:v>
                </c:pt>
                <c:pt idx="17">
                  <c:v>1221</c:v>
                </c:pt>
                <c:pt idx="18">
                  <c:v>561</c:v>
                </c:pt>
                <c:pt idx="19">
                  <c:v>814</c:v>
                </c:pt>
                <c:pt idx="20">
                  <c:v>797</c:v>
                </c:pt>
                <c:pt idx="21">
                  <c:v>542</c:v>
                </c:pt>
                <c:pt idx="22">
                  <c:v>542</c:v>
                </c:pt>
                <c:pt idx="23">
                  <c:v>942</c:v>
                </c:pt>
                <c:pt idx="24">
                  <c:v>979</c:v>
                </c:pt>
                <c:pt idx="25">
                  <c:v>1912</c:v>
                </c:pt>
                <c:pt idx="26">
                  <c:v>1225</c:v>
                </c:pt>
                <c:pt idx="27">
                  <c:v>988</c:v>
                </c:pt>
                <c:pt idx="28">
                  <c:v>875</c:v>
                </c:pt>
                <c:pt idx="29">
                  <c:v>373</c:v>
                </c:pt>
                <c:pt idx="30">
                  <c:v>285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D-359C-4BFF-8D3D-5C65D185A5E2}"/>
            </c:ext>
          </c:extLst>
        </c:ser>
        <c:ser>
          <c:idx val="30"/>
          <c:order val="30"/>
          <c:tx>
            <c:strRef>
              <c:f>Sheet1!$AF$1</c:f>
              <c:strCache>
                <c:ptCount val="1"/>
                <c:pt idx="0">
                  <c:v>Bingo! Die Umweltlotterie</c:v>
                </c:pt>
              </c:strCache>
            </c:strRef>
          </c:tx>
          <c:spPr>
            <a:ln w="28575" cap="rnd">
              <a:solidFill>
                <a:schemeClr val="accent1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01.03.2018</c:v>
                </c:pt>
                <c:pt idx="1">
                  <c:v>02.03.2018</c:v>
                </c:pt>
                <c:pt idx="2">
                  <c:v>03.03.2018</c:v>
                </c:pt>
                <c:pt idx="3">
                  <c:v>04.03.2018</c:v>
                </c:pt>
                <c:pt idx="4">
                  <c:v>05.03.2018</c:v>
                </c:pt>
                <c:pt idx="5">
                  <c:v>06.03.2018</c:v>
                </c:pt>
                <c:pt idx="6">
                  <c:v>07.03.2018</c:v>
                </c:pt>
                <c:pt idx="7">
                  <c:v>08.03.2018</c:v>
                </c:pt>
                <c:pt idx="8">
                  <c:v>09.03.2018</c:v>
                </c:pt>
                <c:pt idx="9">
                  <c:v>10.03.2018</c:v>
                </c:pt>
                <c:pt idx="10">
                  <c:v>11.03.2018</c:v>
                </c:pt>
                <c:pt idx="11">
                  <c:v>12.03.2018</c:v>
                </c:pt>
                <c:pt idx="12">
                  <c:v>13.03.2018</c:v>
                </c:pt>
                <c:pt idx="13">
                  <c:v>14.03.2018</c:v>
                </c:pt>
                <c:pt idx="14">
                  <c:v>15.03.2018</c:v>
                </c:pt>
                <c:pt idx="15">
                  <c:v>16.03.2018</c:v>
                </c:pt>
                <c:pt idx="16">
                  <c:v>17.03.2018</c:v>
                </c:pt>
                <c:pt idx="17">
                  <c:v>18.03.2018</c:v>
                </c:pt>
                <c:pt idx="18">
                  <c:v>19.03.2018</c:v>
                </c:pt>
                <c:pt idx="19">
                  <c:v>20.03.2018</c:v>
                </c:pt>
                <c:pt idx="20">
                  <c:v>21.03.2018</c:v>
                </c:pt>
                <c:pt idx="21">
                  <c:v>22.03.2018</c:v>
                </c:pt>
                <c:pt idx="22">
                  <c:v>23.03.2018</c:v>
                </c:pt>
                <c:pt idx="23">
                  <c:v>24.03.2018</c:v>
                </c:pt>
                <c:pt idx="24">
                  <c:v>25.03.2018</c:v>
                </c:pt>
                <c:pt idx="25">
                  <c:v>26.03.2018</c:v>
                </c:pt>
                <c:pt idx="26">
                  <c:v>27.03.2018</c:v>
                </c:pt>
                <c:pt idx="27">
                  <c:v>28.03.2018</c:v>
                </c:pt>
                <c:pt idx="28">
                  <c:v>29.03.2018</c:v>
                </c:pt>
                <c:pt idx="29">
                  <c:v>30.03.2018</c:v>
                </c:pt>
                <c:pt idx="30">
                  <c:v>31.03.2018</c:v>
                </c:pt>
              </c:strCache>
            </c:strRef>
          </c:cat>
          <c:val>
            <c:numRef>
              <c:f>Sheet1!$AF$2:$AF$32</c:f>
              <c:numCache>
                <c:formatCode>General</c:formatCode>
                <c:ptCount val="31"/>
                <c:pt idx="0">
                  <c:v>60</c:v>
                </c:pt>
                <c:pt idx="1">
                  <c:v>227</c:v>
                </c:pt>
                <c:pt idx="2">
                  <c:v>128</c:v>
                </c:pt>
                <c:pt idx="3">
                  <c:v>1626</c:v>
                </c:pt>
                <c:pt idx="4">
                  <c:v>334</c:v>
                </c:pt>
                <c:pt idx="5">
                  <c:v>49</c:v>
                </c:pt>
                <c:pt idx="6">
                  <c:v>28</c:v>
                </c:pt>
                <c:pt idx="7">
                  <c:v>171</c:v>
                </c:pt>
                <c:pt idx="8">
                  <c:v>106</c:v>
                </c:pt>
                <c:pt idx="9">
                  <c:v>88</c:v>
                </c:pt>
                <c:pt idx="10">
                  <c:v>1639</c:v>
                </c:pt>
                <c:pt idx="11">
                  <c:v>229</c:v>
                </c:pt>
                <c:pt idx="12">
                  <c:v>1124</c:v>
                </c:pt>
                <c:pt idx="13">
                  <c:v>795</c:v>
                </c:pt>
                <c:pt idx="14">
                  <c:v>543</c:v>
                </c:pt>
                <c:pt idx="15">
                  <c:v>184</c:v>
                </c:pt>
                <c:pt idx="16">
                  <c:v>344</c:v>
                </c:pt>
                <c:pt idx="17">
                  <c:v>1318</c:v>
                </c:pt>
                <c:pt idx="18">
                  <c:v>235</c:v>
                </c:pt>
                <c:pt idx="19">
                  <c:v>66</c:v>
                </c:pt>
                <c:pt idx="20">
                  <c:v>42</c:v>
                </c:pt>
                <c:pt idx="21">
                  <c:v>15</c:v>
                </c:pt>
                <c:pt idx="22">
                  <c:v>67</c:v>
                </c:pt>
                <c:pt idx="23">
                  <c:v>70</c:v>
                </c:pt>
                <c:pt idx="24">
                  <c:v>1737</c:v>
                </c:pt>
                <c:pt idx="25">
                  <c:v>516</c:v>
                </c:pt>
                <c:pt idx="26">
                  <c:v>125</c:v>
                </c:pt>
                <c:pt idx="27">
                  <c:v>91</c:v>
                </c:pt>
                <c:pt idx="28">
                  <c:v>176</c:v>
                </c:pt>
                <c:pt idx="29">
                  <c:v>272</c:v>
                </c:pt>
                <c:pt idx="30">
                  <c:v>135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E-359C-4BFF-8D3D-5C65D185A5E2}"/>
            </c:ext>
          </c:extLst>
        </c:ser>
        <c:ser>
          <c:idx val="31"/>
          <c:order val="31"/>
          <c:tx>
            <c:strRef>
              <c:f>Sheet1!$AG$1</c:f>
              <c:strCache>
                <c:ptCount val="1"/>
                <c:pt idx="0">
                  <c:v>NDR Radiophilharmonie</c:v>
                </c:pt>
              </c:strCache>
            </c:strRef>
          </c:tx>
          <c:spPr>
            <a:ln w="28575" cap="rnd">
              <a:solidFill>
                <a:schemeClr val="accent2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01.03.2018</c:v>
                </c:pt>
                <c:pt idx="1">
                  <c:v>02.03.2018</c:v>
                </c:pt>
                <c:pt idx="2">
                  <c:v>03.03.2018</c:v>
                </c:pt>
                <c:pt idx="3">
                  <c:v>04.03.2018</c:v>
                </c:pt>
                <c:pt idx="4">
                  <c:v>05.03.2018</c:v>
                </c:pt>
                <c:pt idx="5">
                  <c:v>06.03.2018</c:v>
                </c:pt>
                <c:pt idx="6">
                  <c:v>07.03.2018</c:v>
                </c:pt>
                <c:pt idx="7">
                  <c:v>08.03.2018</c:v>
                </c:pt>
                <c:pt idx="8">
                  <c:v>09.03.2018</c:v>
                </c:pt>
                <c:pt idx="9">
                  <c:v>10.03.2018</c:v>
                </c:pt>
                <c:pt idx="10">
                  <c:v>11.03.2018</c:v>
                </c:pt>
                <c:pt idx="11">
                  <c:v>12.03.2018</c:v>
                </c:pt>
                <c:pt idx="12">
                  <c:v>13.03.2018</c:v>
                </c:pt>
                <c:pt idx="13">
                  <c:v>14.03.2018</c:v>
                </c:pt>
                <c:pt idx="14">
                  <c:v>15.03.2018</c:v>
                </c:pt>
                <c:pt idx="15">
                  <c:v>16.03.2018</c:v>
                </c:pt>
                <c:pt idx="16">
                  <c:v>17.03.2018</c:v>
                </c:pt>
                <c:pt idx="17">
                  <c:v>18.03.2018</c:v>
                </c:pt>
                <c:pt idx="18">
                  <c:v>19.03.2018</c:v>
                </c:pt>
                <c:pt idx="19">
                  <c:v>20.03.2018</c:v>
                </c:pt>
                <c:pt idx="20">
                  <c:v>21.03.2018</c:v>
                </c:pt>
                <c:pt idx="21">
                  <c:v>22.03.2018</c:v>
                </c:pt>
                <c:pt idx="22">
                  <c:v>23.03.2018</c:v>
                </c:pt>
                <c:pt idx="23">
                  <c:v>24.03.2018</c:v>
                </c:pt>
                <c:pt idx="24">
                  <c:v>25.03.2018</c:v>
                </c:pt>
                <c:pt idx="25">
                  <c:v>26.03.2018</c:v>
                </c:pt>
                <c:pt idx="26">
                  <c:v>27.03.2018</c:v>
                </c:pt>
                <c:pt idx="27">
                  <c:v>28.03.2018</c:v>
                </c:pt>
                <c:pt idx="28">
                  <c:v>29.03.2018</c:v>
                </c:pt>
                <c:pt idx="29">
                  <c:v>30.03.2018</c:v>
                </c:pt>
                <c:pt idx="30">
                  <c:v>31.03.2018</c:v>
                </c:pt>
              </c:strCache>
            </c:strRef>
          </c:cat>
          <c:val>
            <c:numRef>
              <c:f>Sheet1!$AG$2:$AG$32</c:f>
              <c:numCache>
                <c:formatCode>General</c:formatCode>
                <c:ptCount val="31"/>
                <c:pt idx="0">
                  <c:v>529</c:v>
                </c:pt>
                <c:pt idx="1">
                  <c:v>317</c:v>
                </c:pt>
                <c:pt idx="2">
                  <c:v>552</c:v>
                </c:pt>
                <c:pt idx="3">
                  <c:v>217</c:v>
                </c:pt>
                <c:pt idx="4">
                  <c:v>133</c:v>
                </c:pt>
                <c:pt idx="5">
                  <c:v>235</c:v>
                </c:pt>
                <c:pt idx="6">
                  <c:v>308</c:v>
                </c:pt>
                <c:pt idx="7">
                  <c:v>172</c:v>
                </c:pt>
                <c:pt idx="8">
                  <c:v>126</c:v>
                </c:pt>
                <c:pt idx="9">
                  <c:v>97</c:v>
                </c:pt>
                <c:pt idx="10">
                  <c:v>48</c:v>
                </c:pt>
                <c:pt idx="11">
                  <c:v>25</c:v>
                </c:pt>
                <c:pt idx="12">
                  <c:v>342</c:v>
                </c:pt>
                <c:pt idx="13">
                  <c:v>159</c:v>
                </c:pt>
                <c:pt idx="14">
                  <c:v>154</c:v>
                </c:pt>
                <c:pt idx="15">
                  <c:v>117</c:v>
                </c:pt>
                <c:pt idx="16">
                  <c:v>46</c:v>
                </c:pt>
                <c:pt idx="17">
                  <c:v>35</c:v>
                </c:pt>
                <c:pt idx="18">
                  <c:v>209</c:v>
                </c:pt>
                <c:pt idx="19">
                  <c:v>433</c:v>
                </c:pt>
                <c:pt idx="20">
                  <c:v>605</c:v>
                </c:pt>
                <c:pt idx="21">
                  <c:v>356</c:v>
                </c:pt>
                <c:pt idx="22">
                  <c:v>220</c:v>
                </c:pt>
                <c:pt idx="23">
                  <c:v>64</c:v>
                </c:pt>
                <c:pt idx="24">
                  <c:v>151</c:v>
                </c:pt>
                <c:pt idx="25">
                  <c:v>117</c:v>
                </c:pt>
                <c:pt idx="26">
                  <c:v>104</c:v>
                </c:pt>
                <c:pt idx="27">
                  <c:v>222</c:v>
                </c:pt>
                <c:pt idx="28">
                  <c:v>68</c:v>
                </c:pt>
                <c:pt idx="29">
                  <c:v>144</c:v>
                </c:pt>
                <c:pt idx="30">
                  <c:v>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F-359C-4BFF-8D3D-5C65D185A5E2}"/>
            </c:ext>
          </c:extLst>
        </c:ser>
        <c:ser>
          <c:idx val="32"/>
          <c:order val="32"/>
          <c:tx>
            <c:strRef>
              <c:f>Sheet1!$AH$1</c:f>
              <c:strCache>
                <c:ptCount val="1"/>
                <c:pt idx="0">
                  <c:v>NDR Fernsehen</c:v>
                </c:pt>
              </c:strCache>
            </c:strRef>
          </c:tx>
          <c:spPr>
            <a:ln w="28575" cap="rnd">
              <a:solidFill>
                <a:schemeClr val="accent3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01.03.2018</c:v>
                </c:pt>
                <c:pt idx="1">
                  <c:v>02.03.2018</c:v>
                </c:pt>
                <c:pt idx="2">
                  <c:v>03.03.2018</c:v>
                </c:pt>
                <c:pt idx="3">
                  <c:v>04.03.2018</c:v>
                </c:pt>
                <c:pt idx="4">
                  <c:v>05.03.2018</c:v>
                </c:pt>
                <c:pt idx="5">
                  <c:v>06.03.2018</c:v>
                </c:pt>
                <c:pt idx="6">
                  <c:v>07.03.2018</c:v>
                </c:pt>
                <c:pt idx="7">
                  <c:v>08.03.2018</c:v>
                </c:pt>
                <c:pt idx="8">
                  <c:v>09.03.2018</c:v>
                </c:pt>
                <c:pt idx="9">
                  <c:v>10.03.2018</c:v>
                </c:pt>
                <c:pt idx="10">
                  <c:v>11.03.2018</c:v>
                </c:pt>
                <c:pt idx="11">
                  <c:v>12.03.2018</c:v>
                </c:pt>
                <c:pt idx="12">
                  <c:v>13.03.2018</c:v>
                </c:pt>
                <c:pt idx="13">
                  <c:v>14.03.2018</c:v>
                </c:pt>
                <c:pt idx="14">
                  <c:v>15.03.2018</c:v>
                </c:pt>
                <c:pt idx="15">
                  <c:v>16.03.2018</c:v>
                </c:pt>
                <c:pt idx="16">
                  <c:v>17.03.2018</c:v>
                </c:pt>
                <c:pt idx="17">
                  <c:v>18.03.2018</c:v>
                </c:pt>
                <c:pt idx="18">
                  <c:v>19.03.2018</c:v>
                </c:pt>
                <c:pt idx="19">
                  <c:v>20.03.2018</c:v>
                </c:pt>
                <c:pt idx="20">
                  <c:v>21.03.2018</c:v>
                </c:pt>
                <c:pt idx="21">
                  <c:v>22.03.2018</c:v>
                </c:pt>
                <c:pt idx="22">
                  <c:v>23.03.2018</c:v>
                </c:pt>
                <c:pt idx="23">
                  <c:v>24.03.2018</c:v>
                </c:pt>
                <c:pt idx="24">
                  <c:v>25.03.2018</c:v>
                </c:pt>
                <c:pt idx="25">
                  <c:v>26.03.2018</c:v>
                </c:pt>
                <c:pt idx="26">
                  <c:v>27.03.2018</c:v>
                </c:pt>
                <c:pt idx="27">
                  <c:v>28.03.2018</c:v>
                </c:pt>
                <c:pt idx="28">
                  <c:v>29.03.2018</c:v>
                </c:pt>
                <c:pt idx="29">
                  <c:v>30.03.2018</c:v>
                </c:pt>
                <c:pt idx="30">
                  <c:v>31.03.2018</c:v>
                </c:pt>
              </c:strCache>
            </c:strRef>
          </c:cat>
          <c:val>
            <c:numRef>
              <c:f>Sheet1!$AH$2:$AH$32</c:f>
              <c:numCache>
                <c:formatCode>General</c:formatCode>
                <c:ptCount val="31"/>
                <c:pt idx="0">
                  <c:v>5563</c:v>
                </c:pt>
                <c:pt idx="1">
                  <c:v>11753</c:v>
                </c:pt>
                <c:pt idx="2">
                  <c:v>29704</c:v>
                </c:pt>
                <c:pt idx="3">
                  <c:v>18609</c:v>
                </c:pt>
                <c:pt idx="4">
                  <c:v>11544</c:v>
                </c:pt>
                <c:pt idx="5">
                  <c:v>9857</c:v>
                </c:pt>
                <c:pt idx="6">
                  <c:v>6807</c:v>
                </c:pt>
                <c:pt idx="7">
                  <c:v>6768</c:v>
                </c:pt>
                <c:pt idx="8">
                  <c:v>8909</c:v>
                </c:pt>
                <c:pt idx="9">
                  <c:v>6110</c:v>
                </c:pt>
                <c:pt idx="10">
                  <c:v>7692</c:v>
                </c:pt>
                <c:pt idx="11">
                  <c:v>18191</c:v>
                </c:pt>
                <c:pt idx="12">
                  <c:v>12554</c:v>
                </c:pt>
                <c:pt idx="13">
                  <c:v>6411</c:v>
                </c:pt>
                <c:pt idx="14">
                  <c:v>4283</c:v>
                </c:pt>
                <c:pt idx="15">
                  <c:v>3808</c:v>
                </c:pt>
                <c:pt idx="16">
                  <c:v>4496</c:v>
                </c:pt>
                <c:pt idx="17">
                  <c:v>13481</c:v>
                </c:pt>
                <c:pt idx="18">
                  <c:v>8391</c:v>
                </c:pt>
                <c:pt idx="19">
                  <c:v>6213</c:v>
                </c:pt>
                <c:pt idx="20">
                  <c:v>11479</c:v>
                </c:pt>
                <c:pt idx="21">
                  <c:v>11747</c:v>
                </c:pt>
                <c:pt idx="22">
                  <c:v>13131</c:v>
                </c:pt>
                <c:pt idx="23">
                  <c:v>13831</c:v>
                </c:pt>
                <c:pt idx="24">
                  <c:v>11710</c:v>
                </c:pt>
                <c:pt idx="25">
                  <c:v>6988</c:v>
                </c:pt>
                <c:pt idx="26">
                  <c:v>4616</c:v>
                </c:pt>
                <c:pt idx="27">
                  <c:v>5612</c:v>
                </c:pt>
                <c:pt idx="28">
                  <c:v>9490</c:v>
                </c:pt>
                <c:pt idx="29">
                  <c:v>7765</c:v>
                </c:pt>
                <c:pt idx="30">
                  <c:v>11403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0-359C-4BFF-8D3D-5C65D185A5E2}"/>
            </c:ext>
          </c:extLst>
        </c:ser>
        <c:ser>
          <c:idx val="33"/>
          <c:order val="33"/>
          <c:tx>
            <c:strRef>
              <c:f>Sheet1!$AI$1</c:f>
              <c:strCache>
                <c:ptCount val="1"/>
                <c:pt idx="0">
                  <c:v>NDR 2 Soundcheck Neue Musik - Das Festival</c:v>
                </c:pt>
              </c:strCache>
            </c:strRef>
          </c:tx>
          <c:spPr>
            <a:ln w="28575" cap="rnd">
              <a:solidFill>
                <a:schemeClr val="accent4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01.03.2018</c:v>
                </c:pt>
                <c:pt idx="1">
                  <c:v>02.03.2018</c:v>
                </c:pt>
                <c:pt idx="2">
                  <c:v>03.03.2018</c:v>
                </c:pt>
                <c:pt idx="3">
                  <c:v>04.03.2018</c:v>
                </c:pt>
                <c:pt idx="4">
                  <c:v>05.03.2018</c:v>
                </c:pt>
                <c:pt idx="5">
                  <c:v>06.03.2018</c:v>
                </c:pt>
                <c:pt idx="6">
                  <c:v>07.03.2018</c:v>
                </c:pt>
                <c:pt idx="7">
                  <c:v>08.03.2018</c:v>
                </c:pt>
                <c:pt idx="8">
                  <c:v>09.03.2018</c:v>
                </c:pt>
                <c:pt idx="9">
                  <c:v>10.03.2018</c:v>
                </c:pt>
                <c:pt idx="10">
                  <c:v>11.03.2018</c:v>
                </c:pt>
                <c:pt idx="11">
                  <c:v>12.03.2018</c:v>
                </c:pt>
                <c:pt idx="12">
                  <c:v>13.03.2018</c:v>
                </c:pt>
                <c:pt idx="13">
                  <c:v>14.03.2018</c:v>
                </c:pt>
                <c:pt idx="14">
                  <c:v>15.03.2018</c:v>
                </c:pt>
                <c:pt idx="15">
                  <c:v>16.03.2018</c:v>
                </c:pt>
                <c:pt idx="16">
                  <c:v>17.03.2018</c:v>
                </c:pt>
                <c:pt idx="17">
                  <c:v>18.03.2018</c:v>
                </c:pt>
                <c:pt idx="18">
                  <c:v>19.03.2018</c:v>
                </c:pt>
                <c:pt idx="19">
                  <c:v>20.03.2018</c:v>
                </c:pt>
                <c:pt idx="20">
                  <c:v>21.03.2018</c:v>
                </c:pt>
                <c:pt idx="21">
                  <c:v>22.03.2018</c:v>
                </c:pt>
                <c:pt idx="22">
                  <c:v>23.03.2018</c:v>
                </c:pt>
                <c:pt idx="23">
                  <c:v>24.03.2018</c:v>
                </c:pt>
                <c:pt idx="24">
                  <c:v>25.03.2018</c:v>
                </c:pt>
                <c:pt idx="25">
                  <c:v>26.03.2018</c:v>
                </c:pt>
                <c:pt idx="26">
                  <c:v>27.03.2018</c:v>
                </c:pt>
                <c:pt idx="27">
                  <c:v>28.03.2018</c:v>
                </c:pt>
                <c:pt idx="28">
                  <c:v>29.03.2018</c:v>
                </c:pt>
                <c:pt idx="29">
                  <c:v>30.03.2018</c:v>
                </c:pt>
                <c:pt idx="30">
                  <c:v>31.03.2018</c:v>
                </c:pt>
              </c:strCache>
            </c:strRef>
          </c:cat>
          <c:val>
            <c:numRef>
              <c:f>Sheet1!$AI$2:$AI$32</c:f>
              <c:numCache>
                <c:formatCode>General</c:formatCode>
                <c:ptCount val="31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0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1</c:v>
                </c:pt>
                <c:pt idx="8">
                  <c:v>2</c:v>
                </c:pt>
                <c:pt idx="9">
                  <c:v>3</c:v>
                </c:pt>
                <c:pt idx="10">
                  <c:v>0</c:v>
                </c:pt>
                <c:pt idx="11">
                  <c:v>2</c:v>
                </c:pt>
                <c:pt idx="12">
                  <c:v>3</c:v>
                </c:pt>
                <c:pt idx="13">
                  <c:v>3</c:v>
                </c:pt>
                <c:pt idx="14">
                  <c:v>0</c:v>
                </c:pt>
                <c:pt idx="15">
                  <c:v>4</c:v>
                </c:pt>
                <c:pt idx="16">
                  <c:v>2</c:v>
                </c:pt>
                <c:pt idx="17">
                  <c:v>2</c:v>
                </c:pt>
                <c:pt idx="18">
                  <c:v>0</c:v>
                </c:pt>
                <c:pt idx="19">
                  <c:v>1</c:v>
                </c:pt>
                <c:pt idx="20">
                  <c:v>1</c:v>
                </c:pt>
                <c:pt idx="21">
                  <c:v>81</c:v>
                </c:pt>
                <c:pt idx="22">
                  <c:v>3</c:v>
                </c:pt>
                <c:pt idx="23">
                  <c:v>5</c:v>
                </c:pt>
                <c:pt idx="24">
                  <c:v>6</c:v>
                </c:pt>
                <c:pt idx="25">
                  <c:v>4</c:v>
                </c:pt>
                <c:pt idx="26">
                  <c:v>2</c:v>
                </c:pt>
                <c:pt idx="27">
                  <c:v>2</c:v>
                </c:pt>
                <c:pt idx="28">
                  <c:v>1</c:v>
                </c:pt>
                <c:pt idx="29">
                  <c:v>3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1-359C-4BFF-8D3D-5C65D185A5E2}"/>
            </c:ext>
          </c:extLst>
        </c:ser>
        <c:ser>
          <c:idx val="34"/>
          <c:order val="34"/>
          <c:tx>
            <c:strRef>
              <c:f>Sheet1!$AJ$1</c:f>
              <c:strCache>
                <c:ptCount val="1"/>
                <c:pt idx="0">
                  <c:v>Visite</c:v>
                </c:pt>
              </c:strCache>
            </c:strRef>
          </c:tx>
          <c:spPr>
            <a:ln w="28575" cap="rnd">
              <a:solidFill>
                <a:schemeClr val="accent5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01.03.2018</c:v>
                </c:pt>
                <c:pt idx="1">
                  <c:v>02.03.2018</c:v>
                </c:pt>
                <c:pt idx="2">
                  <c:v>03.03.2018</c:v>
                </c:pt>
                <c:pt idx="3">
                  <c:v>04.03.2018</c:v>
                </c:pt>
                <c:pt idx="4">
                  <c:v>05.03.2018</c:v>
                </c:pt>
                <c:pt idx="5">
                  <c:v>06.03.2018</c:v>
                </c:pt>
                <c:pt idx="6">
                  <c:v>07.03.2018</c:v>
                </c:pt>
                <c:pt idx="7">
                  <c:v>08.03.2018</c:v>
                </c:pt>
                <c:pt idx="8">
                  <c:v>09.03.2018</c:v>
                </c:pt>
                <c:pt idx="9">
                  <c:v>10.03.2018</c:v>
                </c:pt>
                <c:pt idx="10">
                  <c:v>11.03.2018</c:v>
                </c:pt>
                <c:pt idx="11">
                  <c:v>12.03.2018</c:v>
                </c:pt>
                <c:pt idx="12">
                  <c:v>13.03.2018</c:v>
                </c:pt>
                <c:pt idx="13">
                  <c:v>14.03.2018</c:v>
                </c:pt>
                <c:pt idx="14">
                  <c:v>15.03.2018</c:v>
                </c:pt>
                <c:pt idx="15">
                  <c:v>16.03.2018</c:v>
                </c:pt>
                <c:pt idx="16">
                  <c:v>17.03.2018</c:v>
                </c:pt>
                <c:pt idx="17">
                  <c:v>18.03.2018</c:v>
                </c:pt>
                <c:pt idx="18">
                  <c:v>19.03.2018</c:v>
                </c:pt>
                <c:pt idx="19">
                  <c:v>20.03.2018</c:v>
                </c:pt>
                <c:pt idx="20">
                  <c:v>21.03.2018</c:v>
                </c:pt>
                <c:pt idx="21">
                  <c:v>22.03.2018</c:v>
                </c:pt>
                <c:pt idx="22">
                  <c:v>23.03.2018</c:v>
                </c:pt>
                <c:pt idx="23">
                  <c:v>24.03.2018</c:v>
                </c:pt>
                <c:pt idx="24">
                  <c:v>25.03.2018</c:v>
                </c:pt>
                <c:pt idx="25">
                  <c:v>26.03.2018</c:v>
                </c:pt>
                <c:pt idx="26">
                  <c:v>27.03.2018</c:v>
                </c:pt>
                <c:pt idx="27">
                  <c:v>28.03.2018</c:v>
                </c:pt>
                <c:pt idx="28">
                  <c:v>29.03.2018</c:v>
                </c:pt>
                <c:pt idx="29">
                  <c:v>30.03.2018</c:v>
                </c:pt>
                <c:pt idx="30">
                  <c:v>31.03.2018</c:v>
                </c:pt>
              </c:strCache>
            </c:strRef>
          </c:cat>
          <c:val>
            <c:numRef>
              <c:f>Sheet1!$AJ$2:$AJ$32</c:f>
              <c:numCache>
                <c:formatCode>General</c:formatCode>
                <c:ptCount val="31"/>
                <c:pt idx="0">
                  <c:v>2831</c:v>
                </c:pt>
                <c:pt idx="1">
                  <c:v>1460</c:v>
                </c:pt>
                <c:pt idx="2">
                  <c:v>1682</c:v>
                </c:pt>
                <c:pt idx="3">
                  <c:v>1964</c:v>
                </c:pt>
                <c:pt idx="4">
                  <c:v>1737</c:v>
                </c:pt>
                <c:pt idx="5">
                  <c:v>2450</c:v>
                </c:pt>
                <c:pt idx="6">
                  <c:v>3642</c:v>
                </c:pt>
                <c:pt idx="7">
                  <c:v>2480</c:v>
                </c:pt>
                <c:pt idx="8">
                  <c:v>1684</c:v>
                </c:pt>
                <c:pt idx="9">
                  <c:v>1575</c:v>
                </c:pt>
                <c:pt idx="10">
                  <c:v>1993</c:v>
                </c:pt>
                <c:pt idx="11">
                  <c:v>1787</c:v>
                </c:pt>
                <c:pt idx="12">
                  <c:v>2580</c:v>
                </c:pt>
                <c:pt idx="13">
                  <c:v>2036</c:v>
                </c:pt>
                <c:pt idx="14">
                  <c:v>1388</c:v>
                </c:pt>
                <c:pt idx="15">
                  <c:v>1121</c:v>
                </c:pt>
                <c:pt idx="16">
                  <c:v>1969</c:v>
                </c:pt>
                <c:pt idx="17">
                  <c:v>2285</c:v>
                </c:pt>
                <c:pt idx="18">
                  <c:v>2264</c:v>
                </c:pt>
                <c:pt idx="19">
                  <c:v>3014</c:v>
                </c:pt>
                <c:pt idx="20">
                  <c:v>3549</c:v>
                </c:pt>
                <c:pt idx="21">
                  <c:v>2228</c:v>
                </c:pt>
                <c:pt idx="22">
                  <c:v>1815</c:v>
                </c:pt>
                <c:pt idx="23">
                  <c:v>1524</c:v>
                </c:pt>
                <c:pt idx="24">
                  <c:v>1129</c:v>
                </c:pt>
                <c:pt idx="25">
                  <c:v>921</c:v>
                </c:pt>
                <c:pt idx="26">
                  <c:v>1630</c:v>
                </c:pt>
                <c:pt idx="27">
                  <c:v>1850</c:v>
                </c:pt>
                <c:pt idx="28">
                  <c:v>3085</c:v>
                </c:pt>
                <c:pt idx="29">
                  <c:v>2322</c:v>
                </c:pt>
                <c:pt idx="30">
                  <c:v>2152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2-359C-4BFF-8D3D-5C65D185A5E2}"/>
            </c:ext>
          </c:extLst>
        </c:ser>
        <c:ser>
          <c:idx val="35"/>
          <c:order val="35"/>
          <c:tx>
            <c:strRef>
              <c:f>Sheet1!$AK$1</c:f>
              <c:strCache>
                <c:ptCount val="1"/>
                <c:pt idx="0">
                  <c:v>Schüssel-Schorse</c:v>
                </c:pt>
              </c:strCache>
            </c:strRef>
          </c:tx>
          <c:spPr>
            <a:ln w="28575" cap="rnd">
              <a:solidFill>
                <a:schemeClr val="accent6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01.03.2018</c:v>
                </c:pt>
                <c:pt idx="1">
                  <c:v>02.03.2018</c:v>
                </c:pt>
                <c:pt idx="2">
                  <c:v>03.03.2018</c:v>
                </c:pt>
                <c:pt idx="3">
                  <c:v>04.03.2018</c:v>
                </c:pt>
                <c:pt idx="4">
                  <c:v>05.03.2018</c:v>
                </c:pt>
                <c:pt idx="5">
                  <c:v>06.03.2018</c:v>
                </c:pt>
                <c:pt idx="6">
                  <c:v>07.03.2018</c:v>
                </c:pt>
                <c:pt idx="7">
                  <c:v>08.03.2018</c:v>
                </c:pt>
                <c:pt idx="8">
                  <c:v>09.03.2018</c:v>
                </c:pt>
                <c:pt idx="9">
                  <c:v>10.03.2018</c:v>
                </c:pt>
                <c:pt idx="10">
                  <c:v>11.03.2018</c:v>
                </c:pt>
                <c:pt idx="11">
                  <c:v>12.03.2018</c:v>
                </c:pt>
                <c:pt idx="12">
                  <c:v>13.03.2018</c:v>
                </c:pt>
                <c:pt idx="13">
                  <c:v>14.03.2018</c:v>
                </c:pt>
                <c:pt idx="14">
                  <c:v>15.03.2018</c:v>
                </c:pt>
                <c:pt idx="15">
                  <c:v>16.03.2018</c:v>
                </c:pt>
                <c:pt idx="16">
                  <c:v>17.03.2018</c:v>
                </c:pt>
                <c:pt idx="17">
                  <c:v>18.03.2018</c:v>
                </c:pt>
                <c:pt idx="18">
                  <c:v>19.03.2018</c:v>
                </c:pt>
                <c:pt idx="19">
                  <c:v>20.03.2018</c:v>
                </c:pt>
                <c:pt idx="20">
                  <c:v>21.03.2018</c:v>
                </c:pt>
                <c:pt idx="21">
                  <c:v>22.03.2018</c:v>
                </c:pt>
                <c:pt idx="22">
                  <c:v>23.03.2018</c:v>
                </c:pt>
                <c:pt idx="23">
                  <c:v>24.03.2018</c:v>
                </c:pt>
                <c:pt idx="24">
                  <c:v>25.03.2018</c:v>
                </c:pt>
                <c:pt idx="25">
                  <c:v>26.03.2018</c:v>
                </c:pt>
                <c:pt idx="26">
                  <c:v>27.03.2018</c:v>
                </c:pt>
                <c:pt idx="27">
                  <c:v>28.03.2018</c:v>
                </c:pt>
                <c:pt idx="28">
                  <c:v>29.03.2018</c:v>
                </c:pt>
                <c:pt idx="29">
                  <c:v>30.03.2018</c:v>
                </c:pt>
                <c:pt idx="30">
                  <c:v>31.03.2018</c:v>
                </c:pt>
              </c:strCache>
            </c:strRef>
          </c:cat>
          <c:val>
            <c:numRef>
              <c:f>Sheet1!$AK$2:$AK$32</c:f>
              <c:numCache>
                <c:formatCode>General</c:formatCode>
                <c:ptCount val="31"/>
                <c:pt idx="0">
                  <c:v>110</c:v>
                </c:pt>
                <c:pt idx="1">
                  <c:v>317</c:v>
                </c:pt>
                <c:pt idx="2">
                  <c:v>187</c:v>
                </c:pt>
                <c:pt idx="3">
                  <c:v>62</c:v>
                </c:pt>
                <c:pt idx="4">
                  <c:v>206</c:v>
                </c:pt>
                <c:pt idx="5">
                  <c:v>795</c:v>
                </c:pt>
                <c:pt idx="6">
                  <c:v>1177</c:v>
                </c:pt>
                <c:pt idx="7">
                  <c:v>817</c:v>
                </c:pt>
                <c:pt idx="8">
                  <c:v>373</c:v>
                </c:pt>
                <c:pt idx="9">
                  <c:v>314</c:v>
                </c:pt>
                <c:pt idx="10">
                  <c:v>151</c:v>
                </c:pt>
                <c:pt idx="11">
                  <c:v>530</c:v>
                </c:pt>
                <c:pt idx="12">
                  <c:v>621</c:v>
                </c:pt>
                <c:pt idx="13">
                  <c:v>415</c:v>
                </c:pt>
                <c:pt idx="14">
                  <c:v>429</c:v>
                </c:pt>
                <c:pt idx="15">
                  <c:v>425</c:v>
                </c:pt>
                <c:pt idx="16">
                  <c:v>451</c:v>
                </c:pt>
                <c:pt idx="17">
                  <c:v>95</c:v>
                </c:pt>
                <c:pt idx="18">
                  <c:v>235</c:v>
                </c:pt>
                <c:pt idx="19">
                  <c:v>233</c:v>
                </c:pt>
                <c:pt idx="20">
                  <c:v>378</c:v>
                </c:pt>
                <c:pt idx="21">
                  <c:v>392</c:v>
                </c:pt>
                <c:pt idx="22">
                  <c:v>205</c:v>
                </c:pt>
                <c:pt idx="23">
                  <c:v>86</c:v>
                </c:pt>
                <c:pt idx="24">
                  <c:v>23</c:v>
                </c:pt>
                <c:pt idx="25">
                  <c:v>507</c:v>
                </c:pt>
                <c:pt idx="26">
                  <c:v>83</c:v>
                </c:pt>
                <c:pt idx="27">
                  <c:v>596</c:v>
                </c:pt>
                <c:pt idx="28">
                  <c:v>285</c:v>
                </c:pt>
                <c:pt idx="29">
                  <c:v>55</c:v>
                </c:pt>
                <c:pt idx="30">
                  <c:v>543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3-359C-4BFF-8D3D-5C65D185A5E2}"/>
            </c:ext>
          </c:extLst>
        </c:ser>
        <c:ser>
          <c:idx val="36"/>
          <c:order val="36"/>
          <c:tx>
            <c:strRef>
              <c:f>Sheet1!$AL$1</c:f>
              <c:strCache>
                <c:ptCount val="1"/>
                <c:pt idx="0">
                  <c:v>NDR Bigband</c:v>
                </c:pt>
              </c:strCache>
            </c:strRef>
          </c:tx>
          <c:spPr>
            <a:ln w="28575" cap="rnd">
              <a:solidFill>
                <a:schemeClr val="accent1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01.03.2018</c:v>
                </c:pt>
                <c:pt idx="1">
                  <c:v>02.03.2018</c:v>
                </c:pt>
                <c:pt idx="2">
                  <c:v>03.03.2018</c:v>
                </c:pt>
                <c:pt idx="3">
                  <c:v>04.03.2018</c:v>
                </c:pt>
                <c:pt idx="4">
                  <c:v>05.03.2018</c:v>
                </c:pt>
                <c:pt idx="5">
                  <c:v>06.03.2018</c:v>
                </c:pt>
                <c:pt idx="6">
                  <c:v>07.03.2018</c:v>
                </c:pt>
                <c:pt idx="7">
                  <c:v>08.03.2018</c:v>
                </c:pt>
                <c:pt idx="8">
                  <c:v>09.03.2018</c:v>
                </c:pt>
                <c:pt idx="9">
                  <c:v>10.03.2018</c:v>
                </c:pt>
                <c:pt idx="10">
                  <c:v>11.03.2018</c:v>
                </c:pt>
                <c:pt idx="11">
                  <c:v>12.03.2018</c:v>
                </c:pt>
                <c:pt idx="12">
                  <c:v>13.03.2018</c:v>
                </c:pt>
                <c:pt idx="13">
                  <c:v>14.03.2018</c:v>
                </c:pt>
                <c:pt idx="14">
                  <c:v>15.03.2018</c:v>
                </c:pt>
                <c:pt idx="15">
                  <c:v>16.03.2018</c:v>
                </c:pt>
                <c:pt idx="16">
                  <c:v>17.03.2018</c:v>
                </c:pt>
                <c:pt idx="17">
                  <c:v>18.03.2018</c:v>
                </c:pt>
                <c:pt idx="18">
                  <c:v>19.03.2018</c:v>
                </c:pt>
                <c:pt idx="19">
                  <c:v>20.03.2018</c:v>
                </c:pt>
                <c:pt idx="20">
                  <c:v>21.03.2018</c:v>
                </c:pt>
                <c:pt idx="21">
                  <c:v>22.03.2018</c:v>
                </c:pt>
                <c:pt idx="22">
                  <c:v>23.03.2018</c:v>
                </c:pt>
                <c:pt idx="23">
                  <c:v>24.03.2018</c:v>
                </c:pt>
                <c:pt idx="24">
                  <c:v>25.03.2018</c:v>
                </c:pt>
                <c:pt idx="25">
                  <c:v>26.03.2018</c:v>
                </c:pt>
                <c:pt idx="26">
                  <c:v>27.03.2018</c:v>
                </c:pt>
                <c:pt idx="27">
                  <c:v>28.03.2018</c:v>
                </c:pt>
                <c:pt idx="28">
                  <c:v>29.03.2018</c:v>
                </c:pt>
                <c:pt idx="29">
                  <c:v>30.03.2018</c:v>
                </c:pt>
                <c:pt idx="30">
                  <c:v>31.03.2018</c:v>
                </c:pt>
              </c:strCache>
            </c:strRef>
          </c:cat>
          <c:val>
            <c:numRef>
              <c:f>Sheet1!$AL$2:$AL$32</c:f>
              <c:numCache>
                <c:formatCode>General</c:formatCode>
                <c:ptCount val="31"/>
                <c:pt idx="0">
                  <c:v>50</c:v>
                </c:pt>
                <c:pt idx="1">
                  <c:v>184</c:v>
                </c:pt>
                <c:pt idx="2">
                  <c:v>53</c:v>
                </c:pt>
                <c:pt idx="3">
                  <c:v>296</c:v>
                </c:pt>
                <c:pt idx="4">
                  <c:v>191</c:v>
                </c:pt>
                <c:pt idx="5">
                  <c:v>47</c:v>
                </c:pt>
                <c:pt idx="6">
                  <c:v>25</c:v>
                </c:pt>
                <c:pt idx="7">
                  <c:v>149</c:v>
                </c:pt>
                <c:pt idx="8">
                  <c:v>29</c:v>
                </c:pt>
                <c:pt idx="9">
                  <c:v>19</c:v>
                </c:pt>
                <c:pt idx="10">
                  <c:v>13</c:v>
                </c:pt>
                <c:pt idx="11">
                  <c:v>9</c:v>
                </c:pt>
                <c:pt idx="12">
                  <c:v>406</c:v>
                </c:pt>
                <c:pt idx="13">
                  <c:v>198</c:v>
                </c:pt>
                <c:pt idx="14">
                  <c:v>150</c:v>
                </c:pt>
                <c:pt idx="15">
                  <c:v>50</c:v>
                </c:pt>
                <c:pt idx="16">
                  <c:v>157</c:v>
                </c:pt>
                <c:pt idx="17">
                  <c:v>140</c:v>
                </c:pt>
                <c:pt idx="18">
                  <c:v>177</c:v>
                </c:pt>
                <c:pt idx="19">
                  <c:v>39</c:v>
                </c:pt>
                <c:pt idx="20">
                  <c:v>15</c:v>
                </c:pt>
                <c:pt idx="21">
                  <c:v>11</c:v>
                </c:pt>
                <c:pt idx="22">
                  <c:v>195</c:v>
                </c:pt>
                <c:pt idx="23">
                  <c:v>77</c:v>
                </c:pt>
                <c:pt idx="24">
                  <c:v>115</c:v>
                </c:pt>
                <c:pt idx="25">
                  <c:v>108</c:v>
                </c:pt>
                <c:pt idx="26">
                  <c:v>38</c:v>
                </c:pt>
                <c:pt idx="27">
                  <c:v>390</c:v>
                </c:pt>
                <c:pt idx="28">
                  <c:v>50</c:v>
                </c:pt>
                <c:pt idx="29">
                  <c:v>155</c:v>
                </c:pt>
                <c:pt idx="30">
                  <c:v>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4-359C-4BFF-8D3D-5C65D185A5E2}"/>
            </c:ext>
          </c:extLst>
        </c:ser>
        <c:ser>
          <c:idx val="37"/>
          <c:order val="37"/>
          <c:tx>
            <c:strRef>
              <c:f>Sheet1!$AM$1</c:f>
              <c:strCache>
                <c:ptCount val="1"/>
                <c:pt idx="0">
                  <c:v>Treckerfahrer dürfen das</c:v>
                </c:pt>
              </c:strCache>
            </c:strRef>
          </c:tx>
          <c:spPr>
            <a:ln w="28575" cap="rnd">
              <a:solidFill>
                <a:schemeClr val="accent2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01.03.2018</c:v>
                </c:pt>
                <c:pt idx="1">
                  <c:v>02.03.2018</c:v>
                </c:pt>
                <c:pt idx="2">
                  <c:v>03.03.2018</c:v>
                </c:pt>
                <c:pt idx="3">
                  <c:v>04.03.2018</c:v>
                </c:pt>
                <c:pt idx="4">
                  <c:v>05.03.2018</c:v>
                </c:pt>
                <c:pt idx="5">
                  <c:v>06.03.2018</c:v>
                </c:pt>
                <c:pt idx="6">
                  <c:v>07.03.2018</c:v>
                </c:pt>
                <c:pt idx="7">
                  <c:v>08.03.2018</c:v>
                </c:pt>
                <c:pt idx="8">
                  <c:v>09.03.2018</c:v>
                </c:pt>
                <c:pt idx="9">
                  <c:v>10.03.2018</c:v>
                </c:pt>
                <c:pt idx="10">
                  <c:v>11.03.2018</c:v>
                </c:pt>
                <c:pt idx="11">
                  <c:v>12.03.2018</c:v>
                </c:pt>
                <c:pt idx="12">
                  <c:v>13.03.2018</c:v>
                </c:pt>
                <c:pt idx="13">
                  <c:v>14.03.2018</c:v>
                </c:pt>
                <c:pt idx="14">
                  <c:v>15.03.2018</c:v>
                </c:pt>
                <c:pt idx="15">
                  <c:v>16.03.2018</c:v>
                </c:pt>
                <c:pt idx="16">
                  <c:v>17.03.2018</c:v>
                </c:pt>
                <c:pt idx="17">
                  <c:v>18.03.2018</c:v>
                </c:pt>
                <c:pt idx="18">
                  <c:v>19.03.2018</c:v>
                </c:pt>
                <c:pt idx="19">
                  <c:v>20.03.2018</c:v>
                </c:pt>
                <c:pt idx="20">
                  <c:v>21.03.2018</c:v>
                </c:pt>
                <c:pt idx="21">
                  <c:v>22.03.2018</c:v>
                </c:pt>
                <c:pt idx="22">
                  <c:v>23.03.2018</c:v>
                </c:pt>
                <c:pt idx="23">
                  <c:v>24.03.2018</c:v>
                </c:pt>
                <c:pt idx="24">
                  <c:v>25.03.2018</c:v>
                </c:pt>
                <c:pt idx="25">
                  <c:v>26.03.2018</c:v>
                </c:pt>
                <c:pt idx="26">
                  <c:v>27.03.2018</c:v>
                </c:pt>
                <c:pt idx="27">
                  <c:v>28.03.2018</c:v>
                </c:pt>
                <c:pt idx="28">
                  <c:v>29.03.2018</c:v>
                </c:pt>
                <c:pt idx="29">
                  <c:v>30.03.2018</c:v>
                </c:pt>
                <c:pt idx="30">
                  <c:v>31.03.2018</c:v>
                </c:pt>
              </c:strCache>
            </c:strRef>
          </c:cat>
          <c:val>
            <c:numRef>
              <c:f>Sheet1!$AM$2:$AM$32</c:f>
              <c:numCache>
                <c:formatCode>General</c:formatCode>
                <c:ptCount val="31"/>
                <c:pt idx="0">
                  <c:v>1552</c:v>
                </c:pt>
                <c:pt idx="1">
                  <c:v>1031</c:v>
                </c:pt>
                <c:pt idx="2">
                  <c:v>3802</c:v>
                </c:pt>
                <c:pt idx="3">
                  <c:v>2884</c:v>
                </c:pt>
                <c:pt idx="4">
                  <c:v>1095</c:v>
                </c:pt>
                <c:pt idx="5">
                  <c:v>988</c:v>
                </c:pt>
                <c:pt idx="6">
                  <c:v>18558</c:v>
                </c:pt>
                <c:pt idx="7">
                  <c:v>4588</c:v>
                </c:pt>
                <c:pt idx="8">
                  <c:v>5219</c:v>
                </c:pt>
                <c:pt idx="9">
                  <c:v>5206</c:v>
                </c:pt>
                <c:pt idx="10">
                  <c:v>3751</c:v>
                </c:pt>
                <c:pt idx="11">
                  <c:v>1650</c:v>
                </c:pt>
                <c:pt idx="12">
                  <c:v>1728</c:v>
                </c:pt>
                <c:pt idx="13">
                  <c:v>3660</c:v>
                </c:pt>
                <c:pt idx="14">
                  <c:v>4460</c:v>
                </c:pt>
                <c:pt idx="15">
                  <c:v>7286</c:v>
                </c:pt>
                <c:pt idx="16">
                  <c:v>3968</c:v>
                </c:pt>
                <c:pt idx="17">
                  <c:v>4569</c:v>
                </c:pt>
                <c:pt idx="18">
                  <c:v>3934</c:v>
                </c:pt>
                <c:pt idx="19">
                  <c:v>2350</c:v>
                </c:pt>
                <c:pt idx="20">
                  <c:v>2418</c:v>
                </c:pt>
                <c:pt idx="21">
                  <c:v>3023</c:v>
                </c:pt>
                <c:pt idx="22">
                  <c:v>3504</c:v>
                </c:pt>
                <c:pt idx="23">
                  <c:v>1487</c:v>
                </c:pt>
                <c:pt idx="24">
                  <c:v>2888</c:v>
                </c:pt>
                <c:pt idx="25">
                  <c:v>3259</c:v>
                </c:pt>
                <c:pt idx="26">
                  <c:v>1664</c:v>
                </c:pt>
                <c:pt idx="27">
                  <c:v>2130</c:v>
                </c:pt>
                <c:pt idx="28">
                  <c:v>1673</c:v>
                </c:pt>
                <c:pt idx="29">
                  <c:v>4188</c:v>
                </c:pt>
                <c:pt idx="30">
                  <c:v>4307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5-359C-4BFF-8D3D-5C65D185A5E2}"/>
            </c:ext>
          </c:extLst>
        </c:ser>
        <c:ser>
          <c:idx val="38"/>
          <c:order val="38"/>
          <c:tx>
            <c:strRef>
              <c:f>Sheet1!$AN$1</c:f>
              <c:strCache>
                <c:ptCount val="1"/>
                <c:pt idx="0">
                  <c:v>Jennifer - Sehnsucht nach was Besseres</c:v>
                </c:pt>
              </c:strCache>
            </c:strRef>
          </c:tx>
          <c:spPr>
            <a:ln w="28575" cap="rnd">
              <a:solidFill>
                <a:schemeClr val="accent3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01.03.2018</c:v>
                </c:pt>
                <c:pt idx="1">
                  <c:v>02.03.2018</c:v>
                </c:pt>
                <c:pt idx="2">
                  <c:v>03.03.2018</c:v>
                </c:pt>
                <c:pt idx="3">
                  <c:v>04.03.2018</c:v>
                </c:pt>
                <c:pt idx="4">
                  <c:v>05.03.2018</c:v>
                </c:pt>
                <c:pt idx="5">
                  <c:v>06.03.2018</c:v>
                </c:pt>
                <c:pt idx="6">
                  <c:v>07.03.2018</c:v>
                </c:pt>
                <c:pt idx="7">
                  <c:v>08.03.2018</c:v>
                </c:pt>
                <c:pt idx="8">
                  <c:v>09.03.2018</c:v>
                </c:pt>
                <c:pt idx="9">
                  <c:v>10.03.2018</c:v>
                </c:pt>
                <c:pt idx="10">
                  <c:v>11.03.2018</c:v>
                </c:pt>
                <c:pt idx="11">
                  <c:v>12.03.2018</c:v>
                </c:pt>
                <c:pt idx="12">
                  <c:v>13.03.2018</c:v>
                </c:pt>
                <c:pt idx="13">
                  <c:v>14.03.2018</c:v>
                </c:pt>
                <c:pt idx="14">
                  <c:v>15.03.2018</c:v>
                </c:pt>
                <c:pt idx="15">
                  <c:v>16.03.2018</c:v>
                </c:pt>
                <c:pt idx="16">
                  <c:v>17.03.2018</c:v>
                </c:pt>
                <c:pt idx="17">
                  <c:v>18.03.2018</c:v>
                </c:pt>
                <c:pt idx="18">
                  <c:v>19.03.2018</c:v>
                </c:pt>
                <c:pt idx="19">
                  <c:v>20.03.2018</c:v>
                </c:pt>
                <c:pt idx="20">
                  <c:v>21.03.2018</c:v>
                </c:pt>
                <c:pt idx="21">
                  <c:v>22.03.2018</c:v>
                </c:pt>
                <c:pt idx="22">
                  <c:v>23.03.2018</c:v>
                </c:pt>
                <c:pt idx="23">
                  <c:v>24.03.2018</c:v>
                </c:pt>
                <c:pt idx="24">
                  <c:v>25.03.2018</c:v>
                </c:pt>
                <c:pt idx="25">
                  <c:v>26.03.2018</c:v>
                </c:pt>
                <c:pt idx="26">
                  <c:v>27.03.2018</c:v>
                </c:pt>
                <c:pt idx="27">
                  <c:v>28.03.2018</c:v>
                </c:pt>
                <c:pt idx="28">
                  <c:v>29.03.2018</c:v>
                </c:pt>
                <c:pt idx="29">
                  <c:v>30.03.2018</c:v>
                </c:pt>
                <c:pt idx="30">
                  <c:v>31.03.2018</c:v>
                </c:pt>
              </c:strCache>
            </c:strRef>
          </c:cat>
          <c:val>
            <c:numRef>
              <c:f>Sheet1!$AN$2:$AN$32</c:f>
              <c:numCache>
                <c:formatCode>General</c:formatCode>
                <c:ptCount val="31"/>
                <c:pt idx="0">
                  <c:v>2</c:v>
                </c:pt>
                <c:pt idx="1">
                  <c:v>2</c:v>
                </c:pt>
                <c:pt idx="2">
                  <c:v>5</c:v>
                </c:pt>
                <c:pt idx="3">
                  <c:v>2</c:v>
                </c:pt>
                <c:pt idx="4">
                  <c:v>3</c:v>
                </c:pt>
                <c:pt idx="5">
                  <c:v>3</c:v>
                </c:pt>
                <c:pt idx="6">
                  <c:v>2</c:v>
                </c:pt>
                <c:pt idx="7">
                  <c:v>2</c:v>
                </c:pt>
                <c:pt idx="8">
                  <c:v>4</c:v>
                </c:pt>
                <c:pt idx="9">
                  <c:v>3</c:v>
                </c:pt>
                <c:pt idx="10">
                  <c:v>2</c:v>
                </c:pt>
                <c:pt idx="11">
                  <c:v>3</c:v>
                </c:pt>
                <c:pt idx="12">
                  <c:v>2</c:v>
                </c:pt>
                <c:pt idx="13">
                  <c:v>5</c:v>
                </c:pt>
                <c:pt idx="14">
                  <c:v>4</c:v>
                </c:pt>
                <c:pt idx="15">
                  <c:v>4</c:v>
                </c:pt>
                <c:pt idx="16">
                  <c:v>2</c:v>
                </c:pt>
                <c:pt idx="17">
                  <c:v>3</c:v>
                </c:pt>
                <c:pt idx="18">
                  <c:v>4</c:v>
                </c:pt>
                <c:pt idx="19">
                  <c:v>1</c:v>
                </c:pt>
                <c:pt idx="20">
                  <c:v>1</c:v>
                </c:pt>
                <c:pt idx="21">
                  <c:v>4</c:v>
                </c:pt>
                <c:pt idx="22">
                  <c:v>5</c:v>
                </c:pt>
                <c:pt idx="23">
                  <c:v>3</c:v>
                </c:pt>
                <c:pt idx="24">
                  <c:v>1</c:v>
                </c:pt>
                <c:pt idx="25">
                  <c:v>1</c:v>
                </c:pt>
                <c:pt idx="26">
                  <c:v>4</c:v>
                </c:pt>
                <c:pt idx="27">
                  <c:v>3</c:v>
                </c:pt>
                <c:pt idx="28">
                  <c:v>4</c:v>
                </c:pt>
                <c:pt idx="29">
                  <c:v>3</c:v>
                </c:pt>
                <c:pt idx="3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6-359C-4BFF-8D3D-5C65D185A5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7263144"/>
        <c:axId val="377260848"/>
      </c:lineChart>
      <c:catAx>
        <c:axId val="377263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7260848"/>
        <c:crosses val="autoZero"/>
        <c:auto val="1"/>
        <c:lblAlgn val="ctr"/>
        <c:lblOffset val="100"/>
        <c:noMultiLvlLbl val="0"/>
      </c:catAx>
      <c:valAx>
        <c:axId val="377260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7263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N-JOY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01.03.2018</c:v>
                </c:pt>
                <c:pt idx="1">
                  <c:v>02.03.2018</c:v>
                </c:pt>
                <c:pt idx="2">
                  <c:v>03.03.2018</c:v>
                </c:pt>
                <c:pt idx="3">
                  <c:v>04.03.2018</c:v>
                </c:pt>
                <c:pt idx="4">
                  <c:v>05.03.2018</c:v>
                </c:pt>
                <c:pt idx="5">
                  <c:v>06.03.2018</c:v>
                </c:pt>
                <c:pt idx="6">
                  <c:v>07.03.2018</c:v>
                </c:pt>
                <c:pt idx="7">
                  <c:v>08.03.2018</c:v>
                </c:pt>
                <c:pt idx="8">
                  <c:v>09.03.2018</c:v>
                </c:pt>
                <c:pt idx="9">
                  <c:v>10.03.2018</c:v>
                </c:pt>
                <c:pt idx="10">
                  <c:v>11.03.2018</c:v>
                </c:pt>
                <c:pt idx="11">
                  <c:v>12.03.2018</c:v>
                </c:pt>
                <c:pt idx="12">
                  <c:v>13.03.2018</c:v>
                </c:pt>
                <c:pt idx="13">
                  <c:v>14.03.2018</c:v>
                </c:pt>
                <c:pt idx="14">
                  <c:v>15.03.2018</c:v>
                </c:pt>
                <c:pt idx="15">
                  <c:v>16.03.2018</c:v>
                </c:pt>
                <c:pt idx="16">
                  <c:v>17.03.2018</c:v>
                </c:pt>
                <c:pt idx="17">
                  <c:v>18.03.2018</c:v>
                </c:pt>
                <c:pt idx="18">
                  <c:v>19.03.2018</c:v>
                </c:pt>
                <c:pt idx="19">
                  <c:v>20.03.2018</c:v>
                </c:pt>
                <c:pt idx="20">
                  <c:v>21.03.2018</c:v>
                </c:pt>
                <c:pt idx="21">
                  <c:v>22.03.2018</c:v>
                </c:pt>
                <c:pt idx="22">
                  <c:v>23.03.2018</c:v>
                </c:pt>
                <c:pt idx="23">
                  <c:v>24.03.2018</c:v>
                </c:pt>
                <c:pt idx="24">
                  <c:v>25.03.2018</c:v>
                </c:pt>
                <c:pt idx="25">
                  <c:v>26.03.2018</c:v>
                </c:pt>
                <c:pt idx="26">
                  <c:v>27.03.2018</c:v>
                </c:pt>
                <c:pt idx="27">
                  <c:v>28.03.2018</c:v>
                </c:pt>
                <c:pt idx="28">
                  <c:v>29.03.2018</c:v>
                </c:pt>
                <c:pt idx="29">
                  <c:v>30.03.2018</c:v>
                </c:pt>
                <c:pt idx="30">
                  <c:v>31.03.2018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22871</c:v>
                </c:pt>
                <c:pt idx="1">
                  <c:v>19398</c:v>
                </c:pt>
                <c:pt idx="2">
                  <c:v>24352</c:v>
                </c:pt>
                <c:pt idx="3">
                  <c:v>30995</c:v>
                </c:pt>
                <c:pt idx="4">
                  <c:v>22725</c:v>
                </c:pt>
                <c:pt idx="5">
                  <c:v>18466</c:v>
                </c:pt>
                <c:pt idx="6">
                  <c:v>18707</c:v>
                </c:pt>
                <c:pt idx="7">
                  <c:v>13755</c:v>
                </c:pt>
                <c:pt idx="8">
                  <c:v>12193</c:v>
                </c:pt>
                <c:pt idx="9">
                  <c:v>8743</c:v>
                </c:pt>
                <c:pt idx="10">
                  <c:v>18472</c:v>
                </c:pt>
                <c:pt idx="11">
                  <c:v>18342</c:v>
                </c:pt>
                <c:pt idx="12">
                  <c:v>18819</c:v>
                </c:pt>
                <c:pt idx="13">
                  <c:v>45917</c:v>
                </c:pt>
                <c:pt idx="14">
                  <c:v>42979</c:v>
                </c:pt>
                <c:pt idx="15">
                  <c:v>39238</c:v>
                </c:pt>
                <c:pt idx="16">
                  <c:v>54708</c:v>
                </c:pt>
                <c:pt idx="17">
                  <c:v>68696</c:v>
                </c:pt>
                <c:pt idx="18">
                  <c:v>51358</c:v>
                </c:pt>
                <c:pt idx="19">
                  <c:v>35522</c:v>
                </c:pt>
                <c:pt idx="20">
                  <c:v>56771</c:v>
                </c:pt>
                <c:pt idx="21">
                  <c:v>46433</c:v>
                </c:pt>
                <c:pt idx="22">
                  <c:v>25381</c:v>
                </c:pt>
                <c:pt idx="23">
                  <c:v>34057</c:v>
                </c:pt>
                <c:pt idx="24">
                  <c:v>29840</c:v>
                </c:pt>
                <c:pt idx="25">
                  <c:v>22899</c:v>
                </c:pt>
                <c:pt idx="26">
                  <c:v>22408</c:v>
                </c:pt>
                <c:pt idx="27">
                  <c:v>16646</c:v>
                </c:pt>
                <c:pt idx="28">
                  <c:v>13205</c:v>
                </c:pt>
                <c:pt idx="29">
                  <c:v>20191</c:v>
                </c:pt>
                <c:pt idx="30">
                  <c:v>13247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72C-4BC7-830D-E4E05796A58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Eurovision Song Contest Deutschland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01.03.2018</c:v>
                </c:pt>
                <c:pt idx="1">
                  <c:v>02.03.2018</c:v>
                </c:pt>
                <c:pt idx="2">
                  <c:v>03.03.2018</c:v>
                </c:pt>
                <c:pt idx="3">
                  <c:v>04.03.2018</c:v>
                </c:pt>
                <c:pt idx="4">
                  <c:v>05.03.2018</c:v>
                </c:pt>
                <c:pt idx="5">
                  <c:v>06.03.2018</c:v>
                </c:pt>
                <c:pt idx="6">
                  <c:v>07.03.2018</c:v>
                </c:pt>
                <c:pt idx="7">
                  <c:v>08.03.2018</c:v>
                </c:pt>
                <c:pt idx="8">
                  <c:v>09.03.2018</c:v>
                </c:pt>
                <c:pt idx="9">
                  <c:v>10.03.2018</c:v>
                </c:pt>
                <c:pt idx="10">
                  <c:v>11.03.2018</c:v>
                </c:pt>
                <c:pt idx="11">
                  <c:v>12.03.2018</c:v>
                </c:pt>
                <c:pt idx="12">
                  <c:v>13.03.2018</c:v>
                </c:pt>
                <c:pt idx="13">
                  <c:v>14.03.2018</c:v>
                </c:pt>
                <c:pt idx="14">
                  <c:v>15.03.2018</c:v>
                </c:pt>
                <c:pt idx="15">
                  <c:v>16.03.2018</c:v>
                </c:pt>
                <c:pt idx="16">
                  <c:v>17.03.2018</c:v>
                </c:pt>
                <c:pt idx="17">
                  <c:v>18.03.2018</c:v>
                </c:pt>
                <c:pt idx="18">
                  <c:v>19.03.2018</c:v>
                </c:pt>
                <c:pt idx="19">
                  <c:v>20.03.2018</c:v>
                </c:pt>
                <c:pt idx="20">
                  <c:v>21.03.2018</c:v>
                </c:pt>
                <c:pt idx="21">
                  <c:v>22.03.2018</c:v>
                </c:pt>
                <c:pt idx="22">
                  <c:v>23.03.2018</c:v>
                </c:pt>
                <c:pt idx="23">
                  <c:v>24.03.2018</c:v>
                </c:pt>
                <c:pt idx="24">
                  <c:v>25.03.2018</c:v>
                </c:pt>
                <c:pt idx="25">
                  <c:v>26.03.2018</c:v>
                </c:pt>
                <c:pt idx="26">
                  <c:v>27.03.2018</c:v>
                </c:pt>
                <c:pt idx="27">
                  <c:v>28.03.2018</c:v>
                </c:pt>
                <c:pt idx="28">
                  <c:v>29.03.2018</c:v>
                </c:pt>
                <c:pt idx="29">
                  <c:v>30.03.2018</c:v>
                </c:pt>
                <c:pt idx="30">
                  <c:v>31.03.2018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1547</c:v>
                </c:pt>
                <c:pt idx="1">
                  <c:v>742</c:v>
                </c:pt>
                <c:pt idx="2">
                  <c:v>474</c:v>
                </c:pt>
                <c:pt idx="3">
                  <c:v>355</c:v>
                </c:pt>
                <c:pt idx="4">
                  <c:v>594</c:v>
                </c:pt>
                <c:pt idx="5">
                  <c:v>300</c:v>
                </c:pt>
                <c:pt idx="6">
                  <c:v>166</c:v>
                </c:pt>
                <c:pt idx="7">
                  <c:v>134</c:v>
                </c:pt>
                <c:pt idx="8">
                  <c:v>83</c:v>
                </c:pt>
                <c:pt idx="9">
                  <c:v>139</c:v>
                </c:pt>
                <c:pt idx="10">
                  <c:v>143</c:v>
                </c:pt>
                <c:pt idx="11">
                  <c:v>118</c:v>
                </c:pt>
                <c:pt idx="12">
                  <c:v>1153</c:v>
                </c:pt>
                <c:pt idx="13">
                  <c:v>348</c:v>
                </c:pt>
                <c:pt idx="14">
                  <c:v>145</c:v>
                </c:pt>
                <c:pt idx="15">
                  <c:v>150</c:v>
                </c:pt>
                <c:pt idx="16">
                  <c:v>87</c:v>
                </c:pt>
                <c:pt idx="17">
                  <c:v>97</c:v>
                </c:pt>
                <c:pt idx="18">
                  <c:v>95</c:v>
                </c:pt>
                <c:pt idx="19">
                  <c:v>723</c:v>
                </c:pt>
                <c:pt idx="20">
                  <c:v>356</c:v>
                </c:pt>
                <c:pt idx="21">
                  <c:v>143</c:v>
                </c:pt>
                <c:pt idx="22">
                  <c:v>144</c:v>
                </c:pt>
                <c:pt idx="23">
                  <c:v>93</c:v>
                </c:pt>
                <c:pt idx="24">
                  <c:v>77</c:v>
                </c:pt>
                <c:pt idx="25">
                  <c:v>70</c:v>
                </c:pt>
                <c:pt idx="26">
                  <c:v>49</c:v>
                </c:pt>
                <c:pt idx="27">
                  <c:v>64</c:v>
                </c:pt>
                <c:pt idx="28">
                  <c:v>48</c:v>
                </c:pt>
                <c:pt idx="29">
                  <c:v>37</c:v>
                </c:pt>
                <c:pt idx="30">
                  <c:v>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72C-4BC7-830D-E4E05796A58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NDR 2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01.03.2018</c:v>
                </c:pt>
                <c:pt idx="1">
                  <c:v>02.03.2018</c:v>
                </c:pt>
                <c:pt idx="2">
                  <c:v>03.03.2018</c:v>
                </c:pt>
                <c:pt idx="3">
                  <c:v>04.03.2018</c:v>
                </c:pt>
                <c:pt idx="4">
                  <c:v>05.03.2018</c:v>
                </c:pt>
                <c:pt idx="5">
                  <c:v>06.03.2018</c:v>
                </c:pt>
                <c:pt idx="6">
                  <c:v>07.03.2018</c:v>
                </c:pt>
                <c:pt idx="7">
                  <c:v>08.03.2018</c:v>
                </c:pt>
                <c:pt idx="8">
                  <c:v>09.03.2018</c:v>
                </c:pt>
                <c:pt idx="9">
                  <c:v>10.03.2018</c:v>
                </c:pt>
                <c:pt idx="10">
                  <c:v>11.03.2018</c:v>
                </c:pt>
                <c:pt idx="11">
                  <c:v>12.03.2018</c:v>
                </c:pt>
                <c:pt idx="12">
                  <c:v>13.03.2018</c:v>
                </c:pt>
                <c:pt idx="13">
                  <c:v>14.03.2018</c:v>
                </c:pt>
                <c:pt idx="14">
                  <c:v>15.03.2018</c:v>
                </c:pt>
                <c:pt idx="15">
                  <c:v>16.03.2018</c:v>
                </c:pt>
                <c:pt idx="16">
                  <c:v>17.03.2018</c:v>
                </c:pt>
                <c:pt idx="17">
                  <c:v>18.03.2018</c:v>
                </c:pt>
                <c:pt idx="18">
                  <c:v>19.03.2018</c:v>
                </c:pt>
                <c:pt idx="19">
                  <c:v>20.03.2018</c:v>
                </c:pt>
                <c:pt idx="20">
                  <c:v>21.03.2018</c:v>
                </c:pt>
                <c:pt idx="21">
                  <c:v>22.03.2018</c:v>
                </c:pt>
                <c:pt idx="22">
                  <c:v>23.03.2018</c:v>
                </c:pt>
                <c:pt idx="23">
                  <c:v>24.03.2018</c:v>
                </c:pt>
                <c:pt idx="24">
                  <c:v>25.03.2018</c:v>
                </c:pt>
                <c:pt idx="25">
                  <c:v>26.03.2018</c:v>
                </c:pt>
                <c:pt idx="26">
                  <c:v>27.03.2018</c:v>
                </c:pt>
                <c:pt idx="27">
                  <c:v>28.03.2018</c:v>
                </c:pt>
                <c:pt idx="28">
                  <c:v>29.03.2018</c:v>
                </c:pt>
                <c:pt idx="29">
                  <c:v>30.03.2018</c:v>
                </c:pt>
                <c:pt idx="30">
                  <c:v>31.03.2018</c:v>
                </c:pt>
              </c:strCache>
            </c:str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41937</c:v>
                </c:pt>
                <c:pt idx="1">
                  <c:v>33092</c:v>
                </c:pt>
                <c:pt idx="2">
                  <c:v>32852</c:v>
                </c:pt>
                <c:pt idx="3">
                  <c:v>25542</c:v>
                </c:pt>
                <c:pt idx="4">
                  <c:v>39288</c:v>
                </c:pt>
                <c:pt idx="5">
                  <c:v>29363</c:v>
                </c:pt>
                <c:pt idx="6">
                  <c:v>69659</c:v>
                </c:pt>
                <c:pt idx="7">
                  <c:v>52822</c:v>
                </c:pt>
                <c:pt idx="8">
                  <c:v>44469</c:v>
                </c:pt>
                <c:pt idx="9">
                  <c:v>61592</c:v>
                </c:pt>
                <c:pt idx="10">
                  <c:v>63379</c:v>
                </c:pt>
                <c:pt idx="11">
                  <c:v>53677</c:v>
                </c:pt>
                <c:pt idx="12">
                  <c:v>46626</c:v>
                </c:pt>
                <c:pt idx="13">
                  <c:v>60529</c:v>
                </c:pt>
                <c:pt idx="14">
                  <c:v>74192</c:v>
                </c:pt>
                <c:pt idx="15">
                  <c:v>62386</c:v>
                </c:pt>
                <c:pt idx="16">
                  <c:v>89488</c:v>
                </c:pt>
                <c:pt idx="17">
                  <c:v>82869</c:v>
                </c:pt>
                <c:pt idx="18">
                  <c:v>67479</c:v>
                </c:pt>
                <c:pt idx="19">
                  <c:v>59635</c:v>
                </c:pt>
                <c:pt idx="20">
                  <c:v>63349</c:v>
                </c:pt>
                <c:pt idx="21">
                  <c:v>47360</c:v>
                </c:pt>
                <c:pt idx="22">
                  <c:v>44503</c:v>
                </c:pt>
                <c:pt idx="23">
                  <c:v>33701</c:v>
                </c:pt>
                <c:pt idx="24">
                  <c:v>45169</c:v>
                </c:pt>
                <c:pt idx="25">
                  <c:v>44149</c:v>
                </c:pt>
                <c:pt idx="26">
                  <c:v>34376</c:v>
                </c:pt>
                <c:pt idx="27">
                  <c:v>32954</c:v>
                </c:pt>
                <c:pt idx="28">
                  <c:v>24169</c:v>
                </c:pt>
                <c:pt idx="29">
                  <c:v>34419</c:v>
                </c:pt>
                <c:pt idx="30">
                  <c:v>31157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72C-4BC7-830D-E4E05796A58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INAS NACHT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01.03.2018</c:v>
                </c:pt>
                <c:pt idx="1">
                  <c:v>02.03.2018</c:v>
                </c:pt>
                <c:pt idx="2">
                  <c:v>03.03.2018</c:v>
                </c:pt>
                <c:pt idx="3">
                  <c:v>04.03.2018</c:v>
                </c:pt>
                <c:pt idx="4">
                  <c:v>05.03.2018</c:v>
                </c:pt>
                <c:pt idx="5">
                  <c:v>06.03.2018</c:v>
                </c:pt>
                <c:pt idx="6">
                  <c:v>07.03.2018</c:v>
                </c:pt>
                <c:pt idx="7">
                  <c:v>08.03.2018</c:v>
                </c:pt>
                <c:pt idx="8">
                  <c:v>09.03.2018</c:v>
                </c:pt>
                <c:pt idx="9">
                  <c:v>10.03.2018</c:v>
                </c:pt>
                <c:pt idx="10">
                  <c:v>11.03.2018</c:v>
                </c:pt>
                <c:pt idx="11">
                  <c:v>12.03.2018</c:v>
                </c:pt>
                <c:pt idx="12">
                  <c:v>13.03.2018</c:v>
                </c:pt>
                <c:pt idx="13">
                  <c:v>14.03.2018</c:v>
                </c:pt>
                <c:pt idx="14">
                  <c:v>15.03.2018</c:v>
                </c:pt>
                <c:pt idx="15">
                  <c:v>16.03.2018</c:v>
                </c:pt>
                <c:pt idx="16">
                  <c:v>17.03.2018</c:v>
                </c:pt>
                <c:pt idx="17">
                  <c:v>18.03.2018</c:v>
                </c:pt>
                <c:pt idx="18">
                  <c:v>19.03.2018</c:v>
                </c:pt>
                <c:pt idx="19">
                  <c:v>20.03.2018</c:v>
                </c:pt>
                <c:pt idx="20">
                  <c:v>21.03.2018</c:v>
                </c:pt>
                <c:pt idx="21">
                  <c:v>22.03.2018</c:v>
                </c:pt>
                <c:pt idx="22">
                  <c:v>23.03.2018</c:v>
                </c:pt>
                <c:pt idx="23">
                  <c:v>24.03.2018</c:v>
                </c:pt>
                <c:pt idx="24">
                  <c:v>25.03.2018</c:v>
                </c:pt>
                <c:pt idx="25">
                  <c:v>26.03.2018</c:v>
                </c:pt>
                <c:pt idx="26">
                  <c:v>27.03.2018</c:v>
                </c:pt>
                <c:pt idx="27">
                  <c:v>28.03.2018</c:v>
                </c:pt>
                <c:pt idx="28">
                  <c:v>29.03.2018</c:v>
                </c:pt>
                <c:pt idx="29">
                  <c:v>30.03.2018</c:v>
                </c:pt>
                <c:pt idx="30">
                  <c:v>31.03.2018</c:v>
                </c:pt>
              </c:strCache>
            </c:str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120</c:v>
                </c:pt>
                <c:pt idx="1">
                  <c:v>26514</c:v>
                </c:pt>
                <c:pt idx="2">
                  <c:v>13865</c:v>
                </c:pt>
                <c:pt idx="3">
                  <c:v>3756</c:v>
                </c:pt>
                <c:pt idx="4">
                  <c:v>2034</c:v>
                </c:pt>
                <c:pt idx="5">
                  <c:v>850</c:v>
                </c:pt>
                <c:pt idx="6">
                  <c:v>287</c:v>
                </c:pt>
                <c:pt idx="7">
                  <c:v>252</c:v>
                </c:pt>
                <c:pt idx="8">
                  <c:v>218</c:v>
                </c:pt>
                <c:pt idx="9">
                  <c:v>204</c:v>
                </c:pt>
                <c:pt idx="10">
                  <c:v>279</c:v>
                </c:pt>
                <c:pt idx="11">
                  <c:v>194</c:v>
                </c:pt>
                <c:pt idx="12">
                  <c:v>146</c:v>
                </c:pt>
                <c:pt idx="13">
                  <c:v>152</c:v>
                </c:pt>
                <c:pt idx="14">
                  <c:v>125</c:v>
                </c:pt>
                <c:pt idx="15">
                  <c:v>188</c:v>
                </c:pt>
                <c:pt idx="16">
                  <c:v>230</c:v>
                </c:pt>
                <c:pt idx="17">
                  <c:v>243</c:v>
                </c:pt>
                <c:pt idx="18">
                  <c:v>126</c:v>
                </c:pt>
                <c:pt idx="19">
                  <c:v>134</c:v>
                </c:pt>
                <c:pt idx="20">
                  <c:v>162</c:v>
                </c:pt>
                <c:pt idx="21">
                  <c:v>204</c:v>
                </c:pt>
                <c:pt idx="22">
                  <c:v>219</c:v>
                </c:pt>
                <c:pt idx="23">
                  <c:v>167</c:v>
                </c:pt>
                <c:pt idx="24">
                  <c:v>129</c:v>
                </c:pt>
                <c:pt idx="25">
                  <c:v>118</c:v>
                </c:pt>
                <c:pt idx="26">
                  <c:v>224</c:v>
                </c:pt>
                <c:pt idx="27">
                  <c:v>208</c:v>
                </c:pt>
                <c:pt idx="28">
                  <c:v>284</c:v>
                </c:pt>
                <c:pt idx="29">
                  <c:v>187</c:v>
                </c:pt>
                <c:pt idx="30">
                  <c:v>230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72C-4BC7-830D-E4E05796A58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NDR.de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01.03.2018</c:v>
                </c:pt>
                <c:pt idx="1">
                  <c:v>02.03.2018</c:v>
                </c:pt>
                <c:pt idx="2">
                  <c:v>03.03.2018</c:v>
                </c:pt>
                <c:pt idx="3">
                  <c:v>04.03.2018</c:v>
                </c:pt>
                <c:pt idx="4">
                  <c:v>05.03.2018</c:v>
                </c:pt>
                <c:pt idx="5">
                  <c:v>06.03.2018</c:v>
                </c:pt>
                <c:pt idx="6">
                  <c:v>07.03.2018</c:v>
                </c:pt>
                <c:pt idx="7">
                  <c:v>08.03.2018</c:v>
                </c:pt>
                <c:pt idx="8">
                  <c:v>09.03.2018</c:v>
                </c:pt>
                <c:pt idx="9">
                  <c:v>10.03.2018</c:v>
                </c:pt>
                <c:pt idx="10">
                  <c:v>11.03.2018</c:v>
                </c:pt>
                <c:pt idx="11">
                  <c:v>12.03.2018</c:v>
                </c:pt>
                <c:pt idx="12">
                  <c:v>13.03.2018</c:v>
                </c:pt>
                <c:pt idx="13">
                  <c:v>14.03.2018</c:v>
                </c:pt>
                <c:pt idx="14">
                  <c:v>15.03.2018</c:v>
                </c:pt>
                <c:pt idx="15">
                  <c:v>16.03.2018</c:v>
                </c:pt>
                <c:pt idx="16">
                  <c:v>17.03.2018</c:v>
                </c:pt>
                <c:pt idx="17">
                  <c:v>18.03.2018</c:v>
                </c:pt>
                <c:pt idx="18">
                  <c:v>19.03.2018</c:v>
                </c:pt>
                <c:pt idx="19">
                  <c:v>20.03.2018</c:v>
                </c:pt>
                <c:pt idx="20">
                  <c:v>21.03.2018</c:v>
                </c:pt>
                <c:pt idx="21">
                  <c:v>22.03.2018</c:v>
                </c:pt>
                <c:pt idx="22">
                  <c:v>23.03.2018</c:v>
                </c:pt>
                <c:pt idx="23">
                  <c:v>24.03.2018</c:v>
                </c:pt>
                <c:pt idx="24">
                  <c:v>25.03.2018</c:v>
                </c:pt>
                <c:pt idx="25">
                  <c:v>26.03.2018</c:v>
                </c:pt>
                <c:pt idx="26">
                  <c:v>27.03.2018</c:v>
                </c:pt>
                <c:pt idx="27">
                  <c:v>28.03.2018</c:v>
                </c:pt>
                <c:pt idx="28">
                  <c:v>29.03.2018</c:v>
                </c:pt>
                <c:pt idx="29">
                  <c:v>30.03.2018</c:v>
                </c:pt>
                <c:pt idx="30">
                  <c:v>31.03.2018</c:v>
                </c:pt>
              </c:strCache>
            </c:str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32728</c:v>
                </c:pt>
                <c:pt idx="1">
                  <c:v>34964</c:v>
                </c:pt>
                <c:pt idx="2">
                  <c:v>35568</c:v>
                </c:pt>
                <c:pt idx="3">
                  <c:v>27391</c:v>
                </c:pt>
                <c:pt idx="4">
                  <c:v>15799</c:v>
                </c:pt>
                <c:pt idx="5">
                  <c:v>10490</c:v>
                </c:pt>
                <c:pt idx="6">
                  <c:v>12065</c:v>
                </c:pt>
                <c:pt idx="7">
                  <c:v>28895</c:v>
                </c:pt>
                <c:pt idx="8">
                  <c:v>9927</c:v>
                </c:pt>
                <c:pt idx="9">
                  <c:v>8057</c:v>
                </c:pt>
                <c:pt idx="10">
                  <c:v>17294</c:v>
                </c:pt>
                <c:pt idx="11">
                  <c:v>15121</c:v>
                </c:pt>
                <c:pt idx="12">
                  <c:v>11678</c:v>
                </c:pt>
                <c:pt idx="13">
                  <c:v>17679</c:v>
                </c:pt>
                <c:pt idx="14">
                  <c:v>29902</c:v>
                </c:pt>
                <c:pt idx="15">
                  <c:v>19298</c:v>
                </c:pt>
                <c:pt idx="16">
                  <c:v>32727</c:v>
                </c:pt>
                <c:pt idx="17">
                  <c:v>17578</c:v>
                </c:pt>
                <c:pt idx="18">
                  <c:v>8742</c:v>
                </c:pt>
                <c:pt idx="19">
                  <c:v>6628</c:v>
                </c:pt>
                <c:pt idx="20">
                  <c:v>21335</c:v>
                </c:pt>
                <c:pt idx="21">
                  <c:v>19124</c:v>
                </c:pt>
                <c:pt idx="22">
                  <c:v>12677</c:v>
                </c:pt>
                <c:pt idx="23">
                  <c:v>8367</c:v>
                </c:pt>
                <c:pt idx="24">
                  <c:v>7182</c:v>
                </c:pt>
                <c:pt idx="25">
                  <c:v>9505</c:v>
                </c:pt>
                <c:pt idx="26">
                  <c:v>8308</c:v>
                </c:pt>
                <c:pt idx="27">
                  <c:v>12916</c:v>
                </c:pt>
                <c:pt idx="28">
                  <c:v>4408</c:v>
                </c:pt>
                <c:pt idx="29">
                  <c:v>4126</c:v>
                </c:pt>
                <c:pt idx="30">
                  <c:v>3180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F72C-4BC7-830D-E4E05796A58A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NDR Niedersachsen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01.03.2018</c:v>
                </c:pt>
                <c:pt idx="1">
                  <c:v>02.03.2018</c:v>
                </c:pt>
                <c:pt idx="2">
                  <c:v>03.03.2018</c:v>
                </c:pt>
                <c:pt idx="3">
                  <c:v>04.03.2018</c:v>
                </c:pt>
                <c:pt idx="4">
                  <c:v>05.03.2018</c:v>
                </c:pt>
                <c:pt idx="5">
                  <c:v>06.03.2018</c:v>
                </c:pt>
                <c:pt idx="6">
                  <c:v>07.03.2018</c:v>
                </c:pt>
                <c:pt idx="7">
                  <c:v>08.03.2018</c:v>
                </c:pt>
                <c:pt idx="8">
                  <c:v>09.03.2018</c:v>
                </c:pt>
                <c:pt idx="9">
                  <c:v>10.03.2018</c:v>
                </c:pt>
                <c:pt idx="10">
                  <c:v>11.03.2018</c:v>
                </c:pt>
                <c:pt idx="11">
                  <c:v>12.03.2018</c:v>
                </c:pt>
                <c:pt idx="12">
                  <c:v>13.03.2018</c:v>
                </c:pt>
                <c:pt idx="13">
                  <c:v>14.03.2018</c:v>
                </c:pt>
                <c:pt idx="14">
                  <c:v>15.03.2018</c:v>
                </c:pt>
                <c:pt idx="15">
                  <c:v>16.03.2018</c:v>
                </c:pt>
                <c:pt idx="16">
                  <c:v>17.03.2018</c:v>
                </c:pt>
                <c:pt idx="17">
                  <c:v>18.03.2018</c:v>
                </c:pt>
                <c:pt idx="18">
                  <c:v>19.03.2018</c:v>
                </c:pt>
                <c:pt idx="19">
                  <c:v>20.03.2018</c:v>
                </c:pt>
                <c:pt idx="20">
                  <c:v>21.03.2018</c:v>
                </c:pt>
                <c:pt idx="21">
                  <c:v>22.03.2018</c:v>
                </c:pt>
                <c:pt idx="22">
                  <c:v>23.03.2018</c:v>
                </c:pt>
                <c:pt idx="23">
                  <c:v>24.03.2018</c:v>
                </c:pt>
                <c:pt idx="24">
                  <c:v>25.03.2018</c:v>
                </c:pt>
                <c:pt idx="25">
                  <c:v>26.03.2018</c:v>
                </c:pt>
                <c:pt idx="26">
                  <c:v>27.03.2018</c:v>
                </c:pt>
                <c:pt idx="27">
                  <c:v>28.03.2018</c:v>
                </c:pt>
                <c:pt idx="28">
                  <c:v>29.03.2018</c:v>
                </c:pt>
                <c:pt idx="29">
                  <c:v>30.03.2018</c:v>
                </c:pt>
                <c:pt idx="30">
                  <c:v>31.03.2018</c:v>
                </c:pt>
              </c:strCache>
            </c:str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84940</c:v>
                </c:pt>
                <c:pt idx="1">
                  <c:v>77918</c:v>
                </c:pt>
                <c:pt idx="2">
                  <c:v>61072</c:v>
                </c:pt>
                <c:pt idx="3">
                  <c:v>54840</c:v>
                </c:pt>
                <c:pt idx="4">
                  <c:v>49483</c:v>
                </c:pt>
                <c:pt idx="5">
                  <c:v>59104</c:v>
                </c:pt>
                <c:pt idx="6">
                  <c:v>101889</c:v>
                </c:pt>
                <c:pt idx="7">
                  <c:v>128122</c:v>
                </c:pt>
                <c:pt idx="8">
                  <c:v>108402</c:v>
                </c:pt>
                <c:pt idx="9">
                  <c:v>88793</c:v>
                </c:pt>
                <c:pt idx="10">
                  <c:v>85583</c:v>
                </c:pt>
                <c:pt idx="11">
                  <c:v>60801</c:v>
                </c:pt>
                <c:pt idx="12">
                  <c:v>74890</c:v>
                </c:pt>
                <c:pt idx="13">
                  <c:v>77126</c:v>
                </c:pt>
                <c:pt idx="14">
                  <c:v>49220</c:v>
                </c:pt>
                <c:pt idx="15">
                  <c:v>46445</c:v>
                </c:pt>
                <c:pt idx="16">
                  <c:v>35302</c:v>
                </c:pt>
                <c:pt idx="17">
                  <c:v>37232</c:v>
                </c:pt>
                <c:pt idx="18">
                  <c:v>23407</c:v>
                </c:pt>
                <c:pt idx="19">
                  <c:v>14195</c:v>
                </c:pt>
                <c:pt idx="20">
                  <c:v>25308</c:v>
                </c:pt>
                <c:pt idx="21">
                  <c:v>18371</c:v>
                </c:pt>
                <c:pt idx="22">
                  <c:v>14443</c:v>
                </c:pt>
                <c:pt idx="23">
                  <c:v>21951</c:v>
                </c:pt>
                <c:pt idx="24">
                  <c:v>25280</c:v>
                </c:pt>
                <c:pt idx="25">
                  <c:v>22121</c:v>
                </c:pt>
                <c:pt idx="26">
                  <c:v>16384</c:v>
                </c:pt>
                <c:pt idx="27">
                  <c:v>26992</c:v>
                </c:pt>
                <c:pt idx="28">
                  <c:v>26444</c:v>
                </c:pt>
                <c:pt idx="29">
                  <c:v>29796</c:v>
                </c:pt>
                <c:pt idx="30">
                  <c:v>34050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F72C-4BC7-830D-E4E05796A58A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NDR Info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01.03.2018</c:v>
                </c:pt>
                <c:pt idx="1">
                  <c:v>02.03.2018</c:v>
                </c:pt>
                <c:pt idx="2">
                  <c:v>03.03.2018</c:v>
                </c:pt>
                <c:pt idx="3">
                  <c:v>04.03.2018</c:v>
                </c:pt>
                <c:pt idx="4">
                  <c:v>05.03.2018</c:v>
                </c:pt>
                <c:pt idx="5">
                  <c:v>06.03.2018</c:v>
                </c:pt>
                <c:pt idx="6">
                  <c:v>07.03.2018</c:v>
                </c:pt>
                <c:pt idx="7">
                  <c:v>08.03.2018</c:v>
                </c:pt>
                <c:pt idx="8">
                  <c:v>09.03.2018</c:v>
                </c:pt>
                <c:pt idx="9">
                  <c:v>10.03.2018</c:v>
                </c:pt>
                <c:pt idx="10">
                  <c:v>11.03.2018</c:v>
                </c:pt>
                <c:pt idx="11">
                  <c:v>12.03.2018</c:v>
                </c:pt>
                <c:pt idx="12">
                  <c:v>13.03.2018</c:v>
                </c:pt>
                <c:pt idx="13">
                  <c:v>14.03.2018</c:v>
                </c:pt>
                <c:pt idx="14">
                  <c:v>15.03.2018</c:v>
                </c:pt>
                <c:pt idx="15">
                  <c:v>16.03.2018</c:v>
                </c:pt>
                <c:pt idx="16">
                  <c:v>17.03.2018</c:v>
                </c:pt>
                <c:pt idx="17">
                  <c:v>18.03.2018</c:v>
                </c:pt>
                <c:pt idx="18">
                  <c:v>19.03.2018</c:v>
                </c:pt>
                <c:pt idx="19">
                  <c:v>20.03.2018</c:v>
                </c:pt>
                <c:pt idx="20">
                  <c:v>21.03.2018</c:v>
                </c:pt>
                <c:pt idx="21">
                  <c:v>22.03.2018</c:v>
                </c:pt>
                <c:pt idx="22">
                  <c:v>23.03.2018</c:v>
                </c:pt>
                <c:pt idx="23">
                  <c:v>24.03.2018</c:v>
                </c:pt>
                <c:pt idx="24">
                  <c:v>25.03.2018</c:v>
                </c:pt>
                <c:pt idx="25">
                  <c:v>26.03.2018</c:v>
                </c:pt>
                <c:pt idx="26">
                  <c:v>27.03.2018</c:v>
                </c:pt>
                <c:pt idx="27">
                  <c:v>28.03.2018</c:v>
                </c:pt>
                <c:pt idx="28">
                  <c:v>29.03.2018</c:v>
                </c:pt>
                <c:pt idx="29">
                  <c:v>30.03.2018</c:v>
                </c:pt>
                <c:pt idx="30">
                  <c:v>31.03.2018</c:v>
                </c:pt>
              </c:strCache>
            </c:strRef>
          </c:cat>
          <c:val>
            <c:numRef>
              <c:f>Sheet1!$H$2:$H$32</c:f>
              <c:numCache>
                <c:formatCode>General</c:formatCode>
                <c:ptCount val="31"/>
                <c:pt idx="0">
                  <c:v>4695</c:v>
                </c:pt>
                <c:pt idx="1">
                  <c:v>3968</c:v>
                </c:pt>
                <c:pt idx="2">
                  <c:v>2612</c:v>
                </c:pt>
                <c:pt idx="3">
                  <c:v>3751</c:v>
                </c:pt>
                <c:pt idx="4">
                  <c:v>2136</c:v>
                </c:pt>
                <c:pt idx="5">
                  <c:v>1489</c:v>
                </c:pt>
                <c:pt idx="6">
                  <c:v>3242</c:v>
                </c:pt>
                <c:pt idx="7">
                  <c:v>1130</c:v>
                </c:pt>
                <c:pt idx="8">
                  <c:v>1626</c:v>
                </c:pt>
                <c:pt idx="9">
                  <c:v>2044</c:v>
                </c:pt>
                <c:pt idx="10">
                  <c:v>1447</c:v>
                </c:pt>
                <c:pt idx="11">
                  <c:v>644</c:v>
                </c:pt>
                <c:pt idx="12">
                  <c:v>920</c:v>
                </c:pt>
                <c:pt idx="13">
                  <c:v>3796</c:v>
                </c:pt>
                <c:pt idx="14">
                  <c:v>4930</c:v>
                </c:pt>
                <c:pt idx="15">
                  <c:v>5756</c:v>
                </c:pt>
                <c:pt idx="16">
                  <c:v>6587</c:v>
                </c:pt>
                <c:pt idx="17">
                  <c:v>7367</c:v>
                </c:pt>
                <c:pt idx="18">
                  <c:v>4792</c:v>
                </c:pt>
                <c:pt idx="19">
                  <c:v>6943</c:v>
                </c:pt>
                <c:pt idx="20">
                  <c:v>4013</c:v>
                </c:pt>
                <c:pt idx="21">
                  <c:v>4055</c:v>
                </c:pt>
                <c:pt idx="22">
                  <c:v>816</c:v>
                </c:pt>
                <c:pt idx="23">
                  <c:v>463</c:v>
                </c:pt>
                <c:pt idx="24">
                  <c:v>4150</c:v>
                </c:pt>
                <c:pt idx="25">
                  <c:v>2847</c:v>
                </c:pt>
                <c:pt idx="26">
                  <c:v>2614</c:v>
                </c:pt>
                <c:pt idx="27">
                  <c:v>1798</c:v>
                </c:pt>
                <c:pt idx="28">
                  <c:v>649</c:v>
                </c:pt>
                <c:pt idx="29">
                  <c:v>1229</c:v>
                </c:pt>
                <c:pt idx="30">
                  <c:v>1789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F72C-4BC7-830D-E4E05796A58A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NDR Kultur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01.03.2018</c:v>
                </c:pt>
                <c:pt idx="1">
                  <c:v>02.03.2018</c:v>
                </c:pt>
                <c:pt idx="2">
                  <c:v>03.03.2018</c:v>
                </c:pt>
                <c:pt idx="3">
                  <c:v>04.03.2018</c:v>
                </c:pt>
                <c:pt idx="4">
                  <c:v>05.03.2018</c:v>
                </c:pt>
                <c:pt idx="5">
                  <c:v>06.03.2018</c:v>
                </c:pt>
                <c:pt idx="6">
                  <c:v>07.03.2018</c:v>
                </c:pt>
                <c:pt idx="7">
                  <c:v>08.03.2018</c:v>
                </c:pt>
                <c:pt idx="8">
                  <c:v>09.03.2018</c:v>
                </c:pt>
                <c:pt idx="9">
                  <c:v>10.03.2018</c:v>
                </c:pt>
                <c:pt idx="10">
                  <c:v>11.03.2018</c:v>
                </c:pt>
                <c:pt idx="11">
                  <c:v>12.03.2018</c:v>
                </c:pt>
                <c:pt idx="12">
                  <c:v>13.03.2018</c:v>
                </c:pt>
                <c:pt idx="13">
                  <c:v>14.03.2018</c:v>
                </c:pt>
                <c:pt idx="14">
                  <c:v>15.03.2018</c:v>
                </c:pt>
                <c:pt idx="15">
                  <c:v>16.03.2018</c:v>
                </c:pt>
                <c:pt idx="16">
                  <c:v>17.03.2018</c:v>
                </c:pt>
                <c:pt idx="17">
                  <c:v>18.03.2018</c:v>
                </c:pt>
                <c:pt idx="18">
                  <c:v>19.03.2018</c:v>
                </c:pt>
                <c:pt idx="19">
                  <c:v>20.03.2018</c:v>
                </c:pt>
                <c:pt idx="20">
                  <c:v>21.03.2018</c:v>
                </c:pt>
                <c:pt idx="21">
                  <c:v>22.03.2018</c:v>
                </c:pt>
                <c:pt idx="22">
                  <c:v>23.03.2018</c:v>
                </c:pt>
                <c:pt idx="23">
                  <c:v>24.03.2018</c:v>
                </c:pt>
                <c:pt idx="24">
                  <c:v>25.03.2018</c:v>
                </c:pt>
                <c:pt idx="25">
                  <c:v>26.03.2018</c:v>
                </c:pt>
                <c:pt idx="26">
                  <c:v>27.03.2018</c:v>
                </c:pt>
                <c:pt idx="27">
                  <c:v>28.03.2018</c:v>
                </c:pt>
                <c:pt idx="28">
                  <c:v>29.03.2018</c:v>
                </c:pt>
                <c:pt idx="29">
                  <c:v>30.03.2018</c:v>
                </c:pt>
                <c:pt idx="30">
                  <c:v>31.03.2018</c:v>
                </c:pt>
              </c:strCache>
            </c:strRef>
          </c:cat>
          <c:val>
            <c:numRef>
              <c:f>Sheet1!$I$2:$I$32</c:f>
              <c:numCache>
                <c:formatCode>General</c:formatCode>
                <c:ptCount val="31"/>
                <c:pt idx="0">
                  <c:v>359</c:v>
                </c:pt>
                <c:pt idx="1">
                  <c:v>936</c:v>
                </c:pt>
                <c:pt idx="2">
                  <c:v>270</c:v>
                </c:pt>
                <c:pt idx="3">
                  <c:v>211</c:v>
                </c:pt>
                <c:pt idx="4">
                  <c:v>793</c:v>
                </c:pt>
                <c:pt idx="5">
                  <c:v>437</c:v>
                </c:pt>
                <c:pt idx="6">
                  <c:v>584</c:v>
                </c:pt>
                <c:pt idx="7">
                  <c:v>312</c:v>
                </c:pt>
                <c:pt idx="8">
                  <c:v>356</c:v>
                </c:pt>
                <c:pt idx="9">
                  <c:v>758</c:v>
                </c:pt>
                <c:pt idx="10">
                  <c:v>310</c:v>
                </c:pt>
                <c:pt idx="11">
                  <c:v>424</c:v>
                </c:pt>
                <c:pt idx="12">
                  <c:v>1061</c:v>
                </c:pt>
                <c:pt idx="13">
                  <c:v>352</c:v>
                </c:pt>
                <c:pt idx="14">
                  <c:v>233</c:v>
                </c:pt>
                <c:pt idx="15">
                  <c:v>128</c:v>
                </c:pt>
                <c:pt idx="16">
                  <c:v>58</c:v>
                </c:pt>
                <c:pt idx="17">
                  <c:v>51</c:v>
                </c:pt>
                <c:pt idx="18">
                  <c:v>788</c:v>
                </c:pt>
                <c:pt idx="19">
                  <c:v>456</c:v>
                </c:pt>
                <c:pt idx="20">
                  <c:v>241</c:v>
                </c:pt>
                <c:pt idx="21">
                  <c:v>105</c:v>
                </c:pt>
                <c:pt idx="22">
                  <c:v>75</c:v>
                </c:pt>
                <c:pt idx="23">
                  <c:v>225</c:v>
                </c:pt>
                <c:pt idx="24">
                  <c:v>136</c:v>
                </c:pt>
                <c:pt idx="25">
                  <c:v>130</c:v>
                </c:pt>
                <c:pt idx="26">
                  <c:v>1022</c:v>
                </c:pt>
                <c:pt idx="27">
                  <c:v>681</c:v>
                </c:pt>
                <c:pt idx="28">
                  <c:v>120</c:v>
                </c:pt>
                <c:pt idx="29">
                  <c:v>88</c:v>
                </c:pt>
                <c:pt idx="30">
                  <c:v>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F72C-4BC7-830D-E4E05796A58A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Mein Nachmittag (NDR)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01.03.2018</c:v>
                </c:pt>
                <c:pt idx="1">
                  <c:v>02.03.2018</c:v>
                </c:pt>
                <c:pt idx="2">
                  <c:v>03.03.2018</c:v>
                </c:pt>
                <c:pt idx="3">
                  <c:v>04.03.2018</c:v>
                </c:pt>
                <c:pt idx="4">
                  <c:v>05.03.2018</c:v>
                </c:pt>
                <c:pt idx="5">
                  <c:v>06.03.2018</c:v>
                </c:pt>
                <c:pt idx="6">
                  <c:v>07.03.2018</c:v>
                </c:pt>
                <c:pt idx="7">
                  <c:v>08.03.2018</c:v>
                </c:pt>
                <c:pt idx="8">
                  <c:v>09.03.2018</c:v>
                </c:pt>
                <c:pt idx="9">
                  <c:v>10.03.2018</c:v>
                </c:pt>
                <c:pt idx="10">
                  <c:v>11.03.2018</c:v>
                </c:pt>
                <c:pt idx="11">
                  <c:v>12.03.2018</c:v>
                </c:pt>
                <c:pt idx="12">
                  <c:v>13.03.2018</c:v>
                </c:pt>
                <c:pt idx="13">
                  <c:v>14.03.2018</c:v>
                </c:pt>
                <c:pt idx="14">
                  <c:v>15.03.2018</c:v>
                </c:pt>
                <c:pt idx="15">
                  <c:v>16.03.2018</c:v>
                </c:pt>
                <c:pt idx="16">
                  <c:v>17.03.2018</c:v>
                </c:pt>
                <c:pt idx="17">
                  <c:v>18.03.2018</c:v>
                </c:pt>
                <c:pt idx="18">
                  <c:v>19.03.2018</c:v>
                </c:pt>
                <c:pt idx="19">
                  <c:v>20.03.2018</c:v>
                </c:pt>
                <c:pt idx="20">
                  <c:v>21.03.2018</c:v>
                </c:pt>
                <c:pt idx="21">
                  <c:v>22.03.2018</c:v>
                </c:pt>
                <c:pt idx="22">
                  <c:v>23.03.2018</c:v>
                </c:pt>
                <c:pt idx="23">
                  <c:v>24.03.2018</c:v>
                </c:pt>
                <c:pt idx="24">
                  <c:v>25.03.2018</c:v>
                </c:pt>
                <c:pt idx="25">
                  <c:v>26.03.2018</c:v>
                </c:pt>
                <c:pt idx="26">
                  <c:v>27.03.2018</c:v>
                </c:pt>
                <c:pt idx="27">
                  <c:v>28.03.2018</c:v>
                </c:pt>
                <c:pt idx="28">
                  <c:v>29.03.2018</c:v>
                </c:pt>
                <c:pt idx="29">
                  <c:v>30.03.2018</c:v>
                </c:pt>
                <c:pt idx="30">
                  <c:v>31.03.2018</c:v>
                </c:pt>
              </c:strCache>
            </c:strRef>
          </c:cat>
          <c:val>
            <c:numRef>
              <c:f>Sheet1!$J$2:$J$32</c:f>
              <c:numCache>
                <c:formatCode>General</c:formatCode>
                <c:ptCount val="31"/>
                <c:pt idx="0">
                  <c:v>1069</c:v>
                </c:pt>
                <c:pt idx="1">
                  <c:v>5862</c:v>
                </c:pt>
                <c:pt idx="2">
                  <c:v>3644</c:v>
                </c:pt>
                <c:pt idx="3">
                  <c:v>1812</c:v>
                </c:pt>
                <c:pt idx="4">
                  <c:v>1483</c:v>
                </c:pt>
                <c:pt idx="5">
                  <c:v>1391</c:v>
                </c:pt>
                <c:pt idx="6">
                  <c:v>6182</c:v>
                </c:pt>
                <c:pt idx="7">
                  <c:v>1915</c:v>
                </c:pt>
                <c:pt idx="8">
                  <c:v>1869</c:v>
                </c:pt>
                <c:pt idx="9">
                  <c:v>2206</c:v>
                </c:pt>
                <c:pt idx="10">
                  <c:v>996</c:v>
                </c:pt>
                <c:pt idx="11">
                  <c:v>1806</c:v>
                </c:pt>
                <c:pt idx="12">
                  <c:v>1250</c:v>
                </c:pt>
                <c:pt idx="13">
                  <c:v>673</c:v>
                </c:pt>
                <c:pt idx="14">
                  <c:v>678</c:v>
                </c:pt>
                <c:pt idx="15">
                  <c:v>2322</c:v>
                </c:pt>
                <c:pt idx="16">
                  <c:v>3481</c:v>
                </c:pt>
                <c:pt idx="17">
                  <c:v>2403</c:v>
                </c:pt>
                <c:pt idx="18">
                  <c:v>1088</c:v>
                </c:pt>
                <c:pt idx="19">
                  <c:v>2382</c:v>
                </c:pt>
                <c:pt idx="20">
                  <c:v>2348</c:v>
                </c:pt>
                <c:pt idx="21">
                  <c:v>1032</c:v>
                </c:pt>
                <c:pt idx="22">
                  <c:v>1403</c:v>
                </c:pt>
                <c:pt idx="23">
                  <c:v>671</c:v>
                </c:pt>
                <c:pt idx="24">
                  <c:v>461</c:v>
                </c:pt>
                <c:pt idx="25">
                  <c:v>2190</c:v>
                </c:pt>
                <c:pt idx="26">
                  <c:v>1481</c:v>
                </c:pt>
                <c:pt idx="27">
                  <c:v>1397</c:v>
                </c:pt>
                <c:pt idx="28">
                  <c:v>1725</c:v>
                </c:pt>
                <c:pt idx="29">
                  <c:v>1170</c:v>
                </c:pt>
                <c:pt idx="30">
                  <c:v>1134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F72C-4BC7-830D-E4E05796A58A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NDR Elbphilharmonie Orchester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01.03.2018</c:v>
                </c:pt>
                <c:pt idx="1">
                  <c:v>02.03.2018</c:v>
                </c:pt>
                <c:pt idx="2">
                  <c:v>03.03.2018</c:v>
                </c:pt>
                <c:pt idx="3">
                  <c:v>04.03.2018</c:v>
                </c:pt>
                <c:pt idx="4">
                  <c:v>05.03.2018</c:v>
                </c:pt>
                <c:pt idx="5">
                  <c:v>06.03.2018</c:v>
                </c:pt>
                <c:pt idx="6">
                  <c:v>07.03.2018</c:v>
                </c:pt>
                <c:pt idx="7">
                  <c:v>08.03.2018</c:v>
                </c:pt>
                <c:pt idx="8">
                  <c:v>09.03.2018</c:v>
                </c:pt>
                <c:pt idx="9">
                  <c:v>10.03.2018</c:v>
                </c:pt>
                <c:pt idx="10">
                  <c:v>11.03.2018</c:v>
                </c:pt>
                <c:pt idx="11">
                  <c:v>12.03.2018</c:v>
                </c:pt>
                <c:pt idx="12">
                  <c:v>13.03.2018</c:v>
                </c:pt>
                <c:pt idx="13">
                  <c:v>14.03.2018</c:v>
                </c:pt>
                <c:pt idx="14">
                  <c:v>15.03.2018</c:v>
                </c:pt>
                <c:pt idx="15">
                  <c:v>16.03.2018</c:v>
                </c:pt>
                <c:pt idx="16">
                  <c:v>17.03.2018</c:v>
                </c:pt>
                <c:pt idx="17">
                  <c:v>18.03.2018</c:v>
                </c:pt>
                <c:pt idx="18">
                  <c:v>19.03.2018</c:v>
                </c:pt>
                <c:pt idx="19">
                  <c:v>20.03.2018</c:v>
                </c:pt>
                <c:pt idx="20">
                  <c:v>21.03.2018</c:v>
                </c:pt>
                <c:pt idx="21">
                  <c:v>22.03.2018</c:v>
                </c:pt>
                <c:pt idx="22">
                  <c:v>23.03.2018</c:v>
                </c:pt>
                <c:pt idx="23">
                  <c:v>24.03.2018</c:v>
                </c:pt>
                <c:pt idx="24">
                  <c:v>25.03.2018</c:v>
                </c:pt>
                <c:pt idx="25">
                  <c:v>26.03.2018</c:v>
                </c:pt>
                <c:pt idx="26">
                  <c:v>27.03.2018</c:v>
                </c:pt>
                <c:pt idx="27">
                  <c:v>28.03.2018</c:v>
                </c:pt>
                <c:pt idx="28">
                  <c:v>29.03.2018</c:v>
                </c:pt>
                <c:pt idx="29">
                  <c:v>30.03.2018</c:v>
                </c:pt>
                <c:pt idx="30">
                  <c:v>31.03.2018</c:v>
                </c:pt>
              </c:strCache>
            </c:strRef>
          </c:cat>
          <c:val>
            <c:numRef>
              <c:f>Sheet1!$K$2:$K$32</c:f>
              <c:numCache>
                <c:formatCode>General</c:formatCode>
                <c:ptCount val="31"/>
                <c:pt idx="0">
                  <c:v>725</c:v>
                </c:pt>
                <c:pt idx="1">
                  <c:v>164</c:v>
                </c:pt>
                <c:pt idx="2">
                  <c:v>76</c:v>
                </c:pt>
                <c:pt idx="3">
                  <c:v>53</c:v>
                </c:pt>
                <c:pt idx="4">
                  <c:v>41</c:v>
                </c:pt>
                <c:pt idx="5">
                  <c:v>211</c:v>
                </c:pt>
                <c:pt idx="6">
                  <c:v>442</c:v>
                </c:pt>
                <c:pt idx="7">
                  <c:v>8252</c:v>
                </c:pt>
                <c:pt idx="8">
                  <c:v>7638</c:v>
                </c:pt>
                <c:pt idx="9">
                  <c:v>6699</c:v>
                </c:pt>
                <c:pt idx="10">
                  <c:v>7230</c:v>
                </c:pt>
                <c:pt idx="11">
                  <c:v>4245</c:v>
                </c:pt>
                <c:pt idx="12">
                  <c:v>75</c:v>
                </c:pt>
                <c:pt idx="13">
                  <c:v>236</c:v>
                </c:pt>
                <c:pt idx="14">
                  <c:v>271</c:v>
                </c:pt>
                <c:pt idx="15">
                  <c:v>106</c:v>
                </c:pt>
                <c:pt idx="16">
                  <c:v>69</c:v>
                </c:pt>
                <c:pt idx="17">
                  <c:v>49</c:v>
                </c:pt>
                <c:pt idx="18">
                  <c:v>774</c:v>
                </c:pt>
                <c:pt idx="19">
                  <c:v>418</c:v>
                </c:pt>
                <c:pt idx="20">
                  <c:v>185</c:v>
                </c:pt>
                <c:pt idx="21">
                  <c:v>115</c:v>
                </c:pt>
                <c:pt idx="22">
                  <c:v>1754</c:v>
                </c:pt>
                <c:pt idx="23">
                  <c:v>643</c:v>
                </c:pt>
                <c:pt idx="24">
                  <c:v>280</c:v>
                </c:pt>
                <c:pt idx="25">
                  <c:v>326</c:v>
                </c:pt>
                <c:pt idx="26">
                  <c:v>145</c:v>
                </c:pt>
                <c:pt idx="27">
                  <c:v>83</c:v>
                </c:pt>
                <c:pt idx="28">
                  <c:v>43</c:v>
                </c:pt>
                <c:pt idx="29">
                  <c:v>112</c:v>
                </c:pt>
                <c:pt idx="30">
                  <c:v>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F72C-4BC7-830D-E4E05796A58A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NDR Chor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01.03.2018</c:v>
                </c:pt>
                <c:pt idx="1">
                  <c:v>02.03.2018</c:v>
                </c:pt>
                <c:pt idx="2">
                  <c:v>03.03.2018</c:v>
                </c:pt>
                <c:pt idx="3">
                  <c:v>04.03.2018</c:v>
                </c:pt>
                <c:pt idx="4">
                  <c:v>05.03.2018</c:v>
                </c:pt>
                <c:pt idx="5">
                  <c:v>06.03.2018</c:v>
                </c:pt>
                <c:pt idx="6">
                  <c:v>07.03.2018</c:v>
                </c:pt>
                <c:pt idx="7">
                  <c:v>08.03.2018</c:v>
                </c:pt>
                <c:pt idx="8">
                  <c:v>09.03.2018</c:v>
                </c:pt>
                <c:pt idx="9">
                  <c:v>10.03.2018</c:v>
                </c:pt>
                <c:pt idx="10">
                  <c:v>11.03.2018</c:v>
                </c:pt>
                <c:pt idx="11">
                  <c:v>12.03.2018</c:v>
                </c:pt>
                <c:pt idx="12">
                  <c:v>13.03.2018</c:v>
                </c:pt>
                <c:pt idx="13">
                  <c:v>14.03.2018</c:v>
                </c:pt>
                <c:pt idx="14">
                  <c:v>15.03.2018</c:v>
                </c:pt>
                <c:pt idx="15">
                  <c:v>16.03.2018</c:v>
                </c:pt>
                <c:pt idx="16">
                  <c:v>17.03.2018</c:v>
                </c:pt>
                <c:pt idx="17">
                  <c:v>18.03.2018</c:v>
                </c:pt>
                <c:pt idx="18">
                  <c:v>19.03.2018</c:v>
                </c:pt>
                <c:pt idx="19">
                  <c:v>20.03.2018</c:v>
                </c:pt>
                <c:pt idx="20">
                  <c:v>21.03.2018</c:v>
                </c:pt>
                <c:pt idx="21">
                  <c:v>22.03.2018</c:v>
                </c:pt>
                <c:pt idx="22">
                  <c:v>23.03.2018</c:v>
                </c:pt>
                <c:pt idx="23">
                  <c:v>24.03.2018</c:v>
                </c:pt>
                <c:pt idx="24">
                  <c:v>25.03.2018</c:v>
                </c:pt>
                <c:pt idx="25">
                  <c:v>26.03.2018</c:v>
                </c:pt>
                <c:pt idx="26">
                  <c:v>27.03.2018</c:v>
                </c:pt>
                <c:pt idx="27">
                  <c:v>28.03.2018</c:v>
                </c:pt>
                <c:pt idx="28">
                  <c:v>29.03.2018</c:v>
                </c:pt>
                <c:pt idx="29">
                  <c:v>30.03.2018</c:v>
                </c:pt>
                <c:pt idx="30">
                  <c:v>31.03.2018</c:v>
                </c:pt>
              </c:strCache>
            </c:strRef>
          </c:cat>
          <c:val>
            <c:numRef>
              <c:f>Sheet1!$L$2:$L$32</c:f>
              <c:numCache>
                <c:formatCode>General</c:formatCode>
                <c:ptCount val="31"/>
                <c:pt idx="0">
                  <c:v>44</c:v>
                </c:pt>
                <c:pt idx="1">
                  <c:v>21</c:v>
                </c:pt>
                <c:pt idx="2">
                  <c:v>9</c:v>
                </c:pt>
                <c:pt idx="3">
                  <c:v>17</c:v>
                </c:pt>
                <c:pt idx="4">
                  <c:v>7</c:v>
                </c:pt>
                <c:pt idx="5">
                  <c:v>5</c:v>
                </c:pt>
                <c:pt idx="6">
                  <c:v>3</c:v>
                </c:pt>
                <c:pt idx="7">
                  <c:v>7</c:v>
                </c:pt>
                <c:pt idx="8">
                  <c:v>5</c:v>
                </c:pt>
                <c:pt idx="9">
                  <c:v>6</c:v>
                </c:pt>
                <c:pt idx="10">
                  <c:v>5</c:v>
                </c:pt>
                <c:pt idx="11">
                  <c:v>6</c:v>
                </c:pt>
                <c:pt idx="12">
                  <c:v>4</c:v>
                </c:pt>
                <c:pt idx="13">
                  <c:v>22</c:v>
                </c:pt>
                <c:pt idx="14">
                  <c:v>8</c:v>
                </c:pt>
                <c:pt idx="15">
                  <c:v>2</c:v>
                </c:pt>
                <c:pt idx="16">
                  <c:v>1</c:v>
                </c:pt>
                <c:pt idx="17">
                  <c:v>13</c:v>
                </c:pt>
                <c:pt idx="18">
                  <c:v>6</c:v>
                </c:pt>
                <c:pt idx="19">
                  <c:v>9</c:v>
                </c:pt>
                <c:pt idx="20">
                  <c:v>133</c:v>
                </c:pt>
                <c:pt idx="21">
                  <c:v>78</c:v>
                </c:pt>
                <c:pt idx="22">
                  <c:v>39</c:v>
                </c:pt>
                <c:pt idx="23">
                  <c:v>21</c:v>
                </c:pt>
                <c:pt idx="24">
                  <c:v>15</c:v>
                </c:pt>
                <c:pt idx="25">
                  <c:v>60</c:v>
                </c:pt>
                <c:pt idx="26">
                  <c:v>567</c:v>
                </c:pt>
                <c:pt idx="27">
                  <c:v>275</c:v>
                </c:pt>
                <c:pt idx="28">
                  <c:v>69</c:v>
                </c:pt>
                <c:pt idx="29">
                  <c:v>31</c:v>
                </c:pt>
                <c:pt idx="30">
                  <c:v>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F72C-4BC7-830D-E4E05796A58A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Tietjen und Bommes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01.03.2018</c:v>
                </c:pt>
                <c:pt idx="1">
                  <c:v>02.03.2018</c:v>
                </c:pt>
                <c:pt idx="2">
                  <c:v>03.03.2018</c:v>
                </c:pt>
                <c:pt idx="3">
                  <c:v>04.03.2018</c:v>
                </c:pt>
                <c:pt idx="4">
                  <c:v>05.03.2018</c:v>
                </c:pt>
                <c:pt idx="5">
                  <c:v>06.03.2018</c:v>
                </c:pt>
                <c:pt idx="6">
                  <c:v>07.03.2018</c:v>
                </c:pt>
                <c:pt idx="7">
                  <c:v>08.03.2018</c:v>
                </c:pt>
                <c:pt idx="8">
                  <c:v>09.03.2018</c:v>
                </c:pt>
                <c:pt idx="9">
                  <c:v>10.03.2018</c:v>
                </c:pt>
                <c:pt idx="10">
                  <c:v>11.03.2018</c:v>
                </c:pt>
                <c:pt idx="11">
                  <c:v>12.03.2018</c:v>
                </c:pt>
                <c:pt idx="12">
                  <c:v>13.03.2018</c:v>
                </c:pt>
                <c:pt idx="13">
                  <c:v>14.03.2018</c:v>
                </c:pt>
                <c:pt idx="14">
                  <c:v>15.03.2018</c:v>
                </c:pt>
                <c:pt idx="15">
                  <c:v>16.03.2018</c:v>
                </c:pt>
                <c:pt idx="16">
                  <c:v>17.03.2018</c:v>
                </c:pt>
                <c:pt idx="17">
                  <c:v>18.03.2018</c:v>
                </c:pt>
                <c:pt idx="18">
                  <c:v>19.03.2018</c:v>
                </c:pt>
                <c:pt idx="19">
                  <c:v>20.03.2018</c:v>
                </c:pt>
                <c:pt idx="20">
                  <c:v>21.03.2018</c:v>
                </c:pt>
                <c:pt idx="21">
                  <c:v>22.03.2018</c:v>
                </c:pt>
                <c:pt idx="22">
                  <c:v>23.03.2018</c:v>
                </c:pt>
                <c:pt idx="23">
                  <c:v>24.03.2018</c:v>
                </c:pt>
                <c:pt idx="24">
                  <c:v>25.03.2018</c:v>
                </c:pt>
                <c:pt idx="25">
                  <c:v>26.03.2018</c:v>
                </c:pt>
                <c:pt idx="26">
                  <c:v>27.03.2018</c:v>
                </c:pt>
                <c:pt idx="27">
                  <c:v>28.03.2018</c:v>
                </c:pt>
                <c:pt idx="28">
                  <c:v>29.03.2018</c:v>
                </c:pt>
                <c:pt idx="29">
                  <c:v>30.03.2018</c:v>
                </c:pt>
                <c:pt idx="30">
                  <c:v>31.03.2018</c:v>
                </c:pt>
              </c:strCache>
            </c:strRef>
          </c:cat>
          <c:val>
            <c:numRef>
              <c:f>Sheet1!$M$2:$M$32</c:f>
              <c:numCache>
                <c:formatCode>General</c:formatCode>
                <c:ptCount val="31"/>
                <c:pt idx="0">
                  <c:v>4671</c:v>
                </c:pt>
                <c:pt idx="1">
                  <c:v>8081</c:v>
                </c:pt>
                <c:pt idx="2">
                  <c:v>10180</c:v>
                </c:pt>
                <c:pt idx="3">
                  <c:v>9411</c:v>
                </c:pt>
                <c:pt idx="4">
                  <c:v>11422</c:v>
                </c:pt>
                <c:pt idx="5">
                  <c:v>7337</c:v>
                </c:pt>
                <c:pt idx="6">
                  <c:v>11314</c:v>
                </c:pt>
                <c:pt idx="7">
                  <c:v>6358</c:v>
                </c:pt>
                <c:pt idx="8">
                  <c:v>4383</c:v>
                </c:pt>
                <c:pt idx="9">
                  <c:v>3779</c:v>
                </c:pt>
                <c:pt idx="10">
                  <c:v>5909</c:v>
                </c:pt>
                <c:pt idx="11">
                  <c:v>7310</c:v>
                </c:pt>
                <c:pt idx="12">
                  <c:v>9203</c:v>
                </c:pt>
                <c:pt idx="13">
                  <c:v>4651</c:v>
                </c:pt>
                <c:pt idx="14">
                  <c:v>5252</c:v>
                </c:pt>
                <c:pt idx="15">
                  <c:v>6480</c:v>
                </c:pt>
                <c:pt idx="16">
                  <c:v>7647</c:v>
                </c:pt>
                <c:pt idx="17">
                  <c:v>4666</c:v>
                </c:pt>
                <c:pt idx="18">
                  <c:v>1530</c:v>
                </c:pt>
                <c:pt idx="19">
                  <c:v>2380</c:v>
                </c:pt>
                <c:pt idx="20">
                  <c:v>3623</c:v>
                </c:pt>
                <c:pt idx="21">
                  <c:v>4033</c:v>
                </c:pt>
                <c:pt idx="22">
                  <c:v>5520</c:v>
                </c:pt>
                <c:pt idx="23">
                  <c:v>4779</c:v>
                </c:pt>
                <c:pt idx="24">
                  <c:v>3760</c:v>
                </c:pt>
                <c:pt idx="25">
                  <c:v>5248</c:v>
                </c:pt>
                <c:pt idx="26">
                  <c:v>5156</c:v>
                </c:pt>
                <c:pt idx="27">
                  <c:v>3702</c:v>
                </c:pt>
                <c:pt idx="28">
                  <c:v>4181</c:v>
                </c:pt>
                <c:pt idx="29">
                  <c:v>5673</c:v>
                </c:pt>
                <c:pt idx="30">
                  <c:v>5675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F72C-4BC7-830D-E4E05796A58A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NDR Talk Show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01.03.2018</c:v>
                </c:pt>
                <c:pt idx="1">
                  <c:v>02.03.2018</c:v>
                </c:pt>
                <c:pt idx="2">
                  <c:v>03.03.2018</c:v>
                </c:pt>
                <c:pt idx="3">
                  <c:v>04.03.2018</c:v>
                </c:pt>
                <c:pt idx="4">
                  <c:v>05.03.2018</c:v>
                </c:pt>
                <c:pt idx="5">
                  <c:v>06.03.2018</c:v>
                </c:pt>
                <c:pt idx="6">
                  <c:v>07.03.2018</c:v>
                </c:pt>
                <c:pt idx="7">
                  <c:v>08.03.2018</c:v>
                </c:pt>
                <c:pt idx="8">
                  <c:v>09.03.2018</c:v>
                </c:pt>
                <c:pt idx="9">
                  <c:v>10.03.2018</c:v>
                </c:pt>
                <c:pt idx="10">
                  <c:v>11.03.2018</c:v>
                </c:pt>
                <c:pt idx="11">
                  <c:v>12.03.2018</c:v>
                </c:pt>
                <c:pt idx="12">
                  <c:v>13.03.2018</c:v>
                </c:pt>
                <c:pt idx="13">
                  <c:v>14.03.2018</c:v>
                </c:pt>
                <c:pt idx="14">
                  <c:v>15.03.2018</c:v>
                </c:pt>
                <c:pt idx="15">
                  <c:v>16.03.2018</c:v>
                </c:pt>
                <c:pt idx="16">
                  <c:v>17.03.2018</c:v>
                </c:pt>
                <c:pt idx="17">
                  <c:v>18.03.2018</c:v>
                </c:pt>
                <c:pt idx="18">
                  <c:v>19.03.2018</c:v>
                </c:pt>
                <c:pt idx="19">
                  <c:v>20.03.2018</c:v>
                </c:pt>
                <c:pt idx="20">
                  <c:v>21.03.2018</c:v>
                </c:pt>
                <c:pt idx="21">
                  <c:v>22.03.2018</c:v>
                </c:pt>
                <c:pt idx="22">
                  <c:v>23.03.2018</c:v>
                </c:pt>
                <c:pt idx="23">
                  <c:v>24.03.2018</c:v>
                </c:pt>
                <c:pt idx="24">
                  <c:v>25.03.2018</c:v>
                </c:pt>
                <c:pt idx="25">
                  <c:v>26.03.2018</c:v>
                </c:pt>
                <c:pt idx="26">
                  <c:v>27.03.2018</c:v>
                </c:pt>
                <c:pt idx="27">
                  <c:v>28.03.2018</c:v>
                </c:pt>
                <c:pt idx="28">
                  <c:v>29.03.2018</c:v>
                </c:pt>
                <c:pt idx="29">
                  <c:v>30.03.2018</c:v>
                </c:pt>
                <c:pt idx="30">
                  <c:v>31.03.2018</c:v>
                </c:pt>
              </c:strCache>
            </c:strRef>
          </c:cat>
          <c:val>
            <c:numRef>
              <c:f>Sheet1!$N$2:$N$32</c:f>
              <c:numCache>
                <c:formatCode>General</c:formatCode>
                <c:ptCount val="31"/>
                <c:pt idx="0">
                  <c:v>35274</c:v>
                </c:pt>
                <c:pt idx="1">
                  <c:v>54677</c:v>
                </c:pt>
                <c:pt idx="2">
                  <c:v>50330</c:v>
                </c:pt>
                <c:pt idx="3">
                  <c:v>50723</c:v>
                </c:pt>
                <c:pt idx="4">
                  <c:v>48134</c:v>
                </c:pt>
                <c:pt idx="5">
                  <c:v>38334</c:v>
                </c:pt>
                <c:pt idx="6">
                  <c:v>42123</c:v>
                </c:pt>
                <c:pt idx="7">
                  <c:v>41439</c:v>
                </c:pt>
                <c:pt idx="8">
                  <c:v>58804</c:v>
                </c:pt>
                <c:pt idx="9">
                  <c:v>47748</c:v>
                </c:pt>
                <c:pt idx="10">
                  <c:v>43756</c:v>
                </c:pt>
                <c:pt idx="11">
                  <c:v>38050</c:v>
                </c:pt>
                <c:pt idx="12">
                  <c:v>36035</c:v>
                </c:pt>
                <c:pt idx="13">
                  <c:v>41396</c:v>
                </c:pt>
                <c:pt idx="14">
                  <c:v>37767</c:v>
                </c:pt>
                <c:pt idx="15">
                  <c:v>31316</c:v>
                </c:pt>
                <c:pt idx="16">
                  <c:v>35685</c:v>
                </c:pt>
                <c:pt idx="17">
                  <c:v>32399</c:v>
                </c:pt>
                <c:pt idx="18">
                  <c:v>23162</c:v>
                </c:pt>
                <c:pt idx="19">
                  <c:v>19058</c:v>
                </c:pt>
                <c:pt idx="20">
                  <c:v>14300</c:v>
                </c:pt>
                <c:pt idx="21">
                  <c:v>16700</c:v>
                </c:pt>
                <c:pt idx="22">
                  <c:v>29107</c:v>
                </c:pt>
                <c:pt idx="23">
                  <c:v>20843</c:v>
                </c:pt>
                <c:pt idx="24">
                  <c:v>16004</c:v>
                </c:pt>
                <c:pt idx="25">
                  <c:v>20435</c:v>
                </c:pt>
                <c:pt idx="26">
                  <c:v>17390</c:v>
                </c:pt>
                <c:pt idx="27">
                  <c:v>17644</c:v>
                </c:pt>
                <c:pt idx="28">
                  <c:v>17743</c:v>
                </c:pt>
                <c:pt idx="29">
                  <c:v>22293</c:v>
                </c:pt>
                <c:pt idx="30">
                  <c:v>17503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F72C-4BC7-830D-E4E05796A58A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Kuhlage und Hardeland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01.03.2018</c:v>
                </c:pt>
                <c:pt idx="1">
                  <c:v>02.03.2018</c:v>
                </c:pt>
                <c:pt idx="2">
                  <c:v>03.03.2018</c:v>
                </c:pt>
                <c:pt idx="3">
                  <c:v>04.03.2018</c:v>
                </c:pt>
                <c:pt idx="4">
                  <c:v>05.03.2018</c:v>
                </c:pt>
                <c:pt idx="5">
                  <c:v>06.03.2018</c:v>
                </c:pt>
                <c:pt idx="6">
                  <c:v>07.03.2018</c:v>
                </c:pt>
                <c:pt idx="7">
                  <c:v>08.03.2018</c:v>
                </c:pt>
                <c:pt idx="8">
                  <c:v>09.03.2018</c:v>
                </c:pt>
                <c:pt idx="9">
                  <c:v>10.03.2018</c:v>
                </c:pt>
                <c:pt idx="10">
                  <c:v>11.03.2018</c:v>
                </c:pt>
                <c:pt idx="11">
                  <c:v>12.03.2018</c:v>
                </c:pt>
                <c:pt idx="12">
                  <c:v>13.03.2018</c:v>
                </c:pt>
                <c:pt idx="13">
                  <c:v>14.03.2018</c:v>
                </c:pt>
                <c:pt idx="14">
                  <c:v>15.03.2018</c:v>
                </c:pt>
                <c:pt idx="15">
                  <c:v>16.03.2018</c:v>
                </c:pt>
                <c:pt idx="16">
                  <c:v>17.03.2018</c:v>
                </c:pt>
                <c:pt idx="17">
                  <c:v>18.03.2018</c:v>
                </c:pt>
                <c:pt idx="18">
                  <c:v>19.03.2018</c:v>
                </c:pt>
                <c:pt idx="19">
                  <c:v>20.03.2018</c:v>
                </c:pt>
                <c:pt idx="20">
                  <c:v>21.03.2018</c:v>
                </c:pt>
                <c:pt idx="21">
                  <c:v>22.03.2018</c:v>
                </c:pt>
                <c:pt idx="22">
                  <c:v>23.03.2018</c:v>
                </c:pt>
                <c:pt idx="23">
                  <c:v>24.03.2018</c:v>
                </c:pt>
                <c:pt idx="24">
                  <c:v>25.03.2018</c:v>
                </c:pt>
                <c:pt idx="25">
                  <c:v>26.03.2018</c:v>
                </c:pt>
                <c:pt idx="26">
                  <c:v>27.03.2018</c:v>
                </c:pt>
                <c:pt idx="27">
                  <c:v>28.03.2018</c:v>
                </c:pt>
                <c:pt idx="28">
                  <c:v>29.03.2018</c:v>
                </c:pt>
                <c:pt idx="29">
                  <c:v>30.03.2018</c:v>
                </c:pt>
                <c:pt idx="30">
                  <c:v>31.03.2018</c:v>
                </c:pt>
              </c:strCache>
            </c:strRef>
          </c:cat>
          <c:val>
            <c:numRef>
              <c:f>Sheet1!$O$2:$O$32</c:f>
              <c:numCache>
                <c:formatCode>General</c:formatCode>
                <c:ptCount val="31"/>
                <c:pt idx="0">
                  <c:v>75</c:v>
                </c:pt>
                <c:pt idx="1">
                  <c:v>122</c:v>
                </c:pt>
                <c:pt idx="2">
                  <c:v>22</c:v>
                </c:pt>
                <c:pt idx="3">
                  <c:v>11</c:v>
                </c:pt>
                <c:pt idx="4">
                  <c:v>14</c:v>
                </c:pt>
                <c:pt idx="5">
                  <c:v>36</c:v>
                </c:pt>
                <c:pt idx="6">
                  <c:v>38</c:v>
                </c:pt>
                <c:pt idx="7">
                  <c:v>30</c:v>
                </c:pt>
                <c:pt idx="8">
                  <c:v>27</c:v>
                </c:pt>
                <c:pt idx="9">
                  <c:v>6</c:v>
                </c:pt>
                <c:pt idx="10">
                  <c:v>10</c:v>
                </c:pt>
                <c:pt idx="11">
                  <c:v>35</c:v>
                </c:pt>
                <c:pt idx="12">
                  <c:v>39</c:v>
                </c:pt>
                <c:pt idx="13">
                  <c:v>29</c:v>
                </c:pt>
                <c:pt idx="14">
                  <c:v>22</c:v>
                </c:pt>
                <c:pt idx="15">
                  <c:v>29</c:v>
                </c:pt>
                <c:pt idx="16">
                  <c:v>37</c:v>
                </c:pt>
                <c:pt idx="17">
                  <c:v>11</c:v>
                </c:pt>
                <c:pt idx="18">
                  <c:v>158</c:v>
                </c:pt>
                <c:pt idx="19">
                  <c:v>55</c:v>
                </c:pt>
                <c:pt idx="20">
                  <c:v>13</c:v>
                </c:pt>
                <c:pt idx="21">
                  <c:v>9</c:v>
                </c:pt>
                <c:pt idx="22">
                  <c:v>5</c:v>
                </c:pt>
                <c:pt idx="23">
                  <c:v>5</c:v>
                </c:pt>
                <c:pt idx="24">
                  <c:v>19</c:v>
                </c:pt>
                <c:pt idx="25">
                  <c:v>6</c:v>
                </c:pt>
                <c:pt idx="26">
                  <c:v>18</c:v>
                </c:pt>
                <c:pt idx="27">
                  <c:v>203</c:v>
                </c:pt>
                <c:pt idx="28">
                  <c:v>134</c:v>
                </c:pt>
                <c:pt idx="29">
                  <c:v>73</c:v>
                </c:pt>
                <c:pt idx="30">
                  <c:v>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F72C-4BC7-830D-E4E05796A58A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NDR barrierefrei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01.03.2018</c:v>
                </c:pt>
                <c:pt idx="1">
                  <c:v>02.03.2018</c:v>
                </c:pt>
                <c:pt idx="2">
                  <c:v>03.03.2018</c:v>
                </c:pt>
                <c:pt idx="3">
                  <c:v>04.03.2018</c:v>
                </c:pt>
                <c:pt idx="4">
                  <c:v>05.03.2018</c:v>
                </c:pt>
                <c:pt idx="5">
                  <c:v>06.03.2018</c:v>
                </c:pt>
                <c:pt idx="6">
                  <c:v>07.03.2018</c:v>
                </c:pt>
                <c:pt idx="7">
                  <c:v>08.03.2018</c:v>
                </c:pt>
                <c:pt idx="8">
                  <c:v>09.03.2018</c:v>
                </c:pt>
                <c:pt idx="9">
                  <c:v>10.03.2018</c:v>
                </c:pt>
                <c:pt idx="10">
                  <c:v>11.03.2018</c:v>
                </c:pt>
                <c:pt idx="11">
                  <c:v>12.03.2018</c:v>
                </c:pt>
                <c:pt idx="12">
                  <c:v>13.03.2018</c:v>
                </c:pt>
                <c:pt idx="13">
                  <c:v>14.03.2018</c:v>
                </c:pt>
                <c:pt idx="14">
                  <c:v>15.03.2018</c:v>
                </c:pt>
                <c:pt idx="15">
                  <c:v>16.03.2018</c:v>
                </c:pt>
                <c:pt idx="16">
                  <c:v>17.03.2018</c:v>
                </c:pt>
                <c:pt idx="17">
                  <c:v>18.03.2018</c:v>
                </c:pt>
                <c:pt idx="18">
                  <c:v>19.03.2018</c:v>
                </c:pt>
                <c:pt idx="19">
                  <c:v>20.03.2018</c:v>
                </c:pt>
                <c:pt idx="20">
                  <c:v>21.03.2018</c:v>
                </c:pt>
                <c:pt idx="21">
                  <c:v>22.03.2018</c:v>
                </c:pt>
                <c:pt idx="22">
                  <c:v>23.03.2018</c:v>
                </c:pt>
                <c:pt idx="23">
                  <c:v>24.03.2018</c:v>
                </c:pt>
                <c:pt idx="24">
                  <c:v>25.03.2018</c:v>
                </c:pt>
                <c:pt idx="25">
                  <c:v>26.03.2018</c:v>
                </c:pt>
                <c:pt idx="26">
                  <c:v>27.03.2018</c:v>
                </c:pt>
                <c:pt idx="27">
                  <c:v>28.03.2018</c:v>
                </c:pt>
                <c:pt idx="28">
                  <c:v>29.03.2018</c:v>
                </c:pt>
                <c:pt idx="29">
                  <c:v>30.03.2018</c:v>
                </c:pt>
                <c:pt idx="30">
                  <c:v>31.03.2018</c:v>
                </c:pt>
              </c:strCache>
            </c:strRef>
          </c:cat>
          <c:val>
            <c:numRef>
              <c:f>Sheet1!$P$2:$P$32</c:f>
              <c:numCache>
                <c:formatCode>General</c:formatCode>
                <c:ptCount val="31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72</c:v>
                </c:pt>
                <c:pt idx="8">
                  <c:v>17</c:v>
                </c:pt>
                <c:pt idx="9">
                  <c:v>5</c:v>
                </c:pt>
                <c:pt idx="10">
                  <c:v>6</c:v>
                </c:pt>
                <c:pt idx="11">
                  <c:v>3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1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1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F72C-4BC7-830D-E4E05796A58A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NDR Sport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01.03.2018</c:v>
                </c:pt>
                <c:pt idx="1">
                  <c:v>02.03.2018</c:v>
                </c:pt>
                <c:pt idx="2">
                  <c:v>03.03.2018</c:v>
                </c:pt>
                <c:pt idx="3">
                  <c:v>04.03.2018</c:v>
                </c:pt>
                <c:pt idx="4">
                  <c:v>05.03.2018</c:v>
                </c:pt>
                <c:pt idx="5">
                  <c:v>06.03.2018</c:v>
                </c:pt>
                <c:pt idx="6">
                  <c:v>07.03.2018</c:v>
                </c:pt>
                <c:pt idx="7">
                  <c:v>08.03.2018</c:v>
                </c:pt>
                <c:pt idx="8">
                  <c:v>09.03.2018</c:v>
                </c:pt>
                <c:pt idx="9">
                  <c:v>10.03.2018</c:v>
                </c:pt>
                <c:pt idx="10">
                  <c:v>11.03.2018</c:v>
                </c:pt>
                <c:pt idx="11">
                  <c:v>12.03.2018</c:v>
                </c:pt>
                <c:pt idx="12">
                  <c:v>13.03.2018</c:v>
                </c:pt>
                <c:pt idx="13">
                  <c:v>14.03.2018</c:v>
                </c:pt>
                <c:pt idx="14">
                  <c:v>15.03.2018</c:v>
                </c:pt>
                <c:pt idx="15">
                  <c:v>16.03.2018</c:v>
                </c:pt>
                <c:pt idx="16">
                  <c:v>17.03.2018</c:v>
                </c:pt>
                <c:pt idx="17">
                  <c:v>18.03.2018</c:v>
                </c:pt>
                <c:pt idx="18">
                  <c:v>19.03.2018</c:v>
                </c:pt>
                <c:pt idx="19">
                  <c:v>20.03.2018</c:v>
                </c:pt>
                <c:pt idx="20">
                  <c:v>21.03.2018</c:v>
                </c:pt>
                <c:pt idx="21">
                  <c:v>22.03.2018</c:v>
                </c:pt>
                <c:pt idx="22">
                  <c:v>23.03.2018</c:v>
                </c:pt>
                <c:pt idx="23">
                  <c:v>24.03.2018</c:v>
                </c:pt>
                <c:pt idx="24">
                  <c:v>25.03.2018</c:v>
                </c:pt>
                <c:pt idx="25">
                  <c:v>26.03.2018</c:v>
                </c:pt>
                <c:pt idx="26">
                  <c:v>27.03.2018</c:v>
                </c:pt>
                <c:pt idx="27">
                  <c:v>28.03.2018</c:v>
                </c:pt>
                <c:pt idx="28">
                  <c:v>29.03.2018</c:v>
                </c:pt>
                <c:pt idx="29">
                  <c:v>30.03.2018</c:v>
                </c:pt>
                <c:pt idx="30">
                  <c:v>31.03.2018</c:v>
                </c:pt>
              </c:strCache>
            </c:strRef>
          </c:cat>
          <c:val>
            <c:numRef>
              <c:f>Sheet1!$Q$2:$Q$32</c:f>
              <c:numCache>
                <c:formatCode>General</c:formatCode>
                <c:ptCount val="31"/>
                <c:pt idx="0">
                  <c:v>630</c:v>
                </c:pt>
                <c:pt idx="1">
                  <c:v>964</c:v>
                </c:pt>
                <c:pt idx="2">
                  <c:v>423</c:v>
                </c:pt>
                <c:pt idx="3">
                  <c:v>962</c:v>
                </c:pt>
                <c:pt idx="4">
                  <c:v>1754</c:v>
                </c:pt>
                <c:pt idx="5">
                  <c:v>884</c:v>
                </c:pt>
                <c:pt idx="6">
                  <c:v>1050</c:v>
                </c:pt>
                <c:pt idx="7">
                  <c:v>1544</c:v>
                </c:pt>
                <c:pt idx="8">
                  <c:v>972</c:v>
                </c:pt>
                <c:pt idx="9">
                  <c:v>606</c:v>
                </c:pt>
                <c:pt idx="10">
                  <c:v>2038</c:v>
                </c:pt>
                <c:pt idx="11">
                  <c:v>1061</c:v>
                </c:pt>
                <c:pt idx="12">
                  <c:v>1437</c:v>
                </c:pt>
                <c:pt idx="13">
                  <c:v>397</c:v>
                </c:pt>
                <c:pt idx="14">
                  <c:v>1430</c:v>
                </c:pt>
                <c:pt idx="15">
                  <c:v>1814</c:v>
                </c:pt>
                <c:pt idx="16">
                  <c:v>3313</c:v>
                </c:pt>
                <c:pt idx="17">
                  <c:v>3297</c:v>
                </c:pt>
                <c:pt idx="18">
                  <c:v>5774</c:v>
                </c:pt>
                <c:pt idx="19">
                  <c:v>3535</c:v>
                </c:pt>
                <c:pt idx="20">
                  <c:v>1838</c:v>
                </c:pt>
                <c:pt idx="21">
                  <c:v>1268</c:v>
                </c:pt>
                <c:pt idx="22">
                  <c:v>497</c:v>
                </c:pt>
                <c:pt idx="23">
                  <c:v>1945</c:v>
                </c:pt>
                <c:pt idx="24">
                  <c:v>1287</c:v>
                </c:pt>
                <c:pt idx="25">
                  <c:v>1826</c:v>
                </c:pt>
                <c:pt idx="26">
                  <c:v>5119</c:v>
                </c:pt>
                <c:pt idx="27">
                  <c:v>3788</c:v>
                </c:pt>
                <c:pt idx="28">
                  <c:v>2546</c:v>
                </c:pt>
                <c:pt idx="29">
                  <c:v>1703</c:v>
                </c:pt>
                <c:pt idx="30">
                  <c:v>3864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F-F72C-4BC7-830D-E4E05796A58A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Weltbilder</c:v>
                </c:pt>
              </c:strCache>
            </c:strRef>
          </c:tx>
          <c:spPr>
            <a:ln w="28575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01.03.2018</c:v>
                </c:pt>
                <c:pt idx="1">
                  <c:v>02.03.2018</c:v>
                </c:pt>
                <c:pt idx="2">
                  <c:v>03.03.2018</c:v>
                </c:pt>
                <c:pt idx="3">
                  <c:v>04.03.2018</c:v>
                </c:pt>
                <c:pt idx="4">
                  <c:v>05.03.2018</c:v>
                </c:pt>
                <c:pt idx="5">
                  <c:v>06.03.2018</c:v>
                </c:pt>
                <c:pt idx="6">
                  <c:v>07.03.2018</c:v>
                </c:pt>
                <c:pt idx="7">
                  <c:v>08.03.2018</c:v>
                </c:pt>
                <c:pt idx="8">
                  <c:v>09.03.2018</c:v>
                </c:pt>
                <c:pt idx="9">
                  <c:v>10.03.2018</c:v>
                </c:pt>
                <c:pt idx="10">
                  <c:v>11.03.2018</c:v>
                </c:pt>
                <c:pt idx="11">
                  <c:v>12.03.2018</c:v>
                </c:pt>
                <c:pt idx="12">
                  <c:v>13.03.2018</c:v>
                </c:pt>
                <c:pt idx="13">
                  <c:v>14.03.2018</c:v>
                </c:pt>
                <c:pt idx="14">
                  <c:v>15.03.2018</c:v>
                </c:pt>
                <c:pt idx="15">
                  <c:v>16.03.2018</c:v>
                </c:pt>
                <c:pt idx="16">
                  <c:v>17.03.2018</c:v>
                </c:pt>
                <c:pt idx="17">
                  <c:v>18.03.2018</c:v>
                </c:pt>
                <c:pt idx="18">
                  <c:v>19.03.2018</c:v>
                </c:pt>
                <c:pt idx="19">
                  <c:v>20.03.2018</c:v>
                </c:pt>
                <c:pt idx="20">
                  <c:v>21.03.2018</c:v>
                </c:pt>
                <c:pt idx="21">
                  <c:v>22.03.2018</c:v>
                </c:pt>
                <c:pt idx="22">
                  <c:v>23.03.2018</c:v>
                </c:pt>
                <c:pt idx="23">
                  <c:v>24.03.2018</c:v>
                </c:pt>
                <c:pt idx="24">
                  <c:v>25.03.2018</c:v>
                </c:pt>
                <c:pt idx="25">
                  <c:v>26.03.2018</c:v>
                </c:pt>
                <c:pt idx="26">
                  <c:v>27.03.2018</c:v>
                </c:pt>
                <c:pt idx="27">
                  <c:v>28.03.2018</c:v>
                </c:pt>
                <c:pt idx="28">
                  <c:v>29.03.2018</c:v>
                </c:pt>
                <c:pt idx="29">
                  <c:v>30.03.2018</c:v>
                </c:pt>
                <c:pt idx="30">
                  <c:v>31.03.2018</c:v>
                </c:pt>
              </c:strCache>
            </c:strRef>
          </c:cat>
          <c:val>
            <c:numRef>
              <c:f>Sheet1!$R$2:$R$32</c:f>
              <c:numCache>
                <c:formatCode>General</c:formatCode>
                <c:ptCount val="31"/>
                <c:pt idx="0">
                  <c:v>1318</c:v>
                </c:pt>
                <c:pt idx="1">
                  <c:v>840</c:v>
                </c:pt>
                <c:pt idx="2">
                  <c:v>1053</c:v>
                </c:pt>
                <c:pt idx="3">
                  <c:v>2914</c:v>
                </c:pt>
                <c:pt idx="4">
                  <c:v>1522</c:v>
                </c:pt>
                <c:pt idx="5">
                  <c:v>799</c:v>
                </c:pt>
                <c:pt idx="6">
                  <c:v>330</c:v>
                </c:pt>
                <c:pt idx="7">
                  <c:v>73623</c:v>
                </c:pt>
                <c:pt idx="8">
                  <c:v>36475</c:v>
                </c:pt>
                <c:pt idx="9">
                  <c:v>37398</c:v>
                </c:pt>
                <c:pt idx="10">
                  <c:v>15058</c:v>
                </c:pt>
                <c:pt idx="11">
                  <c:v>6110</c:v>
                </c:pt>
                <c:pt idx="12">
                  <c:v>2567</c:v>
                </c:pt>
                <c:pt idx="13">
                  <c:v>3169</c:v>
                </c:pt>
                <c:pt idx="14">
                  <c:v>3451</c:v>
                </c:pt>
                <c:pt idx="15">
                  <c:v>2209</c:v>
                </c:pt>
                <c:pt idx="16">
                  <c:v>912</c:v>
                </c:pt>
                <c:pt idx="17">
                  <c:v>598</c:v>
                </c:pt>
                <c:pt idx="18">
                  <c:v>263</c:v>
                </c:pt>
                <c:pt idx="19">
                  <c:v>682</c:v>
                </c:pt>
                <c:pt idx="20">
                  <c:v>747</c:v>
                </c:pt>
                <c:pt idx="21">
                  <c:v>955</c:v>
                </c:pt>
                <c:pt idx="22">
                  <c:v>1314</c:v>
                </c:pt>
                <c:pt idx="23">
                  <c:v>490</c:v>
                </c:pt>
                <c:pt idx="24">
                  <c:v>352</c:v>
                </c:pt>
                <c:pt idx="25">
                  <c:v>165</c:v>
                </c:pt>
                <c:pt idx="26">
                  <c:v>94</c:v>
                </c:pt>
                <c:pt idx="27">
                  <c:v>1697</c:v>
                </c:pt>
                <c:pt idx="28">
                  <c:v>1566</c:v>
                </c:pt>
                <c:pt idx="29">
                  <c:v>2105</c:v>
                </c:pt>
                <c:pt idx="30">
                  <c:v>1864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0-F72C-4BC7-830D-E4E05796A58A}"/>
            </c:ext>
          </c:extLst>
        </c:ser>
        <c:ser>
          <c:idx val="17"/>
          <c:order val="17"/>
          <c:tx>
            <c:strRef>
              <c:f>Sheet1!$S$1</c:f>
              <c:strCache>
                <c:ptCount val="1"/>
                <c:pt idx="0">
                  <c:v>Sesamstrasse</c:v>
                </c:pt>
              </c:strCache>
            </c:strRef>
          </c:tx>
          <c:spPr>
            <a:ln w="28575" cap="rnd">
              <a:solidFill>
                <a:schemeClr val="accent6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01.03.2018</c:v>
                </c:pt>
                <c:pt idx="1">
                  <c:v>02.03.2018</c:v>
                </c:pt>
                <c:pt idx="2">
                  <c:v>03.03.2018</c:v>
                </c:pt>
                <c:pt idx="3">
                  <c:v>04.03.2018</c:v>
                </c:pt>
                <c:pt idx="4">
                  <c:v>05.03.2018</c:v>
                </c:pt>
                <c:pt idx="5">
                  <c:v>06.03.2018</c:v>
                </c:pt>
                <c:pt idx="6">
                  <c:v>07.03.2018</c:v>
                </c:pt>
                <c:pt idx="7">
                  <c:v>08.03.2018</c:v>
                </c:pt>
                <c:pt idx="8">
                  <c:v>09.03.2018</c:v>
                </c:pt>
                <c:pt idx="9">
                  <c:v>10.03.2018</c:v>
                </c:pt>
                <c:pt idx="10">
                  <c:v>11.03.2018</c:v>
                </c:pt>
                <c:pt idx="11">
                  <c:v>12.03.2018</c:v>
                </c:pt>
                <c:pt idx="12">
                  <c:v>13.03.2018</c:v>
                </c:pt>
                <c:pt idx="13">
                  <c:v>14.03.2018</c:v>
                </c:pt>
                <c:pt idx="14">
                  <c:v>15.03.2018</c:v>
                </c:pt>
                <c:pt idx="15">
                  <c:v>16.03.2018</c:v>
                </c:pt>
                <c:pt idx="16">
                  <c:v>17.03.2018</c:v>
                </c:pt>
                <c:pt idx="17">
                  <c:v>18.03.2018</c:v>
                </c:pt>
                <c:pt idx="18">
                  <c:v>19.03.2018</c:v>
                </c:pt>
                <c:pt idx="19">
                  <c:v>20.03.2018</c:v>
                </c:pt>
                <c:pt idx="20">
                  <c:v>21.03.2018</c:v>
                </c:pt>
                <c:pt idx="21">
                  <c:v>22.03.2018</c:v>
                </c:pt>
                <c:pt idx="22">
                  <c:v>23.03.2018</c:v>
                </c:pt>
                <c:pt idx="23">
                  <c:v>24.03.2018</c:v>
                </c:pt>
                <c:pt idx="24">
                  <c:v>25.03.2018</c:v>
                </c:pt>
                <c:pt idx="25">
                  <c:v>26.03.2018</c:v>
                </c:pt>
                <c:pt idx="26">
                  <c:v>27.03.2018</c:v>
                </c:pt>
                <c:pt idx="27">
                  <c:v>28.03.2018</c:v>
                </c:pt>
                <c:pt idx="28">
                  <c:v>29.03.2018</c:v>
                </c:pt>
                <c:pt idx="29">
                  <c:v>30.03.2018</c:v>
                </c:pt>
                <c:pt idx="30">
                  <c:v>31.03.2018</c:v>
                </c:pt>
              </c:strCache>
            </c:strRef>
          </c:cat>
          <c:val>
            <c:numRef>
              <c:f>Sheet1!$S$2:$S$32</c:f>
              <c:numCache>
                <c:formatCode>General</c:formatCode>
                <c:ptCount val="31"/>
                <c:pt idx="0">
                  <c:v>604</c:v>
                </c:pt>
                <c:pt idx="1">
                  <c:v>838</c:v>
                </c:pt>
                <c:pt idx="2">
                  <c:v>909</c:v>
                </c:pt>
                <c:pt idx="3">
                  <c:v>778</c:v>
                </c:pt>
                <c:pt idx="4">
                  <c:v>388</c:v>
                </c:pt>
                <c:pt idx="5">
                  <c:v>141</c:v>
                </c:pt>
                <c:pt idx="6">
                  <c:v>239</c:v>
                </c:pt>
                <c:pt idx="7">
                  <c:v>134</c:v>
                </c:pt>
                <c:pt idx="8">
                  <c:v>462</c:v>
                </c:pt>
                <c:pt idx="9">
                  <c:v>455</c:v>
                </c:pt>
                <c:pt idx="10">
                  <c:v>337</c:v>
                </c:pt>
                <c:pt idx="11">
                  <c:v>284</c:v>
                </c:pt>
                <c:pt idx="12">
                  <c:v>221</c:v>
                </c:pt>
                <c:pt idx="13">
                  <c:v>272</c:v>
                </c:pt>
                <c:pt idx="14">
                  <c:v>1997</c:v>
                </c:pt>
                <c:pt idx="15">
                  <c:v>2101</c:v>
                </c:pt>
                <c:pt idx="16">
                  <c:v>1288</c:v>
                </c:pt>
                <c:pt idx="17">
                  <c:v>1034</c:v>
                </c:pt>
                <c:pt idx="18">
                  <c:v>606</c:v>
                </c:pt>
                <c:pt idx="19">
                  <c:v>536</c:v>
                </c:pt>
                <c:pt idx="20">
                  <c:v>528</c:v>
                </c:pt>
                <c:pt idx="21">
                  <c:v>130</c:v>
                </c:pt>
                <c:pt idx="22">
                  <c:v>1565</c:v>
                </c:pt>
                <c:pt idx="23">
                  <c:v>784</c:v>
                </c:pt>
                <c:pt idx="24">
                  <c:v>399</c:v>
                </c:pt>
                <c:pt idx="25">
                  <c:v>929</c:v>
                </c:pt>
                <c:pt idx="26">
                  <c:v>907</c:v>
                </c:pt>
                <c:pt idx="27">
                  <c:v>467</c:v>
                </c:pt>
                <c:pt idx="28">
                  <c:v>318</c:v>
                </c:pt>
                <c:pt idx="29">
                  <c:v>706</c:v>
                </c:pt>
                <c:pt idx="30">
                  <c:v>3470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1-F72C-4BC7-830D-E4E05796A58A}"/>
            </c:ext>
          </c:extLst>
        </c:ser>
        <c:ser>
          <c:idx val="18"/>
          <c:order val="18"/>
          <c:tx>
            <c:strRef>
              <c:f>Sheet1!$T$1</c:f>
              <c:strCache>
                <c:ptCount val="1"/>
                <c:pt idx="0">
                  <c:v>NDR Mecklenburg-Vorpommern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01.03.2018</c:v>
                </c:pt>
                <c:pt idx="1">
                  <c:v>02.03.2018</c:v>
                </c:pt>
                <c:pt idx="2">
                  <c:v>03.03.2018</c:v>
                </c:pt>
                <c:pt idx="3">
                  <c:v>04.03.2018</c:v>
                </c:pt>
                <c:pt idx="4">
                  <c:v>05.03.2018</c:v>
                </c:pt>
                <c:pt idx="5">
                  <c:v>06.03.2018</c:v>
                </c:pt>
                <c:pt idx="6">
                  <c:v>07.03.2018</c:v>
                </c:pt>
                <c:pt idx="7">
                  <c:v>08.03.2018</c:v>
                </c:pt>
                <c:pt idx="8">
                  <c:v>09.03.2018</c:v>
                </c:pt>
                <c:pt idx="9">
                  <c:v>10.03.2018</c:v>
                </c:pt>
                <c:pt idx="10">
                  <c:v>11.03.2018</c:v>
                </c:pt>
                <c:pt idx="11">
                  <c:v>12.03.2018</c:v>
                </c:pt>
                <c:pt idx="12">
                  <c:v>13.03.2018</c:v>
                </c:pt>
                <c:pt idx="13">
                  <c:v>14.03.2018</c:v>
                </c:pt>
                <c:pt idx="14">
                  <c:v>15.03.2018</c:v>
                </c:pt>
                <c:pt idx="15">
                  <c:v>16.03.2018</c:v>
                </c:pt>
                <c:pt idx="16">
                  <c:v>17.03.2018</c:v>
                </c:pt>
                <c:pt idx="17">
                  <c:v>18.03.2018</c:v>
                </c:pt>
                <c:pt idx="18">
                  <c:v>19.03.2018</c:v>
                </c:pt>
                <c:pt idx="19">
                  <c:v>20.03.2018</c:v>
                </c:pt>
                <c:pt idx="20">
                  <c:v>21.03.2018</c:v>
                </c:pt>
                <c:pt idx="21">
                  <c:v>22.03.2018</c:v>
                </c:pt>
                <c:pt idx="22">
                  <c:v>23.03.2018</c:v>
                </c:pt>
                <c:pt idx="23">
                  <c:v>24.03.2018</c:v>
                </c:pt>
                <c:pt idx="24">
                  <c:v>25.03.2018</c:v>
                </c:pt>
                <c:pt idx="25">
                  <c:v>26.03.2018</c:v>
                </c:pt>
                <c:pt idx="26">
                  <c:v>27.03.2018</c:v>
                </c:pt>
                <c:pt idx="27">
                  <c:v>28.03.2018</c:v>
                </c:pt>
                <c:pt idx="28">
                  <c:v>29.03.2018</c:v>
                </c:pt>
                <c:pt idx="29">
                  <c:v>30.03.2018</c:v>
                </c:pt>
                <c:pt idx="30">
                  <c:v>31.03.2018</c:v>
                </c:pt>
              </c:strCache>
            </c:strRef>
          </c:cat>
          <c:val>
            <c:numRef>
              <c:f>Sheet1!$T$2:$T$32</c:f>
              <c:numCache>
                <c:formatCode>General</c:formatCode>
                <c:ptCount val="31"/>
                <c:pt idx="0">
                  <c:v>2491</c:v>
                </c:pt>
                <c:pt idx="1">
                  <c:v>1915</c:v>
                </c:pt>
                <c:pt idx="2">
                  <c:v>1427</c:v>
                </c:pt>
                <c:pt idx="3">
                  <c:v>1181</c:v>
                </c:pt>
                <c:pt idx="4">
                  <c:v>1432</c:v>
                </c:pt>
                <c:pt idx="5">
                  <c:v>2981</c:v>
                </c:pt>
                <c:pt idx="6">
                  <c:v>2140</c:v>
                </c:pt>
                <c:pt idx="7">
                  <c:v>1498</c:v>
                </c:pt>
                <c:pt idx="8">
                  <c:v>2077</c:v>
                </c:pt>
                <c:pt idx="9">
                  <c:v>1324</c:v>
                </c:pt>
                <c:pt idx="10">
                  <c:v>952</c:v>
                </c:pt>
                <c:pt idx="11">
                  <c:v>997</c:v>
                </c:pt>
                <c:pt idx="12">
                  <c:v>1010</c:v>
                </c:pt>
                <c:pt idx="13">
                  <c:v>926</c:v>
                </c:pt>
                <c:pt idx="14">
                  <c:v>2535</c:v>
                </c:pt>
                <c:pt idx="15">
                  <c:v>879</c:v>
                </c:pt>
                <c:pt idx="16">
                  <c:v>643</c:v>
                </c:pt>
                <c:pt idx="17">
                  <c:v>577</c:v>
                </c:pt>
                <c:pt idx="18">
                  <c:v>508</c:v>
                </c:pt>
                <c:pt idx="19">
                  <c:v>761</c:v>
                </c:pt>
                <c:pt idx="20">
                  <c:v>375</c:v>
                </c:pt>
                <c:pt idx="21">
                  <c:v>572</c:v>
                </c:pt>
                <c:pt idx="22">
                  <c:v>513</c:v>
                </c:pt>
                <c:pt idx="23">
                  <c:v>786</c:v>
                </c:pt>
                <c:pt idx="24">
                  <c:v>335</c:v>
                </c:pt>
                <c:pt idx="25">
                  <c:v>517</c:v>
                </c:pt>
                <c:pt idx="26">
                  <c:v>396</c:v>
                </c:pt>
                <c:pt idx="27">
                  <c:v>317</c:v>
                </c:pt>
                <c:pt idx="28">
                  <c:v>1802</c:v>
                </c:pt>
                <c:pt idx="29">
                  <c:v>591</c:v>
                </c:pt>
                <c:pt idx="30">
                  <c:v>516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2-F72C-4BC7-830D-E4E05796A58A}"/>
            </c:ext>
          </c:extLst>
        </c:ser>
        <c:ser>
          <c:idx val="19"/>
          <c:order val="19"/>
          <c:tx>
            <c:strRef>
              <c:f>Sheet1!$U$1</c:f>
              <c:strCache>
                <c:ptCount val="1"/>
                <c:pt idx="0">
                  <c:v>NDR Hamburg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01.03.2018</c:v>
                </c:pt>
                <c:pt idx="1">
                  <c:v>02.03.2018</c:v>
                </c:pt>
                <c:pt idx="2">
                  <c:v>03.03.2018</c:v>
                </c:pt>
                <c:pt idx="3">
                  <c:v>04.03.2018</c:v>
                </c:pt>
                <c:pt idx="4">
                  <c:v>05.03.2018</c:v>
                </c:pt>
                <c:pt idx="5">
                  <c:v>06.03.2018</c:v>
                </c:pt>
                <c:pt idx="6">
                  <c:v>07.03.2018</c:v>
                </c:pt>
                <c:pt idx="7">
                  <c:v>08.03.2018</c:v>
                </c:pt>
                <c:pt idx="8">
                  <c:v>09.03.2018</c:v>
                </c:pt>
                <c:pt idx="9">
                  <c:v>10.03.2018</c:v>
                </c:pt>
                <c:pt idx="10">
                  <c:v>11.03.2018</c:v>
                </c:pt>
                <c:pt idx="11">
                  <c:v>12.03.2018</c:v>
                </c:pt>
                <c:pt idx="12">
                  <c:v>13.03.2018</c:v>
                </c:pt>
                <c:pt idx="13">
                  <c:v>14.03.2018</c:v>
                </c:pt>
                <c:pt idx="14">
                  <c:v>15.03.2018</c:v>
                </c:pt>
                <c:pt idx="15">
                  <c:v>16.03.2018</c:v>
                </c:pt>
                <c:pt idx="16">
                  <c:v>17.03.2018</c:v>
                </c:pt>
                <c:pt idx="17">
                  <c:v>18.03.2018</c:v>
                </c:pt>
                <c:pt idx="18">
                  <c:v>19.03.2018</c:v>
                </c:pt>
                <c:pt idx="19">
                  <c:v>20.03.2018</c:v>
                </c:pt>
                <c:pt idx="20">
                  <c:v>21.03.2018</c:v>
                </c:pt>
                <c:pt idx="21">
                  <c:v>22.03.2018</c:v>
                </c:pt>
                <c:pt idx="22">
                  <c:v>23.03.2018</c:v>
                </c:pt>
                <c:pt idx="23">
                  <c:v>24.03.2018</c:v>
                </c:pt>
                <c:pt idx="24">
                  <c:v>25.03.2018</c:v>
                </c:pt>
                <c:pt idx="25">
                  <c:v>26.03.2018</c:v>
                </c:pt>
                <c:pt idx="26">
                  <c:v>27.03.2018</c:v>
                </c:pt>
                <c:pt idx="27">
                  <c:v>28.03.2018</c:v>
                </c:pt>
                <c:pt idx="28">
                  <c:v>29.03.2018</c:v>
                </c:pt>
                <c:pt idx="29">
                  <c:v>30.03.2018</c:v>
                </c:pt>
                <c:pt idx="30">
                  <c:v>31.03.2018</c:v>
                </c:pt>
              </c:strCache>
            </c:strRef>
          </c:cat>
          <c:val>
            <c:numRef>
              <c:f>Sheet1!$U$2:$U$32</c:f>
              <c:numCache>
                <c:formatCode>General</c:formatCode>
                <c:ptCount val="31"/>
                <c:pt idx="0">
                  <c:v>1918</c:v>
                </c:pt>
                <c:pt idx="1">
                  <c:v>1088</c:v>
                </c:pt>
                <c:pt idx="2">
                  <c:v>5157</c:v>
                </c:pt>
                <c:pt idx="3">
                  <c:v>7304</c:v>
                </c:pt>
                <c:pt idx="4">
                  <c:v>11739</c:v>
                </c:pt>
                <c:pt idx="5">
                  <c:v>3080</c:v>
                </c:pt>
                <c:pt idx="6">
                  <c:v>10434</c:v>
                </c:pt>
                <c:pt idx="7">
                  <c:v>8780</c:v>
                </c:pt>
                <c:pt idx="8">
                  <c:v>7248</c:v>
                </c:pt>
                <c:pt idx="9">
                  <c:v>2038</c:v>
                </c:pt>
                <c:pt idx="10">
                  <c:v>3750</c:v>
                </c:pt>
                <c:pt idx="11">
                  <c:v>6011</c:v>
                </c:pt>
                <c:pt idx="12">
                  <c:v>13391</c:v>
                </c:pt>
                <c:pt idx="13">
                  <c:v>9823</c:v>
                </c:pt>
                <c:pt idx="14">
                  <c:v>18236</c:v>
                </c:pt>
                <c:pt idx="15">
                  <c:v>7823</c:v>
                </c:pt>
                <c:pt idx="16">
                  <c:v>8800</c:v>
                </c:pt>
                <c:pt idx="17">
                  <c:v>7309</c:v>
                </c:pt>
                <c:pt idx="18">
                  <c:v>22878</c:v>
                </c:pt>
                <c:pt idx="19">
                  <c:v>40257</c:v>
                </c:pt>
                <c:pt idx="20">
                  <c:v>18852</c:v>
                </c:pt>
                <c:pt idx="21">
                  <c:v>9759</c:v>
                </c:pt>
                <c:pt idx="22">
                  <c:v>9947</c:v>
                </c:pt>
                <c:pt idx="23">
                  <c:v>6159</c:v>
                </c:pt>
                <c:pt idx="24">
                  <c:v>5617</c:v>
                </c:pt>
                <c:pt idx="25">
                  <c:v>2500</c:v>
                </c:pt>
                <c:pt idx="26">
                  <c:v>2650</c:v>
                </c:pt>
                <c:pt idx="27">
                  <c:v>8698</c:v>
                </c:pt>
                <c:pt idx="28">
                  <c:v>1873</c:v>
                </c:pt>
                <c:pt idx="29">
                  <c:v>4443</c:v>
                </c:pt>
                <c:pt idx="30">
                  <c:v>3862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3-F72C-4BC7-830D-E4E05796A58A}"/>
            </c:ext>
          </c:extLst>
        </c:ser>
        <c:ser>
          <c:idx val="20"/>
          <c:order val="20"/>
          <c:tx>
            <c:strRef>
              <c:f>Sheet1!$V$1</c:f>
              <c:strCache>
                <c:ptCount val="1"/>
                <c:pt idx="0">
                  <c:v>NDR Schleswig-Holstein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01.03.2018</c:v>
                </c:pt>
                <c:pt idx="1">
                  <c:v>02.03.2018</c:v>
                </c:pt>
                <c:pt idx="2">
                  <c:v>03.03.2018</c:v>
                </c:pt>
                <c:pt idx="3">
                  <c:v>04.03.2018</c:v>
                </c:pt>
                <c:pt idx="4">
                  <c:v>05.03.2018</c:v>
                </c:pt>
                <c:pt idx="5">
                  <c:v>06.03.2018</c:v>
                </c:pt>
                <c:pt idx="6">
                  <c:v>07.03.2018</c:v>
                </c:pt>
                <c:pt idx="7">
                  <c:v>08.03.2018</c:v>
                </c:pt>
                <c:pt idx="8">
                  <c:v>09.03.2018</c:v>
                </c:pt>
                <c:pt idx="9">
                  <c:v>10.03.2018</c:v>
                </c:pt>
                <c:pt idx="10">
                  <c:v>11.03.2018</c:v>
                </c:pt>
                <c:pt idx="11">
                  <c:v>12.03.2018</c:v>
                </c:pt>
                <c:pt idx="12">
                  <c:v>13.03.2018</c:v>
                </c:pt>
                <c:pt idx="13">
                  <c:v>14.03.2018</c:v>
                </c:pt>
                <c:pt idx="14">
                  <c:v>15.03.2018</c:v>
                </c:pt>
                <c:pt idx="15">
                  <c:v>16.03.2018</c:v>
                </c:pt>
                <c:pt idx="16">
                  <c:v>17.03.2018</c:v>
                </c:pt>
                <c:pt idx="17">
                  <c:v>18.03.2018</c:v>
                </c:pt>
                <c:pt idx="18">
                  <c:v>19.03.2018</c:v>
                </c:pt>
                <c:pt idx="19">
                  <c:v>20.03.2018</c:v>
                </c:pt>
                <c:pt idx="20">
                  <c:v>21.03.2018</c:v>
                </c:pt>
                <c:pt idx="21">
                  <c:v>22.03.2018</c:v>
                </c:pt>
                <c:pt idx="22">
                  <c:v>23.03.2018</c:v>
                </c:pt>
                <c:pt idx="23">
                  <c:v>24.03.2018</c:v>
                </c:pt>
                <c:pt idx="24">
                  <c:v>25.03.2018</c:v>
                </c:pt>
                <c:pt idx="25">
                  <c:v>26.03.2018</c:v>
                </c:pt>
                <c:pt idx="26">
                  <c:v>27.03.2018</c:v>
                </c:pt>
                <c:pt idx="27">
                  <c:v>28.03.2018</c:v>
                </c:pt>
                <c:pt idx="28">
                  <c:v>29.03.2018</c:v>
                </c:pt>
                <c:pt idx="29">
                  <c:v>30.03.2018</c:v>
                </c:pt>
                <c:pt idx="30">
                  <c:v>31.03.2018</c:v>
                </c:pt>
              </c:strCache>
            </c:strRef>
          </c:cat>
          <c:val>
            <c:numRef>
              <c:f>Sheet1!$V$2:$V$32</c:f>
              <c:numCache>
                <c:formatCode>General</c:formatCode>
                <c:ptCount val="31"/>
                <c:pt idx="0">
                  <c:v>10975</c:v>
                </c:pt>
                <c:pt idx="1">
                  <c:v>6066</c:v>
                </c:pt>
                <c:pt idx="2">
                  <c:v>5794</c:v>
                </c:pt>
                <c:pt idx="3">
                  <c:v>3358</c:v>
                </c:pt>
                <c:pt idx="4">
                  <c:v>4101</c:v>
                </c:pt>
                <c:pt idx="5">
                  <c:v>3247</c:v>
                </c:pt>
                <c:pt idx="6">
                  <c:v>3346</c:v>
                </c:pt>
                <c:pt idx="7">
                  <c:v>1193</c:v>
                </c:pt>
                <c:pt idx="8">
                  <c:v>371</c:v>
                </c:pt>
                <c:pt idx="9">
                  <c:v>1442</c:v>
                </c:pt>
                <c:pt idx="10">
                  <c:v>1088</c:v>
                </c:pt>
                <c:pt idx="11">
                  <c:v>2450</c:v>
                </c:pt>
                <c:pt idx="12">
                  <c:v>1047</c:v>
                </c:pt>
                <c:pt idx="13">
                  <c:v>3064</c:v>
                </c:pt>
                <c:pt idx="14">
                  <c:v>3085</c:v>
                </c:pt>
                <c:pt idx="15">
                  <c:v>5948</c:v>
                </c:pt>
                <c:pt idx="16">
                  <c:v>275478</c:v>
                </c:pt>
                <c:pt idx="17">
                  <c:v>83102</c:v>
                </c:pt>
                <c:pt idx="18">
                  <c:v>21563</c:v>
                </c:pt>
                <c:pt idx="19">
                  <c:v>10940</c:v>
                </c:pt>
                <c:pt idx="20">
                  <c:v>7117</c:v>
                </c:pt>
                <c:pt idx="21">
                  <c:v>3466</c:v>
                </c:pt>
                <c:pt idx="22">
                  <c:v>2206</c:v>
                </c:pt>
                <c:pt idx="23">
                  <c:v>1540</c:v>
                </c:pt>
                <c:pt idx="24">
                  <c:v>2923</c:v>
                </c:pt>
                <c:pt idx="25">
                  <c:v>2194</c:v>
                </c:pt>
                <c:pt idx="26">
                  <c:v>1159</c:v>
                </c:pt>
                <c:pt idx="27">
                  <c:v>744</c:v>
                </c:pt>
                <c:pt idx="28">
                  <c:v>916</c:v>
                </c:pt>
                <c:pt idx="29">
                  <c:v>1148</c:v>
                </c:pt>
                <c:pt idx="30">
                  <c:v>1671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4-F72C-4BC7-830D-E4E05796A58A}"/>
            </c:ext>
          </c:extLst>
        </c:ser>
        <c:ser>
          <c:idx val="21"/>
          <c:order val="21"/>
          <c:tx>
            <c:strRef>
              <c:f>Sheet1!$W$1</c:f>
              <c:strCache>
                <c:ptCount val="1"/>
                <c:pt idx="0">
                  <c:v>Panorama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01.03.2018</c:v>
                </c:pt>
                <c:pt idx="1">
                  <c:v>02.03.2018</c:v>
                </c:pt>
                <c:pt idx="2">
                  <c:v>03.03.2018</c:v>
                </c:pt>
                <c:pt idx="3">
                  <c:v>04.03.2018</c:v>
                </c:pt>
                <c:pt idx="4">
                  <c:v>05.03.2018</c:v>
                </c:pt>
                <c:pt idx="5">
                  <c:v>06.03.2018</c:v>
                </c:pt>
                <c:pt idx="6">
                  <c:v>07.03.2018</c:v>
                </c:pt>
                <c:pt idx="7">
                  <c:v>08.03.2018</c:v>
                </c:pt>
                <c:pt idx="8">
                  <c:v>09.03.2018</c:v>
                </c:pt>
                <c:pt idx="9">
                  <c:v>10.03.2018</c:v>
                </c:pt>
                <c:pt idx="10">
                  <c:v>11.03.2018</c:v>
                </c:pt>
                <c:pt idx="11">
                  <c:v>12.03.2018</c:v>
                </c:pt>
                <c:pt idx="12">
                  <c:v>13.03.2018</c:v>
                </c:pt>
                <c:pt idx="13">
                  <c:v>14.03.2018</c:v>
                </c:pt>
                <c:pt idx="14">
                  <c:v>15.03.2018</c:v>
                </c:pt>
                <c:pt idx="15">
                  <c:v>16.03.2018</c:v>
                </c:pt>
                <c:pt idx="16">
                  <c:v>17.03.2018</c:v>
                </c:pt>
                <c:pt idx="17">
                  <c:v>18.03.2018</c:v>
                </c:pt>
                <c:pt idx="18">
                  <c:v>19.03.2018</c:v>
                </c:pt>
                <c:pt idx="19">
                  <c:v>20.03.2018</c:v>
                </c:pt>
                <c:pt idx="20">
                  <c:v>21.03.2018</c:v>
                </c:pt>
                <c:pt idx="21">
                  <c:v>22.03.2018</c:v>
                </c:pt>
                <c:pt idx="22">
                  <c:v>23.03.2018</c:v>
                </c:pt>
                <c:pt idx="23">
                  <c:v>24.03.2018</c:v>
                </c:pt>
                <c:pt idx="24">
                  <c:v>25.03.2018</c:v>
                </c:pt>
                <c:pt idx="25">
                  <c:v>26.03.2018</c:v>
                </c:pt>
                <c:pt idx="26">
                  <c:v>27.03.2018</c:v>
                </c:pt>
                <c:pt idx="27">
                  <c:v>28.03.2018</c:v>
                </c:pt>
                <c:pt idx="28">
                  <c:v>29.03.2018</c:v>
                </c:pt>
                <c:pt idx="29">
                  <c:v>30.03.2018</c:v>
                </c:pt>
                <c:pt idx="30">
                  <c:v>31.03.2018</c:v>
                </c:pt>
              </c:strCache>
            </c:strRef>
          </c:cat>
          <c:val>
            <c:numRef>
              <c:f>Sheet1!$W$2:$W$32</c:f>
              <c:numCache>
                <c:formatCode>General</c:formatCode>
                <c:ptCount val="31"/>
                <c:pt idx="0">
                  <c:v>21601</c:v>
                </c:pt>
                <c:pt idx="1">
                  <c:v>59725</c:v>
                </c:pt>
                <c:pt idx="2">
                  <c:v>80389</c:v>
                </c:pt>
                <c:pt idx="3">
                  <c:v>49942</c:v>
                </c:pt>
                <c:pt idx="4">
                  <c:v>32857</c:v>
                </c:pt>
                <c:pt idx="5">
                  <c:v>31297</c:v>
                </c:pt>
                <c:pt idx="6">
                  <c:v>20256</c:v>
                </c:pt>
                <c:pt idx="7">
                  <c:v>14759</c:v>
                </c:pt>
                <c:pt idx="8">
                  <c:v>11785</c:v>
                </c:pt>
                <c:pt idx="9">
                  <c:v>8046</c:v>
                </c:pt>
                <c:pt idx="10">
                  <c:v>9497</c:v>
                </c:pt>
                <c:pt idx="11">
                  <c:v>38033</c:v>
                </c:pt>
                <c:pt idx="12">
                  <c:v>24984</c:v>
                </c:pt>
                <c:pt idx="13">
                  <c:v>29901</c:v>
                </c:pt>
                <c:pt idx="14">
                  <c:v>29737</c:v>
                </c:pt>
                <c:pt idx="15">
                  <c:v>28851</c:v>
                </c:pt>
                <c:pt idx="16">
                  <c:v>34260</c:v>
                </c:pt>
                <c:pt idx="17">
                  <c:v>26481</c:v>
                </c:pt>
                <c:pt idx="18">
                  <c:v>13263</c:v>
                </c:pt>
                <c:pt idx="19">
                  <c:v>21598</c:v>
                </c:pt>
                <c:pt idx="20">
                  <c:v>17688</c:v>
                </c:pt>
                <c:pt idx="21">
                  <c:v>17844</c:v>
                </c:pt>
                <c:pt idx="22">
                  <c:v>14936</c:v>
                </c:pt>
                <c:pt idx="23">
                  <c:v>13750</c:v>
                </c:pt>
                <c:pt idx="24">
                  <c:v>19456</c:v>
                </c:pt>
                <c:pt idx="25">
                  <c:v>14539</c:v>
                </c:pt>
                <c:pt idx="26">
                  <c:v>15518</c:v>
                </c:pt>
                <c:pt idx="27">
                  <c:v>23746</c:v>
                </c:pt>
                <c:pt idx="28">
                  <c:v>24141</c:v>
                </c:pt>
                <c:pt idx="29">
                  <c:v>23476</c:v>
                </c:pt>
                <c:pt idx="30">
                  <c:v>14572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5-F72C-4BC7-830D-E4E05796A58A}"/>
            </c:ext>
          </c:extLst>
        </c:ser>
        <c:ser>
          <c:idx val="22"/>
          <c:order val="22"/>
          <c:tx>
            <c:strRef>
              <c:f>Sheet1!$X$1</c:f>
              <c:strCache>
                <c:ptCount val="1"/>
                <c:pt idx="0">
                  <c:v>Extra 3</c:v>
                </c:pt>
              </c:strCache>
            </c:strRef>
          </c:tx>
          <c:spPr>
            <a:ln w="28575" cap="rnd">
              <a:solidFill>
                <a:schemeClr val="accent5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01.03.2018</c:v>
                </c:pt>
                <c:pt idx="1">
                  <c:v>02.03.2018</c:v>
                </c:pt>
                <c:pt idx="2">
                  <c:v>03.03.2018</c:v>
                </c:pt>
                <c:pt idx="3">
                  <c:v>04.03.2018</c:v>
                </c:pt>
                <c:pt idx="4">
                  <c:v>05.03.2018</c:v>
                </c:pt>
                <c:pt idx="5">
                  <c:v>06.03.2018</c:v>
                </c:pt>
                <c:pt idx="6">
                  <c:v>07.03.2018</c:v>
                </c:pt>
                <c:pt idx="7">
                  <c:v>08.03.2018</c:v>
                </c:pt>
                <c:pt idx="8">
                  <c:v>09.03.2018</c:v>
                </c:pt>
                <c:pt idx="9">
                  <c:v>10.03.2018</c:v>
                </c:pt>
                <c:pt idx="10">
                  <c:v>11.03.2018</c:v>
                </c:pt>
                <c:pt idx="11">
                  <c:v>12.03.2018</c:v>
                </c:pt>
                <c:pt idx="12">
                  <c:v>13.03.2018</c:v>
                </c:pt>
                <c:pt idx="13">
                  <c:v>14.03.2018</c:v>
                </c:pt>
                <c:pt idx="14">
                  <c:v>15.03.2018</c:v>
                </c:pt>
                <c:pt idx="15">
                  <c:v>16.03.2018</c:v>
                </c:pt>
                <c:pt idx="16">
                  <c:v>17.03.2018</c:v>
                </c:pt>
                <c:pt idx="17">
                  <c:v>18.03.2018</c:v>
                </c:pt>
                <c:pt idx="18">
                  <c:v>19.03.2018</c:v>
                </c:pt>
                <c:pt idx="19">
                  <c:v>20.03.2018</c:v>
                </c:pt>
                <c:pt idx="20">
                  <c:v>21.03.2018</c:v>
                </c:pt>
                <c:pt idx="21">
                  <c:v>22.03.2018</c:v>
                </c:pt>
                <c:pt idx="22">
                  <c:v>23.03.2018</c:v>
                </c:pt>
                <c:pt idx="23">
                  <c:v>24.03.2018</c:v>
                </c:pt>
                <c:pt idx="24">
                  <c:v>25.03.2018</c:v>
                </c:pt>
                <c:pt idx="25">
                  <c:v>26.03.2018</c:v>
                </c:pt>
                <c:pt idx="26">
                  <c:v>27.03.2018</c:v>
                </c:pt>
                <c:pt idx="27">
                  <c:v>28.03.2018</c:v>
                </c:pt>
                <c:pt idx="28">
                  <c:v>29.03.2018</c:v>
                </c:pt>
                <c:pt idx="29">
                  <c:v>30.03.2018</c:v>
                </c:pt>
                <c:pt idx="30">
                  <c:v>31.03.2018</c:v>
                </c:pt>
              </c:strCache>
            </c:strRef>
          </c:cat>
          <c:val>
            <c:numRef>
              <c:f>Sheet1!$X$2:$X$32</c:f>
              <c:numCache>
                <c:formatCode>General</c:formatCode>
                <c:ptCount val="31"/>
                <c:pt idx="0">
                  <c:v>418809</c:v>
                </c:pt>
                <c:pt idx="1">
                  <c:v>435040</c:v>
                </c:pt>
                <c:pt idx="2">
                  <c:v>368569</c:v>
                </c:pt>
                <c:pt idx="3">
                  <c:v>388760</c:v>
                </c:pt>
                <c:pt idx="4">
                  <c:v>348333</c:v>
                </c:pt>
                <c:pt idx="5">
                  <c:v>295996</c:v>
                </c:pt>
                <c:pt idx="6">
                  <c:v>297443</c:v>
                </c:pt>
                <c:pt idx="7">
                  <c:v>301714</c:v>
                </c:pt>
                <c:pt idx="8">
                  <c:v>235951</c:v>
                </c:pt>
                <c:pt idx="9">
                  <c:v>216859</c:v>
                </c:pt>
                <c:pt idx="10">
                  <c:v>277508</c:v>
                </c:pt>
                <c:pt idx="11">
                  <c:v>232076</c:v>
                </c:pt>
                <c:pt idx="12">
                  <c:v>261991</c:v>
                </c:pt>
                <c:pt idx="13">
                  <c:v>280416</c:v>
                </c:pt>
                <c:pt idx="14">
                  <c:v>288814</c:v>
                </c:pt>
                <c:pt idx="15">
                  <c:v>233038</c:v>
                </c:pt>
                <c:pt idx="16">
                  <c:v>253802</c:v>
                </c:pt>
                <c:pt idx="17">
                  <c:v>208042</c:v>
                </c:pt>
                <c:pt idx="18">
                  <c:v>322078</c:v>
                </c:pt>
                <c:pt idx="19">
                  <c:v>194667</c:v>
                </c:pt>
                <c:pt idx="20">
                  <c:v>285757</c:v>
                </c:pt>
                <c:pt idx="21">
                  <c:v>547024</c:v>
                </c:pt>
                <c:pt idx="22">
                  <c:v>379726</c:v>
                </c:pt>
                <c:pt idx="23">
                  <c:v>315915</c:v>
                </c:pt>
                <c:pt idx="24">
                  <c:v>335288</c:v>
                </c:pt>
                <c:pt idx="25">
                  <c:v>252975</c:v>
                </c:pt>
                <c:pt idx="26">
                  <c:v>289568</c:v>
                </c:pt>
                <c:pt idx="27">
                  <c:v>388559</c:v>
                </c:pt>
                <c:pt idx="28">
                  <c:v>286968</c:v>
                </c:pt>
                <c:pt idx="29">
                  <c:v>210270</c:v>
                </c:pt>
                <c:pt idx="30">
                  <c:v>153672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6-F72C-4BC7-830D-E4E05796A58A}"/>
            </c:ext>
          </c:extLst>
        </c:ser>
        <c:ser>
          <c:idx val="23"/>
          <c:order val="23"/>
          <c:tx>
            <c:strRef>
              <c:f>Sheet1!$Y$1</c:f>
              <c:strCache>
                <c:ptCount val="1"/>
                <c:pt idx="0">
                  <c:v>Rute raus, der Spaß beginnt</c:v>
                </c:pt>
              </c:strCache>
            </c:strRef>
          </c:tx>
          <c:spPr>
            <a:ln w="28575" cap="rnd">
              <a:solidFill>
                <a:schemeClr val="accent6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01.03.2018</c:v>
                </c:pt>
                <c:pt idx="1">
                  <c:v>02.03.2018</c:v>
                </c:pt>
                <c:pt idx="2">
                  <c:v>03.03.2018</c:v>
                </c:pt>
                <c:pt idx="3">
                  <c:v>04.03.2018</c:v>
                </c:pt>
                <c:pt idx="4">
                  <c:v>05.03.2018</c:v>
                </c:pt>
                <c:pt idx="5">
                  <c:v>06.03.2018</c:v>
                </c:pt>
                <c:pt idx="6">
                  <c:v>07.03.2018</c:v>
                </c:pt>
                <c:pt idx="7">
                  <c:v>08.03.2018</c:v>
                </c:pt>
                <c:pt idx="8">
                  <c:v>09.03.2018</c:v>
                </c:pt>
                <c:pt idx="9">
                  <c:v>10.03.2018</c:v>
                </c:pt>
                <c:pt idx="10">
                  <c:v>11.03.2018</c:v>
                </c:pt>
                <c:pt idx="11">
                  <c:v>12.03.2018</c:v>
                </c:pt>
                <c:pt idx="12">
                  <c:v>13.03.2018</c:v>
                </c:pt>
                <c:pt idx="13">
                  <c:v>14.03.2018</c:v>
                </c:pt>
                <c:pt idx="14">
                  <c:v>15.03.2018</c:v>
                </c:pt>
                <c:pt idx="15">
                  <c:v>16.03.2018</c:v>
                </c:pt>
                <c:pt idx="16">
                  <c:v>17.03.2018</c:v>
                </c:pt>
                <c:pt idx="17">
                  <c:v>18.03.2018</c:v>
                </c:pt>
                <c:pt idx="18">
                  <c:v>19.03.2018</c:v>
                </c:pt>
                <c:pt idx="19">
                  <c:v>20.03.2018</c:v>
                </c:pt>
                <c:pt idx="20">
                  <c:v>21.03.2018</c:v>
                </c:pt>
                <c:pt idx="21">
                  <c:v>22.03.2018</c:v>
                </c:pt>
                <c:pt idx="22">
                  <c:v>23.03.2018</c:v>
                </c:pt>
                <c:pt idx="23">
                  <c:v>24.03.2018</c:v>
                </c:pt>
                <c:pt idx="24">
                  <c:v>25.03.2018</c:v>
                </c:pt>
                <c:pt idx="25">
                  <c:v>26.03.2018</c:v>
                </c:pt>
                <c:pt idx="26">
                  <c:v>27.03.2018</c:v>
                </c:pt>
                <c:pt idx="27">
                  <c:v>28.03.2018</c:v>
                </c:pt>
                <c:pt idx="28">
                  <c:v>29.03.2018</c:v>
                </c:pt>
                <c:pt idx="29">
                  <c:v>30.03.2018</c:v>
                </c:pt>
                <c:pt idx="30">
                  <c:v>31.03.2018</c:v>
                </c:pt>
              </c:strCache>
            </c:strRef>
          </c:cat>
          <c:val>
            <c:numRef>
              <c:f>Sheet1!$Y$2:$Y$32</c:f>
              <c:numCache>
                <c:formatCode>General</c:formatCode>
                <c:ptCount val="31"/>
                <c:pt idx="0">
                  <c:v>127</c:v>
                </c:pt>
                <c:pt idx="1">
                  <c:v>24</c:v>
                </c:pt>
                <c:pt idx="2">
                  <c:v>41</c:v>
                </c:pt>
                <c:pt idx="3">
                  <c:v>47</c:v>
                </c:pt>
                <c:pt idx="4">
                  <c:v>43</c:v>
                </c:pt>
                <c:pt idx="5">
                  <c:v>4192</c:v>
                </c:pt>
                <c:pt idx="6">
                  <c:v>3435</c:v>
                </c:pt>
                <c:pt idx="7">
                  <c:v>564</c:v>
                </c:pt>
                <c:pt idx="8">
                  <c:v>266</c:v>
                </c:pt>
                <c:pt idx="9">
                  <c:v>150</c:v>
                </c:pt>
                <c:pt idx="10">
                  <c:v>97</c:v>
                </c:pt>
                <c:pt idx="11">
                  <c:v>50</c:v>
                </c:pt>
                <c:pt idx="12">
                  <c:v>57</c:v>
                </c:pt>
                <c:pt idx="13">
                  <c:v>17</c:v>
                </c:pt>
                <c:pt idx="14">
                  <c:v>14</c:v>
                </c:pt>
                <c:pt idx="15">
                  <c:v>14</c:v>
                </c:pt>
                <c:pt idx="16">
                  <c:v>21</c:v>
                </c:pt>
                <c:pt idx="17">
                  <c:v>13</c:v>
                </c:pt>
                <c:pt idx="18">
                  <c:v>9</c:v>
                </c:pt>
                <c:pt idx="19">
                  <c:v>30</c:v>
                </c:pt>
                <c:pt idx="20">
                  <c:v>7396</c:v>
                </c:pt>
                <c:pt idx="21">
                  <c:v>1893</c:v>
                </c:pt>
                <c:pt idx="22">
                  <c:v>675</c:v>
                </c:pt>
                <c:pt idx="23">
                  <c:v>319</c:v>
                </c:pt>
                <c:pt idx="24">
                  <c:v>183</c:v>
                </c:pt>
                <c:pt idx="25">
                  <c:v>54</c:v>
                </c:pt>
                <c:pt idx="26">
                  <c:v>19</c:v>
                </c:pt>
                <c:pt idx="27">
                  <c:v>18</c:v>
                </c:pt>
                <c:pt idx="28">
                  <c:v>48</c:v>
                </c:pt>
                <c:pt idx="29">
                  <c:v>24</c:v>
                </c:pt>
                <c:pt idx="30">
                  <c:v>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7-F72C-4BC7-830D-E4E05796A58A}"/>
            </c:ext>
          </c:extLst>
        </c:ser>
        <c:ser>
          <c:idx val="24"/>
          <c:order val="24"/>
          <c:tx>
            <c:strRef>
              <c:f>Sheet1!$Z$1</c:f>
              <c:strCache>
                <c:ptCount val="1"/>
                <c:pt idx="0">
                  <c:v>NDR Doku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01.03.2018</c:v>
                </c:pt>
                <c:pt idx="1">
                  <c:v>02.03.2018</c:v>
                </c:pt>
                <c:pt idx="2">
                  <c:v>03.03.2018</c:v>
                </c:pt>
                <c:pt idx="3">
                  <c:v>04.03.2018</c:v>
                </c:pt>
                <c:pt idx="4">
                  <c:v>05.03.2018</c:v>
                </c:pt>
                <c:pt idx="5">
                  <c:v>06.03.2018</c:v>
                </c:pt>
                <c:pt idx="6">
                  <c:v>07.03.2018</c:v>
                </c:pt>
                <c:pt idx="7">
                  <c:v>08.03.2018</c:v>
                </c:pt>
                <c:pt idx="8">
                  <c:v>09.03.2018</c:v>
                </c:pt>
                <c:pt idx="9">
                  <c:v>10.03.2018</c:v>
                </c:pt>
                <c:pt idx="10">
                  <c:v>11.03.2018</c:v>
                </c:pt>
                <c:pt idx="11">
                  <c:v>12.03.2018</c:v>
                </c:pt>
                <c:pt idx="12">
                  <c:v>13.03.2018</c:v>
                </c:pt>
                <c:pt idx="13">
                  <c:v>14.03.2018</c:v>
                </c:pt>
                <c:pt idx="14">
                  <c:v>15.03.2018</c:v>
                </c:pt>
                <c:pt idx="15">
                  <c:v>16.03.2018</c:v>
                </c:pt>
                <c:pt idx="16">
                  <c:v>17.03.2018</c:v>
                </c:pt>
                <c:pt idx="17">
                  <c:v>18.03.2018</c:v>
                </c:pt>
                <c:pt idx="18">
                  <c:v>19.03.2018</c:v>
                </c:pt>
                <c:pt idx="19">
                  <c:v>20.03.2018</c:v>
                </c:pt>
                <c:pt idx="20">
                  <c:v>21.03.2018</c:v>
                </c:pt>
                <c:pt idx="21">
                  <c:v>22.03.2018</c:v>
                </c:pt>
                <c:pt idx="22">
                  <c:v>23.03.2018</c:v>
                </c:pt>
                <c:pt idx="23">
                  <c:v>24.03.2018</c:v>
                </c:pt>
                <c:pt idx="24">
                  <c:v>25.03.2018</c:v>
                </c:pt>
                <c:pt idx="25">
                  <c:v>26.03.2018</c:v>
                </c:pt>
                <c:pt idx="26">
                  <c:v>27.03.2018</c:v>
                </c:pt>
                <c:pt idx="27">
                  <c:v>28.03.2018</c:v>
                </c:pt>
                <c:pt idx="28">
                  <c:v>29.03.2018</c:v>
                </c:pt>
                <c:pt idx="29">
                  <c:v>30.03.2018</c:v>
                </c:pt>
                <c:pt idx="30">
                  <c:v>31.03.2018</c:v>
                </c:pt>
              </c:strCache>
            </c:strRef>
          </c:cat>
          <c:val>
            <c:numRef>
              <c:f>Sheet1!$Z$2:$Z$32</c:f>
              <c:numCache>
                <c:formatCode>General</c:formatCode>
                <c:ptCount val="31"/>
                <c:pt idx="0">
                  <c:v>817</c:v>
                </c:pt>
                <c:pt idx="1">
                  <c:v>319</c:v>
                </c:pt>
                <c:pt idx="2">
                  <c:v>2101</c:v>
                </c:pt>
                <c:pt idx="3">
                  <c:v>2561</c:v>
                </c:pt>
                <c:pt idx="4">
                  <c:v>1978</c:v>
                </c:pt>
                <c:pt idx="5">
                  <c:v>1451</c:v>
                </c:pt>
                <c:pt idx="6">
                  <c:v>3607</c:v>
                </c:pt>
                <c:pt idx="7">
                  <c:v>1765</c:v>
                </c:pt>
                <c:pt idx="8">
                  <c:v>3067</c:v>
                </c:pt>
                <c:pt idx="9">
                  <c:v>3531</c:v>
                </c:pt>
                <c:pt idx="10">
                  <c:v>792</c:v>
                </c:pt>
                <c:pt idx="11">
                  <c:v>1879</c:v>
                </c:pt>
                <c:pt idx="12">
                  <c:v>3294</c:v>
                </c:pt>
                <c:pt idx="13">
                  <c:v>3704</c:v>
                </c:pt>
                <c:pt idx="14">
                  <c:v>1150</c:v>
                </c:pt>
                <c:pt idx="15">
                  <c:v>4192</c:v>
                </c:pt>
                <c:pt idx="16">
                  <c:v>2335</c:v>
                </c:pt>
                <c:pt idx="17">
                  <c:v>787</c:v>
                </c:pt>
                <c:pt idx="18">
                  <c:v>651</c:v>
                </c:pt>
                <c:pt idx="19">
                  <c:v>2360</c:v>
                </c:pt>
                <c:pt idx="20">
                  <c:v>3877</c:v>
                </c:pt>
                <c:pt idx="21">
                  <c:v>2905</c:v>
                </c:pt>
                <c:pt idx="22">
                  <c:v>1921</c:v>
                </c:pt>
                <c:pt idx="23">
                  <c:v>1692</c:v>
                </c:pt>
                <c:pt idx="24">
                  <c:v>778</c:v>
                </c:pt>
                <c:pt idx="25">
                  <c:v>1847</c:v>
                </c:pt>
                <c:pt idx="26">
                  <c:v>6168</c:v>
                </c:pt>
                <c:pt idx="27">
                  <c:v>3542</c:v>
                </c:pt>
                <c:pt idx="28">
                  <c:v>1630</c:v>
                </c:pt>
                <c:pt idx="29">
                  <c:v>1186</c:v>
                </c:pt>
                <c:pt idx="30">
                  <c:v>473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8-F72C-4BC7-830D-E4E05796A58A}"/>
            </c:ext>
          </c:extLst>
        </c:ser>
        <c:ser>
          <c:idx val="25"/>
          <c:order val="25"/>
          <c:tx>
            <c:strRef>
              <c:f>Sheet1!$AA$1</c:f>
              <c:strCache>
                <c:ptCount val="1"/>
                <c:pt idx="0">
                  <c:v>Neues aus Büttenwarder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01.03.2018</c:v>
                </c:pt>
                <c:pt idx="1">
                  <c:v>02.03.2018</c:v>
                </c:pt>
                <c:pt idx="2">
                  <c:v>03.03.2018</c:v>
                </c:pt>
                <c:pt idx="3">
                  <c:v>04.03.2018</c:v>
                </c:pt>
                <c:pt idx="4">
                  <c:v>05.03.2018</c:v>
                </c:pt>
                <c:pt idx="5">
                  <c:v>06.03.2018</c:v>
                </c:pt>
                <c:pt idx="6">
                  <c:v>07.03.2018</c:v>
                </c:pt>
                <c:pt idx="7">
                  <c:v>08.03.2018</c:v>
                </c:pt>
                <c:pt idx="8">
                  <c:v>09.03.2018</c:v>
                </c:pt>
                <c:pt idx="9">
                  <c:v>10.03.2018</c:v>
                </c:pt>
                <c:pt idx="10">
                  <c:v>11.03.2018</c:v>
                </c:pt>
                <c:pt idx="11">
                  <c:v>12.03.2018</c:v>
                </c:pt>
                <c:pt idx="12">
                  <c:v>13.03.2018</c:v>
                </c:pt>
                <c:pt idx="13">
                  <c:v>14.03.2018</c:v>
                </c:pt>
                <c:pt idx="14">
                  <c:v>15.03.2018</c:v>
                </c:pt>
                <c:pt idx="15">
                  <c:v>16.03.2018</c:v>
                </c:pt>
                <c:pt idx="16">
                  <c:v>17.03.2018</c:v>
                </c:pt>
                <c:pt idx="17">
                  <c:v>18.03.2018</c:v>
                </c:pt>
                <c:pt idx="18">
                  <c:v>19.03.2018</c:v>
                </c:pt>
                <c:pt idx="19">
                  <c:v>20.03.2018</c:v>
                </c:pt>
                <c:pt idx="20">
                  <c:v>21.03.2018</c:v>
                </c:pt>
                <c:pt idx="21">
                  <c:v>22.03.2018</c:v>
                </c:pt>
                <c:pt idx="22">
                  <c:v>23.03.2018</c:v>
                </c:pt>
                <c:pt idx="23">
                  <c:v>24.03.2018</c:v>
                </c:pt>
                <c:pt idx="24">
                  <c:v>25.03.2018</c:v>
                </c:pt>
                <c:pt idx="25">
                  <c:v>26.03.2018</c:v>
                </c:pt>
                <c:pt idx="26">
                  <c:v>27.03.2018</c:v>
                </c:pt>
                <c:pt idx="27">
                  <c:v>28.03.2018</c:v>
                </c:pt>
                <c:pt idx="28">
                  <c:v>29.03.2018</c:v>
                </c:pt>
                <c:pt idx="29">
                  <c:v>30.03.2018</c:v>
                </c:pt>
                <c:pt idx="30">
                  <c:v>31.03.2018</c:v>
                </c:pt>
              </c:strCache>
            </c:strRef>
          </c:cat>
          <c:val>
            <c:numRef>
              <c:f>Sheet1!$AA$2:$AA$32</c:f>
              <c:numCache>
                <c:formatCode>General</c:formatCode>
                <c:ptCount val="31"/>
                <c:pt idx="0">
                  <c:v>13</c:v>
                </c:pt>
                <c:pt idx="1">
                  <c:v>20</c:v>
                </c:pt>
                <c:pt idx="2">
                  <c:v>26</c:v>
                </c:pt>
                <c:pt idx="3">
                  <c:v>33</c:v>
                </c:pt>
                <c:pt idx="4">
                  <c:v>39</c:v>
                </c:pt>
                <c:pt idx="5">
                  <c:v>28</c:v>
                </c:pt>
                <c:pt idx="6">
                  <c:v>35</c:v>
                </c:pt>
                <c:pt idx="7">
                  <c:v>16</c:v>
                </c:pt>
                <c:pt idx="8">
                  <c:v>24</c:v>
                </c:pt>
                <c:pt idx="9">
                  <c:v>18</c:v>
                </c:pt>
                <c:pt idx="10">
                  <c:v>30</c:v>
                </c:pt>
                <c:pt idx="11">
                  <c:v>24</c:v>
                </c:pt>
                <c:pt idx="12">
                  <c:v>11</c:v>
                </c:pt>
                <c:pt idx="13">
                  <c:v>12</c:v>
                </c:pt>
                <c:pt idx="14">
                  <c:v>17</c:v>
                </c:pt>
                <c:pt idx="15">
                  <c:v>15</c:v>
                </c:pt>
                <c:pt idx="16">
                  <c:v>67</c:v>
                </c:pt>
                <c:pt idx="17">
                  <c:v>31</c:v>
                </c:pt>
                <c:pt idx="18">
                  <c:v>15</c:v>
                </c:pt>
                <c:pt idx="19">
                  <c:v>8</c:v>
                </c:pt>
                <c:pt idx="20">
                  <c:v>16</c:v>
                </c:pt>
                <c:pt idx="21">
                  <c:v>6</c:v>
                </c:pt>
                <c:pt idx="22">
                  <c:v>191</c:v>
                </c:pt>
                <c:pt idx="23">
                  <c:v>129</c:v>
                </c:pt>
                <c:pt idx="24">
                  <c:v>93</c:v>
                </c:pt>
                <c:pt idx="25">
                  <c:v>39</c:v>
                </c:pt>
                <c:pt idx="26">
                  <c:v>12098</c:v>
                </c:pt>
                <c:pt idx="27">
                  <c:v>3050</c:v>
                </c:pt>
                <c:pt idx="28">
                  <c:v>1344</c:v>
                </c:pt>
                <c:pt idx="29">
                  <c:v>913</c:v>
                </c:pt>
                <c:pt idx="30">
                  <c:v>279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9-F72C-4BC7-830D-E4E05796A58A}"/>
            </c:ext>
          </c:extLst>
        </c:ser>
        <c:ser>
          <c:idx val="26"/>
          <c:order val="26"/>
          <c:tx>
            <c:strRef>
              <c:f>Sheet1!$AB$1</c:f>
              <c:strCache>
                <c:ptCount val="1"/>
                <c:pt idx="0">
                  <c:v>Zapp - Das Medienmagazin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01.03.2018</c:v>
                </c:pt>
                <c:pt idx="1">
                  <c:v>02.03.2018</c:v>
                </c:pt>
                <c:pt idx="2">
                  <c:v>03.03.2018</c:v>
                </c:pt>
                <c:pt idx="3">
                  <c:v>04.03.2018</c:v>
                </c:pt>
                <c:pt idx="4">
                  <c:v>05.03.2018</c:v>
                </c:pt>
                <c:pt idx="5">
                  <c:v>06.03.2018</c:v>
                </c:pt>
                <c:pt idx="6">
                  <c:v>07.03.2018</c:v>
                </c:pt>
                <c:pt idx="7">
                  <c:v>08.03.2018</c:v>
                </c:pt>
                <c:pt idx="8">
                  <c:v>09.03.2018</c:v>
                </c:pt>
                <c:pt idx="9">
                  <c:v>10.03.2018</c:v>
                </c:pt>
                <c:pt idx="10">
                  <c:v>11.03.2018</c:v>
                </c:pt>
                <c:pt idx="11">
                  <c:v>12.03.2018</c:v>
                </c:pt>
                <c:pt idx="12">
                  <c:v>13.03.2018</c:v>
                </c:pt>
                <c:pt idx="13">
                  <c:v>14.03.2018</c:v>
                </c:pt>
                <c:pt idx="14">
                  <c:v>15.03.2018</c:v>
                </c:pt>
                <c:pt idx="15">
                  <c:v>16.03.2018</c:v>
                </c:pt>
                <c:pt idx="16">
                  <c:v>17.03.2018</c:v>
                </c:pt>
                <c:pt idx="17">
                  <c:v>18.03.2018</c:v>
                </c:pt>
                <c:pt idx="18">
                  <c:v>19.03.2018</c:v>
                </c:pt>
                <c:pt idx="19">
                  <c:v>20.03.2018</c:v>
                </c:pt>
                <c:pt idx="20">
                  <c:v>21.03.2018</c:v>
                </c:pt>
                <c:pt idx="21">
                  <c:v>22.03.2018</c:v>
                </c:pt>
                <c:pt idx="22">
                  <c:v>23.03.2018</c:v>
                </c:pt>
                <c:pt idx="23">
                  <c:v>24.03.2018</c:v>
                </c:pt>
                <c:pt idx="24">
                  <c:v>25.03.2018</c:v>
                </c:pt>
                <c:pt idx="25">
                  <c:v>26.03.2018</c:v>
                </c:pt>
                <c:pt idx="26">
                  <c:v>27.03.2018</c:v>
                </c:pt>
                <c:pt idx="27">
                  <c:v>28.03.2018</c:v>
                </c:pt>
                <c:pt idx="28">
                  <c:v>29.03.2018</c:v>
                </c:pt>
                <c:pt idx="29">
                  <c:v>30.03.2018</c:v>
                </c:pt>
                <c:pt idx="30">
                  <c:v>31.03.2018</c:v>
                </c:pt>
              </c:strCache>
            </c:strRef>
          </c:cat>
          <c:val>
            <c:numRef>
              <c:f>Sheet1!$AB$2:$AB$32</c:f>
              <c:numCache>
                <c:formatCode>General</c:formatCode>
                <c:ptCount val="31"/>
                <c:pt idx="0">
                  <c:v>304</c:v>
                </c:pt>
                <c:pt idx="1">
                  <c:v>148</c:v>
                </c:pt>
                <c:pt idx="2">
                  <c:v>357</c:v>
                </c:pt>
                <c:pt idx="3">
                  <c:v>195</c:v>
                </c:pt>
                <c:pt idx="4">
                  <c:v>90</c:v>
                </c:pt>
                <c:pt idx="5">
                  <c:v>73</c:v>
                </c:pt>
                <c:pt idx="6">
                  <c:v>71</c:v>
                </c:pt>
                <c:pt idx="7">
                  <c:v>4145</c:v>
                </c:pt>
                <c:pt idx="8">
                  <c:v>1648</c:v>
                </c:pt>
                <c:pt idx="9">
                  <c:v>594</c:v>
                </c:pt>
                <c:pt idx="10">
                  <c:v>2392</c:v>
                </c:pt>
                <c:pt idx="11">
                  <c:v>716</c:v>
                </c:pt>
                <c:pt idx="12">
                  <c:v>627</c:v>
                </c:pt>
                <c:pt idx="13">
                  <c:v>283</c:v>
                </c:pt>
                <c:pt idx="14">
                  <c:v>87</c:v>
                </c:pt>
                <c:pt idx="15">
                  <c:v>68</c:v>
                </c:pt>
                <c:pt idx="16">
                  <c:v>40</c:v>
                </c:pt>
                <c:pt idx="17">
                  <c:v>55</c:v>
                </c:pt>
                <c:pt idx="18">
                  <c:v>3703</c:v>
                </c:pt>
                <c:pt idx="19">
                  <c:v>6259</c:v>
                </c:pt>
                <c:pt idx="20">
                  <c:v>2519</c:v>
                </c:pt>
                <c:pt idx="21">
                  <c:v>427</c:v>
                </c:pt>
                <c:pt idx="22">
                  <c:v>244</c:v>
                </c:pt>
                <c:pt idx="23">
                  <c:v>1601</c:v>
                </c:pt>
                <c:pt idx="24">
                  <c:v>353</c:v>
                </c:pt>
                <c:pt idx="25">
                  <c:v>113</c:v>
                </c:pt>
                <c:pt idx="26">
                  <c:v>83</c:v>
                </c:pt>
                <c:pt idx="27">
                  <c:v>1484</c:v>
                </c:pt>
                <c:pt idx="28">
                  <c:v>1428</c:v>
                </c:pt>
                <c:pt idx="29">
                  <c:v>405</c:v>
                </c:pt>
                <c:pt idx="30">
                  <c:v>236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A-F72C-4BC7-830D-E4E05796A58A}"/>
            </c:ext>
          </c:extLst>
        </c:ser>
        <c:ser>
          <c:idx val="27"/>
          <c:order val="27"/>
          <c:tx>
            <c:strRef>
              <c:f>Sheet1!$AC$1</c:f>
              <c:strCache>
                <c:ptCount val="1"/>
                <c:pt idx="0">
                  <c:v>Kulturjournal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01.03.2018</c:v>
                </c:pt>
                <c:pt idx="1">
                  <c:v>02.03.2018</c:v>
                </c:pt>
                <c:pt idx="2">
                  <c:v>03.03.2018</c:v>
                </c:pt>
                <c:pt idx="3">
                  <c:v>04.03.2018</c:v>
                </c:pt>
                <c:pt idx="4">
                  <c:v>05.03.2018</c:v>
                </c:pt>
                <c:pt idx="5">
                  <c:v>06.03.2018</c:v>
                </c:pt>
                <c:pt idx="6">
                  <c:v>07.03.2018</c:v>
                </c:pt>
                <c:pt idx="7">
                  <c:v>08.03.2018</c:v>
                </c:pt>
                <c:pt idx="8">
                  <c:v>09.03.2018</c:v>
                </c:pt>
                <c:pt idx="9">
                  <c:v>10.03.2018</c:v>
                </c:pt>
                <c:pt idx="10">
                  <c:v>11.03.2018</c:v>
                </c:pt>
                <c:pt idx="11">
                  <c:v>12.03.2018</c:v>
                </c:pt>
                <c:pt idx="12">
                  <c:v>13.03.2018</c:v>
                </c:pt>
                <c:pt idx="13">
                  <c:v>14.03.2018</c:v>
                </c:pt>
                <c:pt idx="14">
                  <c:v>15.03.2018</c:v>
                </c:pt>
                <c:pt idx="15">
                  <c:v>16.03.2018</c:v>
                </c:pt>
                <c:pt idx="16">
                  <c:v>17.03.2018</c:v>
                </c:pt>
                <c:pt idx="17">
                  <c:v>18.03.2018</c:v>
                </c:pt>
                <c:pt idx="18">
                  <c:v>19.03.2018</c:v>
                </c:pt>
                <c:pt idx="19">
                  <c:v>20.03.2018</c:v>
                </c:pt>
                <c:pt idx="20">
                  <c:v>21.03.2018</c:v>
                </c:pt>
                <c:pt idx="21">
                  <c:v>22.03.2018</c:v>
                </c:pt>
                <c:pt idx="22">
                  <c:v>23.03.2018</c:v>
                </c:pt>
                <c:pt idx="23">
                  <c:v>24.03.2018</c:v>
                </c:pt>
                <c:pt idx="24">
                  <c:v>25.03.2018</c:v>
                </c:pt>
                <c:pt idx="25">
                  <c:v>26.03.2018</c:v>
                </c:pt>
                <c:pt idx="26">
                  <c:v>27.03.2018</c:v>
                </c:pt>
                <c:pt idx="27">
                  <c:v>28.03.2018</c:v>
                </c:pt>
                <c:pt idx="28">
                  <c:v>29.03.2018</c:v>
                </c:pt>
                <c:pt idx="29">
                  <c:v>30.03.2018</c:v>
                </c:pt>
                <c:pt idx="30">
                  <c:v>31.03.2018</c:v>
                </c:pt>
              </c:strCache>
            </c:strRef>
          </c:cat>
          <c:val>
            <c:numRef>
              <c:f>Sheet1!$AC$2:$AC$32</c:f>
              <c:numCache>
                <c:formatCode>General</c:formatCode>
                <c:ptCount val="31"/>
                <c:pt idx="0">
                  <c:v>1769</c:v>
                </c:pt>
                <c:pt idx="1">
                  <c:v>909</c:v>
                </c:pt>
                <c:pt idx="2">
                  <c:v>1809</c:v>
                </c:pt>
                <c:pt idx="3">
                  <c:v>1214</c:v>
                </c:pt>
                <c:pt idx="4">
                  <c:v>1069</c:v>
                </c:pt>
                <c:pt idx="5">
                  <c:v>1487</c:v>
                </c:pt>
                <c:pt idx="6">
                  <c:v>845</c:v>
                </c:pt>
                <c:pt idx="7">
                  <c:v>550</c:v>
                </c:pt>
                <c:pt idx="8">
                  <c:v>1126</c:v>
                </c:pt>
                <c:pt idx="9">
                  <c:v>1841</c:v>
                </c:pt>
                <c:pt idx="10">
                  <c:v>1298</c:v>
                </c:pt>
                <c:pt idx="11">
                  <c:v>912</c:v>
                </c:pt>
                <c:pt idx="12">
                  <c:v>1127</c:v>
                </c:pt>
                <c:pt idx="13">
                  <c:v>1019</c:v>
                </c:pt>
                <c:pt idx="14">
                  <c:v>1147</c:v>
                </c:pt>
                <c:pt idx="15">
                  <c:v>931</c:v>
                </c:pt>
                <c:pt idx="16">
                  <c:v>972</c:v>
                </c:pt>
                <c:pt idx="17">
                  <c:v>1135</c:v>
                </c:pt>
                <c:pt idx="18">
                  <c:v>758</c:v>
                </c:pt>
                <c:pt idx="19">
                  <c:v>940</c:v>
                </c:pt>
                <c:pt idx="20">
                  <c:v>2789</c:v>
                </c:pt>
                <c:pt idx="21">
                  <c:v>2386</c:v>
                </c:pt>
                <c:pt idx="22">
                  <c:v>1064</c:v>
                </c:pt>
                <c:pt idx="23">
                  <c:v>973</c:v>
                </c:pt>
                <c:pt idx="24">
                  <c:v>572</c:v>
                </c:pt>
                <c:pt idx="25">
                  <c:v>697</c:v>
                </c:pt>
                <c:pt idx="26">
                  <c:v>637</c:v>
                </c:pt>
                <c:pt idx="27">
                  <c:v>832</c:v>
                </c:pt>
                <c:pt idx="28">
                  <c:v>1139</c:v>
                </c:pt>
                <c:pt idx="29">
                  <c:v>817</c:v>
                </c:pt>
                <c:pt idx="30">
                  <c:v>606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B-F72C-4BC7-830D-E4E05796A58A}"/>
            </c:ext>
          </c:extLst>
        </c:ser>
        <c:ser>
          <c:idx val="28"/>
          <c:order val="28"/>
          <c:tx>
            <c:strRef>
              <c:f>Sheet1!$AD$1</c:f>
              <c:strCache>
                <c:ptCount val="1"/>
                <c:pt idx="0">
                  <c:v>Wir sind die Freeses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01.03.2018</c:v>
                </c:pt>
                <c:pt idx="1">
                  <c:v>02.03.2018</c:v>
                </c:pt>
                <c:pt idx="2">
                  <c:v>03.03.2018</c:v>
                </c:pt>
                <c:pt idx="3">
                  <c:v>04.03.2018</c:v>
                </c:pt>
                <c:pt idx="4">
                  <c:v>05.03.2018</c:v>
                </c:pt>
                <c:pt idx="5">
                  <c:v>06.03.2018</c:v>
                </c:pt>
                <c:pt idx="6">
                  <c:v>07.03.2018</c:v>
                </c:pt>
                <c:pt idx="7">
                  <c:v>08.03.2018</c:v>
                </c:pt>
                <c:pt idx="8">
                  <c:v>09.03.2018</c:v>
                </c:pt>
                <c:pt idx="9">
                  <c:v>10.03.2018</c:v>
                </c:pt>
                <c:pt idx="10">
                  <c:v>11.03.2018</c:v>
                </c:pt>
                <c:pt idx="11">
                  <c:v>12.03.2018</c:v>
                </c:pt>
                <c:pt idx="12">
                  <c:v>13.03.2018</c:v>
                </c:pt>
                <c:pt idx="13">
                  <c:v>14.03.2018</c:v>
                </c:pt>
                <c:pt idx="14">
                  <c:v>15.03.2018</c:v>
                </c:pt>
                <c:pt idx="15">
                  <c:v>16.03.2018</c:v>
                </c:pt>
                <c:pt idx="16">
                  <c:v>17.03.2018</c:v>
                </c:pt>
                <c:pt idx="17">
                  <c:v>18.03.2018</c:v>
                </c:pt>
                <c:pt idx="18">
                  <c:v>19.03.2018</c:v>
                </c:pt>
                <c:pt idx="19">
                  <c:v>20.03.2018</c:v>
                </c:pt>
                <c:pt idx="20">
                  <c:v>21.03.2018</c:v>
                </c:pt>
                <c:pt idx="21">
                  <c:v>22.03.2018</c:v>
                </c:pt>
                <c:pt idx="22">
                  <c:v>23.03.2018</c:v>
                </c:pt>
                <c:pt idx="23">
                  <c:v>24.03.2018</c:v>
                </c:pt>
                <c:pt idx="24">
                  <c:v>25.03.2018</c:v>
                </c:pt>
                <c:pt idx="25">
                  <c:v>26.03.2018</c:v>
                </c:pt>
                <c:pt idx="26">
                  <c:v>27.03.2018</c:v>
                </c:pt>
                <c:pt idx="27">
                  <c:v>28.03.2018</c:v>
                </c:pt>
                <c:pt idx="28">
                  <c:v>29.03.2018</c:v>
                </c:pt>
                <c:pt idx="29">
                  <c:v>30.03.2018</c:v>
                </c:pt>
                <c:pt idx="30">
                  <c:v>31.03.2018</c:v>
                </c:pt>
              </c:strCache>
            </c:strRef>
          </c:cat>
          <c:val>
            <c:numRef>
              <c:f>Sheet1!$AD$2:$AD$32</c:f>
              <c:numCache>
                <c:formatCode>General</c:formatCode>
                <c:ptCount val="31"/>
                <c:pt idx="0">
                  <c:v>2134</c:v>
                </c:pt>
                <c:pt idx="1">
                  <c:v>3158</c:v>
                </c:pt>
                <c:pt idx="2">
                  <c:v>947</c:v>
                </c:pt>
                <c:pt idx="3">
                  <c:v>475</c:v>
                </c:pt>
                <c:pt idx="4">
                  <c:v>333</c:v>
                </c:pt>
                <c:pt idx="5">
                  <c:v>1262</c:v>
                </c:pt>
                <c:pt idx="6">
                  <c:v>2226</c:v>
                </c:pt>
                <c:pt idx="7">
                  <c:v>2363</c:v>
                </c:pt>
                <c:pt idx="8">
                  <c:v>2872</c:v>
                </c:pt>
                <c:pt idx="9">
                  <c:v>998</c:v>
                </c:pt>
                <c:pt idx="10">
                  <c:v>552</c:v>
                </c:pt>
                <c:pt idx="11">
                  <c:v>496</c:v>
                </c:pt>
                <c:pt idx="12">
                  <c:v>258</c:v>
                </c:pt>
                <c:pt idx="13">
                  <c:v>253</c:v>
                </c:pt>
                <c:pt idx="14">
                  <c:v>1562</c:v>
                </c:pt>
                <c:pt idx="15">
                  <c:v>3017</c:v>
                </c:pt>
                <c:pt idx="16">
                  <c:v>744</c:v>
                </c:pt>
                <c:pt idx="17">
                  <c:v>537</c:v>
                </c:pt>
                <c:pt idx="18">
                  <c:v>281</c:v>
                </c:pt>
                <c:pt idx="19">
                  <c:v>271</c:v>
                </c:pt>
                <c:pt idx="20">
                  <c:v>231</c:v>
                </c:pt>
                <c:pt idx="21">
                  <c:v>1513</c:v>
                </c:pt>
                <c:pt idx="22">
                  <c:v>3213</c:v>
                </c:pt>
                <c:pt idx="23">
                  <c:v>877</c:v>
                </c:pt>
                <c:pt idx="24">
                  <c:v>530</c:v>
                </c:pt>
                <c:pt idx="25">
                  <c:v>298</c:v>
                </c:pt>
                <c:pt idx="26">
                  <c:v>167</c:v>
                </c:pt>
                <c:pt idx="27">
                  <c:v>2135</c:v>
                </c:pt>
                <c:pt idx="28">
                  <c:v>5313</c:v>
                </c:pt>
                <c:pt idx="29">
                  <c:v>2753</c:v>
                </c:pt>
                <c:pt idx="30">
                  <c:v>2171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C-F72C-4BC7-830D-E4E05796A58A}"/>
            </c:ext>
          </c:extLst>
        </c:ser>
        <c:ser>
          <c:idx val="29"/>
          <c:order val="29"/>
          <c:tx>
            <c:strRef>
              <c:f>Sheet1!$AE$1</c:f>
              <c:strCache>
                <c:ptCount val="1"/>
                <c:pt idx="0">
                  <c:v>DAS! im NDR Fernsehen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01.03.2018</c:v>
                </c:pt>
                <c:pt idx="1">
                  <c:v>02.03.2018</c:v>
                </c:pt>
                <c:pt idx="2">
                  <c:v>03.03.2018</c:v>
                </c:pt>
                <c:pt idx="3">
                  <c:v>04.03.2018</c:v>
                </c:pt>
                <c:pt idx="4">
                  <c:v>05.03.2018</c:v>
                </c:pt>
                <c:pt idx="5">
                  <c:v>06.03.2018</c:v>
                </c:pt>
                <c:pt idx="6">
                  <c:v>07.03.2018</c:v>
                </c:pt>
                <c:pt idx="7">
                  <c:v>08.03.2018</c:v>
                </c:pt>
                <c:pt idx="8">
                  <c:v>09.03.2018</c:v>
                </c:pt>
                <c:pt idx="9">
                  <c:v>10.03.2018</c:v>
                </c:pt>
                <c:pt idx="10">
                  <c:v>11.03.2018</c:v>
                </c:pt>
                <c:pt idx="11">
                  <c:v>12.03.2018</c:v>
                </c:pt>
                <c:pt idx="12">
                  <c:v>13.03.2018</c:v>
                </c:pt>
                <c:pt idx="13">
                  <c:v>14.03.2018</c:v>
                </c:pt>
                <c:pt idx="14">
                  <c:v>15.03.2018</c:v>
                </c:pt>
                <c:pt idx="15">
                  <c:v>16.03.2018</c:v>
                </c:pt>
                <c:pt idx="16">
                  <c:v>17.03.2018</c:v>
                </c:pt>
                <c:pt idx="17">
                  <c:v>18.03.2018</c:v>
                </c:pt>
                <c:pt idx="18">
                  <c:v>19.03.2018</c:v>
                </c:pt>
                <c:pt idx="19">
                  <c:v>20.03.2018</c:v>
                </c:pt>
                <c:pt idx="20">
                  <c:v>21.03.2018</c:v>
                </c:pt>
                <c:pt idx="21">
                  <c:v>22.03.2018</c:v>
                </c:pt>
                <c:pt idx="22">
                  <c:v>23.03.2018</c:v>
                </c:pt>
                <c:pt idx="23">
                  <c:v>24.03.2018</c:v>
                </c:pt>
                <c:pt idx="24">
                  <c:v>25.03.2018</c:v>
                </c:pt>
                <c:pt idx="25">
                  <c:v>26.03.2018</c:v>
                </c:pt>
                <c:pt idx="26">
                  <c:v>27.03.2018</c:v>
                </c:pt>
                <c:pt idx="27">
                  <c:v>28.03.2018</c:v>
                </c:pt>
                <c:pt idx="28">
                  <c:v>29.03.2018</c:v>
                </c:pt>
                <c:pt idx="29">
                  <c:v>30.03.2018</c:v>
                </c:pt>
                <c:pt idx="30">
                  <c:v>31.03.2018</c:v>
                </c:pt>
              </c:strCache>
            </c:strRef>
          </c:cat>
          <c:val>
            <c:numRef>
              <c:f>Sheet1!$AE$2:$AE$32</c:f>
              <c:numCache>
                <c:formatCode>General</c:formatCode>
                <c:ptCount val="31"/>
                <c:pt idx="0">
                  <c:v>1694</c:v>
                </c:pt>
                <c:pt idx="1">
                  <c:v>1749</c:v>
                </c:pt>
                <c:pt idx="2">
                  <c:v>1482</c:v>
                </c:pt>
                <c:pt idx="3">
                  <c:v>958</c:v>
                </c:pt>
                <c:pt idx="4">
                  <c:v>1477</c:v>
                </c:pt>
                <c:pt idx="5">
                  <c:v>1031</c:v>
                </c:pt>
                <c:pt idx="6">
                  <c:v>1001</c:v>
                </c:pt>
                <c:pt idx="7">
                  <c:v>671</c:v>
                </c:pt>
                <c:pt idx="8">
                  <c:v>1834</c:v>
                </c:pt>
                <c:pt idx="9">
                  <c:v>963</c:v>
                </c:pt>
                <c:pt idx="10">
                  <c:v>913</c:v>
                </c:pt>
                <c:pt idx="11">
                  <c:v>394</c:v>
                </c:pt>
                <c:pt idx="12">
                  <c:v>926</c:v>
                </c:pt>
                <c:pt idx="13">
                  <c:v>1205</c:v>
                </c:pt>
                <c:pt idx="14">
                  <c:v>671</c:v>
                </c:pt>
                <c:pt idx="15">
                  <c:v>2390</c:v>
                </c:pt>
                <c:pt idx="16">
                  <c:v>2468</c:v>
                </c:pt>
                <c:pt idx="17">
                  <c:v>2002</c:v>
                </c:pt>
                <c:pt idx="18">
                  <c:v>1332</c:v>
                </c:pt>
                <c:pt idx="19">
                  <c:v>2093</c:v>
                </c:pt>
                <c:pt idx="20">
                  <c:v>3256</c:v>
                </c:pt>
                <c:pt idx="21">
                  <c:v>1036</c:v>
                </c:pt>
                <c:pt idx="22">
                  <c:v>1739</c:v>
                </c:pt>
                <c:pt idx="23">
                  <c:v>2172</c:v>
                </c:pt>
                <c:pt idx="24">
                  <c:v>1142</c:v>
                </c:pt>
                <c:pt idx="25">
                  <c:v>1973</c:v>
                </c:pt>
                <c:pt idx="26">
                  <c:v>2433</c:v>
                </c:pt>
                <c:pt idx="27">
                  <c:v>1336</c:v>
                </c:pt>
                <c:pt idx="28">
                  <c:v>1913</c:v>
                </c:pt>
                <c:pt idx="29">
                  <c:v>1116</c:v>
                </c:pt>
                <c:pt idx="30">
                  <c:v>638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D-F72C-4BC7-830D-E4E05796A58A}"/>
            </c:ext>
          </c:extLst>
        </c:ser>
        <c:ser>
          <c:idx val="30"/>
          <c:order val="30"/>
          <c:tx>
            <c:strRef>
              <c:f>Sheet1!$AF$1</c:f>
              <c:strCache>
                <c:ptCount val="1"/>
                <c:pt idx="0">
                  <c:v>Bingo! Die Umweltlotterie</c:v>
                </c:pt>
              </c:strCache>
            </c:strRef>
          </c:tx>
          <c:spPr>
            <a:ln w="28575" cap="rnd">
              <a:solidFill>
                <a:schemeClr val="accent1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01.03.2018</c:v>
                </c:pt>
                <c:pt idx="1">
                  <c:v>02.03.2018</c:v>
                </c:pt>
                <c:pt idx="2">
                  <c:v>03.03.2018</c:v>
                </c:pt>
                <c:pt idx="3">
                  <c:v>04.03.2018</c:v>
                </c:pt>
                <c:pt idx="4">
                  <c:v>05.03.2018</c:v>
                </c:pt>
                <c:pt idx="5">
                  <c:v>06.03.2018</c:v>
                </c:pt>
                <c:pt idx="6">
                  <c:v>07.03.2018</c:v>
                </c:pt>
                <c:pt idx="7">
                  <c:v>08.03.2018</c:v>
                </c:pt>
                <c:pt idx="8">
                  <c:v>09.03.2018</c:v>
                </c:pt>
                <c:pt idx="9">
                  <c:v>10.03.2018</c:v>
                </c:pt>
                <c:pt idx="10">
                  <c:v>11.03.2018</c:v>
                </c:pt>
                <c:pt idx="11">
                  <c:v>12.03.2018</c:v>
                </c:pt>
                <c:pt idx="12">
                  <c:v>13.03.2018</c:v>
                </c:pt>
                <c:pt idx="13">
                  <c:v>14.03.2018</c:v>
                </c:pt>
                <c:pt idx="14">
                  <c:v>15.03.2018</c:v>
                </c:pt>
                <c:pt idx="15">
                  <c:v>16.03.2018</c:v>
                </c:pt>
                <c:pt idx="16">
                  <c:v>17.03.2018</c:v>
                </c:pt>
                <c:pt idx="17">
                  <c:v>18.03.2018</c:v>
                </c:pt>
                <c:pt idx="18">
                  <c:v>19.03.2018</c:v>
                </c:pt>
                <c:pt idx="19">
                  <c:v>20.03.2018</c:v>
                </c:pt>
                <c:pt idx="20">
                  <c:v>21.03.2018</c:v>
                </c:pt>
                <c:pt idx="21">
                  <c:v>22.03.2018</c:v>
                </c:pt>
                <c:pt idx="22">
                  <c:v>23.03.2018</c:v>
                </c:pt>
                <c:pt idx="23">
                  <c:v>24.03.2018</c:v>
                </c:pt>
                <c:pt idx="24">
                  <c:v>25.03.2018</c:v>
                </c:pt>
                <c:pt idx="25">
                  <c:v>26.03.2018</c:v>
                </c:pt>
                <c:pt idx="26">
                  <c:v>27.03.2018</c:v>
                </c:pt>
                <c:pt idx="27">
                  <c:v>28.03.2018</c:v>
                </c:pt>
                <c:pt idx="28">
                  <c:v>29.03.2018</c:v>
                </c:pt>
                <c:pt idx="29">
                  <c:v>30.03.2018</c:v>
                </c:pt>
                <c:pt idx="30">
                  <c:v>31.03.2018</c:v>
                </c:pt>
              </c:strCache>
            </c:strRef>
          </c:cat>
          <c:val>
            <c:numRef>
              <c:f>Sheet1!$AF$2:$AF$32</c:f>
              <c:numCache>
                <c:formatCode>General</c:formatCode>
                <c:ptCount val="31"/>
                <c:pt idx="0">
                  <c:v>19</c:v>
                </c:pt>
                <c:pt idx="1">
                  <c:v>669</c:v>
                </c:pt>
                <c:pt idx="2">
                  <c:v>257</c:v>
                </c:pt>
                <c:pt idx="3">
                  <c:v>1073</c:v>
                </c:pt>
                <c:pt idx="4">
                  <c:v>198</c:v>
                </c:pt>
                <c:pt idx="5">
                  <c:v>62</c:v>
                </c:pt>
                <c:pt idx="6">
                  <c:v>26</c:v>
                </c:pt>
                <c:pt idx="7">
                  <c:v>36</c:v>
                </c:pt>
                <c:pt idx="8">
                  <c:v>233</c:v>
                </c:pt>
                <c:pt idx="9">
                  <c:v>79</c:v>
                </c:pt>
                <c:pt idx="10">
                  <c:v>761</c:v>
                </c:pt>
                <c:pt idx="11">
                  <c:v>163</c:v>
                </c:pt>
                <c:pt idx="12">
                  <c:v>1638</c:v>
                </c:pt>
                <c:pt idx="13">
                  <c:v>1228</c:v>
                </c:pt>
                <c:pt idx="14">
                  <c:v>757</c:v>
                </c:pt>
                <c:pt idx="15">
                  <c:v>336</c:v>
                </c:pt>
                <c:pt idx="16">
                  <c:v>217</c:v>
                </c:pt>
                <c:pt idx="17">
                  <c:v>771</c:v>
                </c:pt>
                <c:pt idx="18">
                  <c:v>150</c:v>
                </c:pt>
                <c:pt idx="19">
                  <c:v>72</c:v>
                </c:pt>
                <c:pt idx="20">
                  <c:v>52</c:v>
                </c:pt>
                <c:pt idx="21">
                  <c:v>14</c:v>
                </c:pt>
                <c:pt idx="22">
                  <c:v>140</c:v>
                </c:pt>
                <c:pt idx="23">
                  <c:v>67</c:v>
                </c:pt>
                <c:pt idx="24">
                  <c:v>676</c:v>
                </c:pt>
                <c:pt idx="25">
                  <c:v>102</c:v>
                </c:pt>
                <c:pt idx="26">
                  <c:v>38</c:v>
                </c:pt>
                <c:pt idx="27">
                  <c:v>43</c:v>
                </c:pt>
                <c:pt idx="28">
                  <c:v>29</c:v>
                </c:pt>
                <c:pt idx="29">
                  <c:v>582</c:v>
                </c:pt>
                <c:pt idx="30">
                  <c:v>191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E-F72C-4BC7-830D-E4E05796A58A}"/>
            </c:ext>
          </c:extLst>
        </c:ser>
        <c:ser>
          <c:idx val="31"/>
          <c:order val="31"/>
          <c:tx>
            <c:strRef>
              <c:f>Sheet1!$AG$1</c:f>
              <c:strCache>
                <c:ptCount val="1"/>
                <c:pt idx="0">
                  <c:v>NDR Radiophilharmonie</c:v>
                </c:pt>
              </c:strCache>
            </c:strRef>
          </c:tx>
          <c:spPr>
            <a:ln w="28575" cap="rnd">
              <a:solidFill>
                <a:schemeClr val="accent2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01.03.2018</c:v>
                </c:pt>
                <c:pt idx="1">
                  <c:v>02.03.2018</c:v>
                </c:pt>
                <c:pt idx="2">
                  <c:v>03.03.2018</c:v>
                </c:pt>
                <c:pt idx="3">
                  <c:v>04.03.2018</c:v>
                </c:pt>
                <c:pt idx="4">
                  <c:v>05.03.2018</c:v>
                </c:pt>
                <c:pt idx="5">
                  <c:v>06.03.2018</c:v>
                </c:pt>
                <c:pt idx="6">
                  <c:v>07.03.2018</c:v>
                </c:pt>
                <c:pt idx="7">
                  <c:v>08.03.2018</c:v>
                </c:pt>
                <c:pt idx="8">
                  <c:v>09.03.2018</c:v>
                </c:pt>
                <c:pt idx="9">
                  <c:v>10.03.2018</c:v>
                </c:pt>
                <c:pt idx="10">
                  <c:v>11.03.2018</c:v>
                </c:pt>
                <c:pt idx="11">
                  <c:v>12.03.2018</c:v>
                </c:pt>
                <c:pt idx="12">
                  <c:v>13.03.2018</c:v>
                </c:pt>
                <c:pt idx="13">
                  <c:v>14.03.2018</c:v>
                </c:pt>
                <c:pt idx="14">
                  <c:v>15.03.2018</c:v>
                </c:pt>
                <c:pt idx="15">
                  <c:v>16.03.2018</c:v>
                </c:pt>
                <c:pt idx="16">
                  <c:v>17.03.2018</c:v>
                </c:pt>
                <c:pt idx="17">
                  <c:v>18.03.2018</c:v>
                </c:pt>
                <c:pt idx="18">
                  <c:v>19.03.2018</c:v>
                </c:pt>
                <c:pt idx="19">
                  <c:v>20.03.2018</c:v>
                </c:pt>
                <c:pt idx="20">
                  <c:v>21.03.2018</c:v>
                </c:pt>
                <c:pt idx="21">
                  <c:v>22.03.2018</c:v>
                </c:pt>
                <c:pt idx="22">
                  <c:v>23.03.2018</c:v>
                </c:pt>
                <c:pt idx="23">
                  <c:v>24.03.2018</c:v>
                </c:pt>
                <c:pt idx="24">
                  <c:v>25.03.2018</c:v>
                </c:pt>
                <c:pt idx="25">
                  <c:v>26.03.2018</c:v>
                </c:pt>
                <c:pt idx="26">
                  <c:v>27.03.2018</c:v>
                </c:pt>
                <c:pt idx="27">
                  <c:v>28.03.2018</c:v>
                </c:pt>
                <c:pt idx="28">
                  <c:v>29.03.2018</c:v>
                </c:pt>
                <c:pt idx="29">
                  <c:v>30.03.2018</c:v>
                </c:pt>
                <c:pt idx="30">
                  <c:v>31.03.2018</c:v>
                </c:pt>
              </c:strCache>
            </c:strRef>
          </c:cat>
          <c:val>
            <c:numRef>
              <c:f>Sheet1!$AG$2:$AG$32</c:f>
              <c:numCache>
                <c:formatCode>General</c:formatCode>
                <c:ptCount val="31"/>
                <c:pt idx="0">
                  <c:v>3471</c:v>
                </c:pt>
                <c:pt idx="1">
                  <c:v>2461</c:v>
                </c:pt>
                <c:pt idx="2">
                  <c:v>851</c:v>
                </c:pt>
                <c:pt idx="3">
                  <c:v>386</c:v>
                </c:pt>
                <c:pt idx="4">
                  <c:v>259</c:v>
                </c:pt>
                <c:pt idx="5">
                  <c:v>453</c:v>
                </c:pt>
                <c:pt idx="6">
                  <c:v>209</c:v>
                </c:pt>
                <c:pt idx="7">
                  <c:v>163</c:v>
                </c:pt>
                <c:pt idx="8">
                  <c:v>156</c:v>
                </c:pt>
                <c:pt idx="9">
                  <c:v>125</c:v>
                </c:pt>
                <c:pt idx="10">
                  <c:v>74</c:v>
                </c:pt>
                <c:pt idx="11">
                  <c:v>33</c:v>
                </c:pt>
                <c:pt idx="12">
                  <c:v>563</c:v>
                </c:pt>
                <c:pt idx="13">
                  <c:v>226</c:v>
                </c:pt>
                <c:pt idx="14">
                  <c:v>93</c:v>
                </c:pt>
                <c:pt idx="15">
                  <c:v>49</c:v>
                </c:pt>
                <c:pt idx="16">
                  <c:v>27</c:v>
                </c:pt>
                <c:pt idx="17">
                  <c:v>19</c:v>
                </c:pt>
                <c:pt idx="18">
                  <c:v>338</c:v>
                </c:pt>
                <c:pt idx="19">
                  <c:v>760</c:v>
                </c:pt>
                <c:pt idx="20">
                  <c:v>964</c:v>
                </c:pt>
                <c:pt idx="21">
                  <c:v>640</c:v>
                </c:pt>
                <c:pt idx="22">
                  <c:v>354</c:v>
                </c:pt>
                <c:pt idx="23">
                  <c:v>119</c:v>
                </c:pt>
                <c:pt idx="24">
                  <c:v>325</c:v>
                </c:pt>
                <c:pt idx="25">
                  <c:v>98</c:v>
                </c:pt>
                <c:pt idx="26">
                  <c:v>65</c:v>
                </c:pt>
                <c:pt idx="27">
                  <c:v>84</c:v>
                </c:pt>
                <c:pt idx="28">
                  <c:v>98</c:v>
                </c:pt>
                <c:pt idx="29">
                  <c:v>21</c:v>
                </c:pt>
                <c:pt idx="30">
                  <c:v>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F-F72C-4BC7-830D-E4E05796A58A}"/>
            </c:ext>
          </c:extLst>
        </c:ser>
        <c:ser>
          <c:idx val="32"/>
          <c:order val="32"/>
          <c:tx>
            <c:strRef>
              <c:f>Sheet1!$AH$1</c:f>
              <c:strCache>
                <c:ptCount val="1"/>
                <c:pt idx="0">
                  <c:v>NDR Fernsehen</c:v>
                </c:pt>
              </c:strCache>
            </c:strRef>
          </c:tx>
          <c:spPr>
            <a:ln w="28575" cap="rnd">
              <a:solidFill>
                <a:schemeClr val="accent3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01.03.2018</c:v>
                </c:pt>
                <c:pt idx="1">
                  <c:v>02.03.2018</c:v>
                </c:pt>
                <c:pt idx="2">
                  <c:v>03.03.2018</c:v>
                </c:pt>
                <c:pt idx="3">
                  <c:v>04.03.2018</c:v>
                </c:pt>
                <c:pt idx="4">
                  <c:v>05.03.2018</c:v>
                </c:pt>
                <c:pt idx="5">
                  <c:v>06.03.2018</c:v>
                </c:pt>
                <c:pt idx="6">
                  <c:v>07.03.2018</c:v>
                </c:pt>
                <c:pt idx="7">
                  <c:v>08.03.2018</c:v>
                </c:pt>
                <c:pt idx="8">
                  <c:v>09.03.2018</c:v>
                </c:pt>
                <c:pt idx="9">
                  <c:v>10.03.2018</c:v>
                </c:pt>
                <c:pt idx="10">
                  <c:v>11.03.2018</c:v>
                </c:pt>
                <c:pt idx="11">
                  <c:v>12.03.2018</c:v>
                </c:pt>
                <c:pt idx="12">
                  <c:v>13.03.2018</c:v>
                </c:pt>
                <c:pt idx="13">
                  <c:v>14.03.2018</c:v>
                </c:pt>
                <c:pt idx="14">
                  <c:v>15.03.2018</c:v>
                </c:pt>
                <c:pt idx="15">
                  <c:v>16.03.2018</c:v>
                </c:pt>
                <c:pt idx="16">
                  <c:v>17.03.2018</c:v>
                </c:pt>
                <c:pt idx="17">
                  <c:v>18.03.2018</c:v>
                </c:pt>
                <c:pt idx="18">
                  <c:v>19.03.2018</c:v>
                </c:pt>
                <c:pt idx="19">
                  <c:v>20.03.2018</c:v>
                </c:pt>
                <c:pt idx="20">
                  <c:v>21.03.2018</c:v>
                </c:pt>
                <c:pt idx="21">
                  <c:v>22.03.2018</c:v>
                </c:pt>
                <c:pt idx="22">
                  <c:v>23.03.2018</c:v>
                </c:pt>
                <c:pt idx="23">
                  <c:v>24.03.2018</c:v>
                </c:pt>
                <c:pt idx="24">
                  <c:v>25.03.2018</c:v>
                </c:pt>
                <c:pt idx="25">
                  <c:v>26.03.2018</c:v>
                </c:pt>
                <c:pt idx="26">
                  <c:v>27.03.2018</c:v>
                </c:pt>
                <c:pt idx="27">
                  <c:v>28.03.2018</c:v>
                </c:pt>
                <c:pt idx="28">
                  <c:v>29.03.2018</c:v>
                </c:pt>
                <c:pt idx="29">
                  <c:v>30.03.2018</c:v>
                </c:pt>
                <c:pt idx="30">
                  <c:v>31.03.2018</c:v>
                </c:pt>
              </c:strCache>
            </c:strRef>
          </c:cat>
          <c:val>
            <c:numRef>
              <c:f>Sheet1!$AH$2:$AH$32</c:f>
              <c:numCache>
                <c:formatCode>General</c:formatCode>
                <c:ptCount val="31"/>
                <c:pt idx="0">
                  <c:v>23352</c:v>
                </c:pt>
                <c:pt idx="1">
                  <c:v>35863</c:v>
                </c:pt>
                <c:pt idx="2">
                  <c:v>71371</c:v>
                </c:pt>
                <c:pt idx="3">
                  <c:v>56080</c:v>
                </c:pt>
                <c:pt idx="4">
                  <c:v>36154</c:v>
                </c:pt>
                <c:pt idx="5">
                  <c:v>30857</c:v>
                </c:pt>
                <c:pt idx="6">
                  <c:v>17209</c:v>
                </c:pt>
                <c:pt idx="7">
                  <c:v>16432</c:v>
                </c:pt>
                <c:pt idx="8">
                  <c:v>23046</c:v>
                </c:pt>
                <c:pt idx="9">
                  <c:v>17554</c:v>
                </c:pt>
                <c:pt idx="10">
                  <c:v>15753</c:v>
                </c:pt>
                <c:pt idx="11">
                  <c:v>31222</c:v>
                </c:pt>
                <c:pt idx="12">
                  <c:v>19149</c:v>
                </c:pt>
                <c:pt idx="13">
                  <c:v>16597</c:v>
                </c:pt>
                <c:pt idx="14">
                  <c:v>14475</c:v>
                </c:pt>
                <c:pt idx="15">
                  <c:v>13429</c:v>
                </c:pt>
                <c:pt idx="16">
                  <c:v>18689</c:v>
                </c:pt>
                <c:pt idx="17">
                  <c:v>19153</c:v>
                </c:pt>
                <c:pt idx="18">
                  <c:v>10734</c:v>
                </c:pt>
                <c:pt idx="19">
                  <c:v>12347</c:v>
                </c:pt>
                <c:pt idx="20">
                  <c:v>29853</c:v>
                </c:pt>
                <c:pt idx="21">
                  <c:v>32287</c:v>
                </c:pt>
                <c:pt idx="22">
                  <c:v>23052</c:v>
                </c:pt>
                <c:pt idx="23">
                  <c:v>35664</c:v>
                </c:pt>
                <c:pt idx="24">
                  <c:v>31771</c:v>
                </c:pt>
                <c:pt idx="25">
                  <c:v>25224</c:v>
                </c:pt>
                <c:pt idx="26">
                  <c:v>16309</c:v>
                </c:pt>
                <c:pt idx="27">
                  <c:v>10471</c:v>
                </c:pt>
                <c:pt idx="28">
                  <c:v>9478</c:v>
                </c:pt>
                <c:pt idx="29">
                  <c:v>18593</c:v>
                </c:pt>
                <c:pt idx="30">
                  <c:v>31636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0-F72C-4BC7-830D-E4E05796A58A}"/>
            </c:ext>
          </c:extLst>
        </c:ser>
        <c:ser>
          <c:idx val="33"/>
          <c:order val="33"/>
          <c:tx>
            <c:strRef>
              <c:f>Sheet1!$AI$1</c:f>
              <c:strCache>
                <c:ptCount val="1"/>
                <c:pt idx="0">
                  <c:v>NDR 2 Soundcheck Neue Musik - Das Festival</c:v>
                </c:pt>
              </c:strCache>
            </c:strRef>
          </c:tx>
          <c:spPr>
            <a:ln w="28575" cap="rnd">
              <a:solidFill>
                <a:schemeClr val="accent4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01.03.2018</c:v>
                </c:pt>
                <c:pt idx="1">
                  <c:v>02.03.2018</c:v>
                </c:pt>
                <c:pt idx="2">
                  <c:v>03.03.2018</c:v>
                </c:pt>
                <c:pt idx="3">
                  <c:v>04.03.2018</c:v>
                </c:pt>
                <c:pt idx="4">
                  <c:v>05.03.2018</c:v>
                </c:pt>
                <c:pt idx="5">
                  <c:v>06.03.2018</c:v>
                </c:pt>
                <c:pt idx="6">
                  <c:v>07.03.2018</c:v>
                </c:pt>
                <c:pt idx="7">
                  <c:v>08.03.2018</c:v>
                </c:pt>
                <c:pt idx="8">
                  <c:v>09.03.2018</c:v>
                </c:pt>
                <c:pt idx="9">
                  <c:v>10.03.2018</c:v>
                </c:pt>
                <c:pt idx="10">
                  <c:v>11.03.2018</c:v>
                </c:pt>
                <c:pt idx="11">
                  <c:v>12.03.2018</c:v>
                </c:pt>
                <c:pt idx="12">
                  <c:v>13.03.2018</c:v>
                </c:pt>
                <c:pt idx="13">
                  <c:v>14.03.2018</c:v>
                </c:pt>
                <c:pt idx="14">
                  <c:v>15.03.2018</c:v>
                </c:pt>
                <c:pt idx="15">
                  <c:v>16.03.2018</c:v>
                </c:pt>
                <c:pt idx="16">
                  <c:v>17.03.2018</c:v>
                </c:pt>
                <c:pt idx="17">
                  <c:v>18.03.2018</c:v>
                </c:pt>
                <c:pt idx="18">
                  <c:v>19.03.2018</c:v>
                </c:pt>
                <c:pt idx="19">
                  <c:v>20.03.2018</c:v>
                </c:pt>
                <c:pt idx="20">
                  <c:v>21.03.2018</c:v>
                </c:pt>
                <c:pt idx="21">
                  <c:v>22.03.2018</c:v>
                </c:pt>
                <c:pt idx="22">
                  <c:v>23.03.2018</c:v>
                </c:pt>
                <c:pt idx="23">
                  <c:v>24.03.2018</c:v>
                </c:pt>
                <c:pt idx="24">
                  <c:v>25.03.2018</c:v>
                </c:pt>
                <c:pt idx="25">
                  <c:v>26.03.2018</c:v>
                </c:pt>
                <c:pt idx="26">
                  <c:v>27.03.2018</c:v>
                </c:pt>
                <c:pt idx="27">
                  <c:v>28.03.2018</c:v>
                </c:pt>
                <c:pt idx="28">
                  <c:v>29.03.2018</c:v>
                </c:pt>
                <c:pt idx="29">
                  <c:v>30.03.2018</c:v>
                </c:pt>
                <c:pt idx="30">
                  <c:v>31.03.2018</c:v>
                </c:pt>
              </c:strCache>
            </c:strRef>
          </c:cat>
          <c:val>
            <c:numRef>
              <c:f>Sheet1!$AI$2:$AI$32</c:f>
              <c:numCache>
                <c:formatCode>General</c:formatCode>
                <c:ptCount val="31"/>
                <c:pt idx="0">
                  <c:v>4</c:v>
                </c:pt>
                <c:pt idx="1">
                  <c:v>3</c:v>
                </c:pt>
                <c:pt idx="2">
                  <c:v>0</c:v>
                </c:pt>
                <c:pt idx="3">
                  <c:v>0</c:v>
                </c:pt>
                <c:pt idx="4">
                  <c:v>3</c:v>
                </c:pt>
                <c:pt idx="5">
                  <c:v>1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2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2</c:v>
                </c:pt>
                <c:pt idx="16">
                  <c:v>2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2</c:v>
                </c:pt>
                <c:pt idx="21">
                  <c:v>6</c:v>
                </c:pt>
                <c:pt idx="22">
                  <c:v>1</c:v>
                </c:pt>
                <c:pt idx="23">
                  <c:v>0</c:v>
                </c:pt>
                <c:pt idx="24">
                  <c:v>2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  <c:pt idx="28">
                  <c:v>0</c:v>
                </c:pt>
                <c:pt idx="29">
                  <c:v>1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1-F72C-4BC7-830D-E4E05796A58A}"/>
            </c:ext>
          </c:extLst>
        </c:ser>
        <c:ser>
          <c:idx val="34"/>
          <c:order val="34"/>
          <c:tx>
            <c:strRef>
              <c:f>Sheet1!$AJ$1</c:f>
              <c:strCache>
                <c:ptCount val="1"/>
                <c:pt idx="0">
                  <c:v>Visite</c:v>
                </c:pt>
              </c:strCache>
            </c:strRef>
          </c:tx>
          <c:spPr>
            <a:ln w="28575" cap="rnd">
              <a:solidFill>
                <a:schemeClr val="accent5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01.03.2018</c:v>
                </c:pt>
                <c:pt idx="1">
                  <c:v>02.03.2018</c:v>
                </c:pt>
                <c:pt idx="2">
                  <c:v>03.03.2018</c:v>
                </c:pt>
                <c:pt idx="3">
                  <c:v>04.03.2018</c:v>
                </c:pt>
                <c:pt idx="4">
                  <c:v>05.03.2018</c:v>
                </c:pt>
                <c:pt idx="5">
                  <c:v>06.03.2018</c:v>
                </c:pt>
                <c:pt idx="6">
                  <c:v>07.03.2018</c:v>
                </c:pt>
                <c:pt idx="7">
                  <c:v>08.03.2018</c:v>
                </c:pt>
                <c:pt idx="8">
                  <c:v>09.03.2018</c:v>
                </c:pt>
                <c:pt idx="9">
                  <c:v>10.03.2018</c:v>
                </c:pt>
                <c:pt idx="10">
                  <c:v>11.03.2018</c:v>
                </c:pt>
                <c:pt idx="11">
                  <c:v>12.03.2018</c:v>
                </c:pt>
                <c:pt idx="12">
                  <c:v>13.03.2018</c:v>
                </c:pt>
                <c:pt idx="13">
                  <c:v>14.03.2018</c:v>
                </c:pt>
                <c:pt idx="14">
                  <c:v>15.03.2018</c:v>
                </c:pt>
                <c:pt idx="15">
                  <c:v>16.03.2018</c:v>
                </c:pt>
                <c:pt idx="16">
                  <c:v>17.03.2018</c:v>
                </c:pt>
                <c:pt idx="17">
                  <c:v>18.03.2018</c:v>
                </c:pt>
                <c:pt idx="18">
                  <c:v>19.03.2018</c:v>
                </c:pt>
                <c:pt idx="19">
                  <c:v>20.03.2018</c:v>
                </c:pt>
                <c:pt idx="20">
                  <c:v>21.03.2018</c:v>
                </c:pt>
                <c:pt idx="21">
                  <c:v>22.03.2018</c:v>
                </c:pt>
                <c:pt idx="22">
                  <c:v>23.03.2018</c:v>
                </c:pt>
                <c:pt idx="23">
                  <c:v>24.03.2018</c:v>
                </c:pt>
                <c:pt idx="24">
                  <c:v>25.03.2018</c:v>
                </c:pt>
                <c:pt idx="25">
                  <c:v>26.03.2018</c:v>
                </c:pt>
                <c:pt idx="26">
                  <c:v>27.03.2018</c:v>
                </c:pt>
                <c:pt idx="27">
                  <c:v>28.03.2018</c:v>
                </c:pt>
                <c:pt idx="28">
                  <c:v>29.03.2018</c:v>
                </c:pt>
                <c:pt idx="29">
                  <c:v>30.03.2018</c:v>
                </c:pt>
                <c:pt idx="30">
                  <c:v>31.03.2018</c:v>
                </c:pt>
              </c:strCache>
            </c:strRef>
          </c:cat>
          <c:val>
            <c:numRef>
              <c:f>Sheet1!$AJ$2:$AJ$32</c:f>
              <c:numCache>
                <c:formatCode>General</c:formatCode>
                <c:ptCount val="31"/>
                <c:pt idx="0">
                  <c:v>6265</c:v>
                </c:pt>
                <c:pt idx="1">
                  <c:v>4245</c:v>
                </c:pt>
                <c:pt idx="2">
                  <c:v>4727</c:v>
                </c:pt>
                <c:pt idx="3">
                  <c:v>5303</c:v>
                </c:pt>
                <c:pt idx="4">
                  <c:v>3631</c:v>
                </c:pt>
                <c:pt idx="5">
                  <c:v>5387</c:v>
                </c:pt>
                <c:pt idx="6">
                  <c:v>4413</c:v>
                </c:pt>
                <c:pt idx="7">
                  <c:v>4250</c:v>
                </c:pt>
                <c:pt idx="8">
                  <c:v>4180</c:v>
                </c:pt>
                <c:pt idx="9">
                  <c:v>5057</c:v>
                </c:pt>
                <c:pt idx="10">
                  <c:v>5507</c:v>
                </c:pt>
                <c:pt idx="11">
                  <c:v>3136</c:v>
                </c:pt>
                <c:pt idx="12">
                  <c:v>5123</c:v>
                </c:pt>
                <c:pt idx="13">
                  <c:v>3465</c:v>
                </c:pt>
                <c:pt idx="14">
                  <c:v>3417</c:v>
                </c:pt>
                <c:pt idx="15">
                  <c:v>2287</c:v>
                </c:pt>
                <c:pt idx="16">
                  <c:v>3885</c:v>
                </c:pt>
                <c:pt idx="17">
                  <c:v>2245</c:v>
                </c:pt>
                <c:pt idx="18">
                  <c:v>5545</c:v>
                </c:pt>
                <c:pt idx="19">
                  <c:v>6843</c:v>
                </c:pt>
                <c:pt idx="20">
                  <c:v>8257</c:v>
                </c:pt>
                <c:pt idx="21">
                  <c:v>5569</c:v>
                </c:pt>
                <c:pt idx="22">
                  <c:v>4563</c:v>
                </c:pt>
                <c:pt idx="23">
                  <c:v>4332</c:v>
                </c:pt>
                <c:pt idx="24">
                  <c:v>3004</c:v>
                </c:pt>
                <c:pt idx="25">
                  <c:v>2949</c:v>
                </c:pt>
                <c:pt idx="26">
                  <c:v>1689</c:v>
                </c:pt>
                <c:pt idx="27">
                  <c:v>4683</c:v>
                </c:pt>
                <c:pt idx="28">
                  <c:v>9640</c:v>
                </c:pt>
                <c:pt idx="29">
                  <c:v>5302</c:v>
                </c:pt>
                <c:pt idx="30">
                  <c:v>1979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2-F72C-4BC7-830D-E4E05796A58A}"/>
            </c:ext>
          </c:extLst>
        </c:ser>
        <c:ser>
          <c:idx val="35"/>
          <c:order val="35"/>
          <c:tx>
            <c:strRef>
              <c:f>Sheet1!$AK$1</c:f>
              <c:strCache>
                <c:ptCount val="1"/>
                <c:pt idx="0">
                  <c:v>Schüssel-Schorse</c:v>
                </c:pt>
              </c:strCache>
            </c:strRef>
          </c:tx>
          <c:spPr>
            <a:ln w="28575" cap="rnd">
              <a:solidFill>
                <a:schemeClr val="accent6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01.03.2018</c:v>
                </c:pt>
                <c:pt idx="1">
                  <c:v>02.03.2018</c:v>
                </c:pt>
                <c:pt idx="2">
                  <c:v>03.03.2018</c:v>
                </c:pt>
                <c:pt idx="3">
                  <c:v>04.03.2018</c:v>
                </c:pt>
                <c:pt idx="4">
                  <c:v>05.03.2018</c:v>
                </c:pt>
                <c:pt idx="5">
                  <c:v>06.03.2018</c:v>
                </c:pt>
                <c:pt idx="6">
                  <c:v>07.03.2018</c:v>
                </c:pt>
                <c:pt idx="7">
                  <c:v>08.03.2018</c:v>
                </c:pt>
                <c:pt idx="8">
                  <c:v>09.03.2018</c:v>
                </c:pt>
                <c:pt idx="9">
                  <c:v>10.03.2018</c:v>
                </c:pt>
                <c:pt idx="10">
                  <c:v>11.03.2018</c:v>
                </c:pt>
                <c:pt idx="11">
                  <c:v>12.03.2018</c:v>
                </c:pt>
                <c:pt idx="12">
                  <c:v>13.03.2018</c:v>
                </c:pt>
                <c:pt idx="13">
                  <c:v>14.03.2018</c:v>
                </c:pt>
                <c:pt idx="14">
                  <c:v>15.03.2018</c:v>
                </c:pt>
                <c:pt idx="15">
                  <c:v>16.03.2018</c:v>
                </c:pt>
                <c:pt idx="16">
                  <c:v>17.03.2018</c:v>
                </c:pt>
                <c:pt idx="17">
                  <c:v>18.03.2018</c:v>
                </c:pt>
                <c:pt idx="18">
                  <c:v>19.03.2018</c:v>
                </c:pt>
                <c:pt idx="19">
                  <c:v>20.03.2018</c:v>
                </c:pt>
                <c:pt idx="20">
                  <c:v>21.03.2018</c:v>
                </c:pt>
                <c:pt idx="21">
                  <c:v>22.03.2018</c:v>
                </c:pt>
                <c:pt idx="22">
                  <c:v>23.03.2018</c:v>
                </c:pt>
                <c:pt idx="23">
                  <c:v>24.03.2018</c:v>
                </c:pt>
                <c:pt idx="24">
                  <c:v>25.03.2018</c:v>
                </c:pt>
                <c:pt idx="25">
                  <c:v>26.03.2018</c:v>
                </c:pt>
                <c:pt idx="26">
                  <c:v>27.03.2018</c:v>
                </c:pt>
                <c:pt idx="27">
                  <c:v>28.03.2018</c:v>
                </c:pt>
                <c:pt idx="28">
                  <c:v>29.03.2018</c:v>
                </c:pt>
                <c:pt idx="29">
                  <c:v>30.03.2018</c:v>
                </c:pt>
                <c:pt idx="30">
                  <c:v>31.03.2018</c:v>
                </c:pt>
              </c:strCache>
            </c:strRef>
          </c:cat>
          <c:val>
            <c:numRef>
              <c:f>Sheet1!$AK$2:$AK$32</c:f>
              <c:numCache>
                <c:formatCode>General</c:formatCode>
                <c:ptCount val="31"/>
                <c:pt idx="0">
                  <c:v>249</c:v>
                </c:pt>
                <c:pt idx="1">
                  <c:v>513</c:v>
                </c:pt>
                <c:pt idx="2">
                  <c:v>112</c:v>
                </c:pt>
                <c:pt idx="3">
                  <c:v>60</c:v>
                </c:pt>
                <c:pt idx="4">
                  <c:v>62</c:v>
                </c:pt>
                <c:pt idx="5">
                  <c:v>839</c:v>
                </c:pt>
                <c:pt idx="6">
                  <c:v>2428</c:v>
                </c:pt>
                <c:pt idx="7">
                  <c:v>718</c:v>
                </c:pt>
                <c:pt idx="8">
                  <c:v>926</c:v>
                </c:pt>
                <c:pt idx="9">
                  <c:v>863</c:v>
                </c:pt>
                <c:pt idx="10">
                  <c:v>391</c:v>
                </c:pt>
                <c:pt idx="11">
                  <c:v>162</c:v>
                </c:pt>
                <c:pt idx="12">
                  <c:v>1305</c:v>
                </c:pt>
                <c:pt idx="13">
                  <c:v>777</c:v>
                </c:pt>
                <c:pt idx="14">
                  <c:v>1157</c:v>
                </c:pt>
                <c:pt idx="15">
                  <c:v>601</c:v>
                </c:pt>
                <c:pt idx="16">
                  <c:v>311</c:v>
                </c:pt>
                <c:pt idx="17">
                  <c:v>109</c:v>
                </c:pt>
                <c:pt idx="18">
                  <c:v>34</c:v>
                </c:pt>
                <c:pt idx="19">
                  <c:v>27</c:v>
                </c:pt>
                <c:pt idx="20">
                  <c:v>25</c:v>
                </c:pt>
                <c:pt idx="21">
                  <c:v>165</c:v>
                </c:pt>
                <c:pt idx="22">
                  <c:v>145</c:v>
                </c:pt>
                <c:pt idx="23">
                  <c:v>64</c:v>
                </c:pt>
                <c:pt idx="24">
                  <c:v>22</c:v>
                </c:pt>
                <c:pt idx="25">
                  <c:v>2446</c:v>
                </c:pt>
                <c:pt idx="26">
                  <c:v>389</c:v>
                </c:pt>
                <c:pt idx="27">
                  <c:v>164</c:v>
                </c:pt>
                <c:pt idx="28">
                  <c:v>65</c:v>
                </c:pt>
                <c:pt idx="29">
                  <c:v>23</c:v>
                </c:pt>
                <c:pt idx="30">
                  <c:v>1226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3-F72C-4BC7-830D-E4E05796A58A}"/>
            </c:ext>
          </c:extLst>
        </c:ser>
        <c:ser>
          <c:idx val="36"/>
          <c:order val="36"/>
          <c:tx>
            <c:strRef>
              <c:f>Sheet1!$AL$1</c:f>
              <c:strCache>
                <c:ptCount val="1"/>
                <c:pt idx="0">
                  <c:v>NDR Bigband</c:v>
                </c:pt>
              </c:strCache>
            </c:strRef>
          </c:tx>
          <c:spPr>
            <a:ln w="28575" cap="rnd">
              <a:solidFill>
                <a:schemeClr val="accent1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01.03.2018</c:v>
                </c:pt>
                <c:pt idx="1">
                  <c:v>02.03.2018</c:v>
                </c:pt>
                <c:pt idx="2">
                  <c:v>03.03.2018</c:v>
                </c:pt>
                <c:pt idx="3">
                  <c:v>04.03.2018</c:v>
                </c:pt>
                <c:pt idx="4">
                  <c:v>05.03.2018</c:v>
                </c:pt>
                <c:pt idx="5">
                  <c:v>06.03.2018</c:v>
                </c:pt>
                <c:pt idx="6">
                  <c:v>07.03.2018</c:v>
                </c:pt>
                <c:pt idx="7">
                  <c:v>08.03.2018</c:v>
                </c:pt>
                <c:pt idx="8">
                  <c:v>09.03.2018</c:v>
                </c:pt>
                <c:pt idx="9">
                  <c:v>10.03.2018</c:v>
                </c:pt>
                <c:pt idx="10">
                  <c:v>11.03.2018</c:v>
                </c:pt>
                <c:pt idx="11">
                  <c:v>12.03.2018</c:v>
                </c:pt>
                <c:pt idx="12">
                  <c:v>13.03.2018</c:v>
                </c:pt>
                <c:pt idx="13">
                  <c:v>14.03.2018</c:v>
                </c:pt>
                <c:pt idx="14">
                  <c:v>15.03.2018</c:v>
                </c:pt>
                <c:pt idx="15">
                  <c:v>16.03.2018</c:v>
                </c:pt>
                <c:pt idx="16">
                  <c:v>17.03.2018</c:v>
                </c:pt>
                <c:pt idx="17">
                  <c:v>18.03.2018</c:v>
                </c:pt>
                <c:pt idx="18">
                  <c:v>19.03.2018</c:v>
                </c:pt>
                <c:pt idx="19">
                  <c:v>20.03.2018</c:v>
                </c:pt>
                <c:pt idx="20">
                  <c:v>21.03.2018</c:v>
                </c:pt>
                <c:pt idx="21">
                  <c:v>22.03.2018</c:v>
                </c:pt>
                <c:pt idx="22">
                  <c:v>23.03.2018</c:v>
                </c:pt>
                <c:pt idx="23">
                  <c:v>24.03.2018</c:v>
                </c:pt>
                <c:pt idx="24">
                  <c:v>25.03.2018</c:v>
                </c:pt>
                <c:pt idx="25">
                  <c:v>26.03.2018</c:v>
                </c:pt>
                <c:pt idx="26">
                  <c:v>27.03.2018</c:v>
                </c:pt>
                <c:pt idx="27">
                  <c:v>28.03.2018</c:v>
                </c:pt>
                <c:pt idx="28">
                  <c:v>29.03.2018</c:v>
                </c:pt>
                <c:pt idx="29">
                  <c:v>30.03.2018</c:v>
                </c:pt>
                <c:pt idx="30">
                  <c:v>31.03.2018</c:v>
                </c:pt>
              </c:strCache>
            </c:strRef>
          </c:cat>
          <c:val>
            <c:numRef>
              <c:f>Sheet1!$AL$2:$AL$32</c:f>
              <c:numCache>
                <c:formatCode>General</c:formatCode>
                <c:ptCount val="31"/>
                <c:pt idx="0">
                  <c:v>74</c:v>
                </c:pt>
                <c:pt idx="1">
                  <c:v>79</c:v>
                </c:pt>
                <c:pt idx="2">
                  <c:v>30</c:v>
                </c:pt>
                <c:pt idx="3">
                  <c:v>19</c:v>
                </c:pt>
                <c:pt idx="4">
                  <c:v>11</c:v>
                </c:pt>
                <c:pt idx="5">
                  <c:v>13</c:v>
                </c:pt>
                <c:pt idx="6">
                  <c:v>8</c:v>
                </c:pt>
                <c:pt idx="7">
                  <c:v>356</c:v>
                </c:pt>
                <c:pt idx="8">
                  <c:v>66</c:v>
                </c:pt>
                <c:pt idx="9">
                  <c:v>55</c:v>
                </c:pt>
                <c:pt idx="10">
                  <c:v>28</c:v>
                </c:pt>
                <c:pt idx="11">
                  <c:v>6</c:v>
                </c:pt>
                <c:pt idx="12">
                  <c:v>30</c:v>
                </c:pt>
                <c:pt idx="13">
                  <c:v>11</c:v>
                </c:pt>
                <c:pt idx="14">
                  <c:v>10</c:v>
                </c:pt>
                <c:pt idx="15">
                  <c:v>15</c:v>
                </c:pt>
                <c:pt idx="16">
                  <c:v>17</c:v>
                </c:pt>
                <c:pt idx="17">
                  <c:v>12</c:v>
                </c:pt>
                <c:pt idx="18">
                  <c:v>27</c:v>
                </c:pt>
                <c:pt idx="19">
                  <c:v>3</c:v>
                </c:pt>
                <c:pt idx="20">
                  <c:v>8</c:v>
                </c:pt>
                <c:pt idx="21">
                  <c:v>4</c:v>
                </c:pt>
                <c:pt idx="22">
                  <c:v>2</c:v>
                </c:pt>
                <c:pt idx="23">
                  <c:v>6</c:v>
                </c:pt>
                <c:pt idx="24">
                  <c:v>10</c:v>
                </c:pt>
                <c:pt idx="25">
                  <c:v>13</c:v>
                </c:pt>
                <c:pt idx="26">
                  <c:v>6</c:v>
                </c:pt>
                <c:pt idx="27">
                  <c:v>1465</c:v>
                </c:pt>
                <c:pt idx="28">
                  <c:v>103</c:v>
                </c:pt>
                <c:pt idx="29">
                  <c:v>48</c:v>
                </c:pt>
                <c:pt idx="30">
                  <c:v>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4-F72C-4BC7-830D-E4E05796A58A}"/>
            </c:ext>
          </c:extLst>
        </c:ser>
        <c:ser>
          <c:idx val="37"/>
          <c:order val="37"/>
          <c:tx>
            <c:strRef>
              <c:f>Sheet1!$AM$1</c:f>
              <c:strCache>
                <c:ptCount val="1"/>
                <c:pt idx="0">
                  <c:v>Treckerfahrer dürfen das</c:v>
                </c:pt>
              </c:strCache>
            </c:strRef>
          </c:tx>
          <c:spPr>
            <a:ln w="28575" cap="rnd">
              <a:solidFill>
                <a:schemeClr val="accent2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01.03.2018</c:v>
                </c:pt>
                <c:pt idx="1">
                  <c:v>02.03.2018</c:v>
                </c:pt>
                <c:pt idx="2">
                  <c:v>03.03.2018</c:v>
                </c:pt>
                <c:pt idx="3">
                  <c:v>04.03.2018</c:v>
                </c:pt>
                <c:pt idx="4">
                  <c:v>05.03.2018</c:v>
                </c:pt>
                <c:pt idx="5">
                  <c:v>06.03.2018</c:v>
                </c:pt>
                <c:pt idx="6">
                  <c:v>07.03.2018</c:v>
                </c:pt>
                <c:pt idx="7">
                  <c:v>08.03.2018</c:v>
                </c:pt>
                <c:pt idx="8">
                  <c:v>09.03.2018</c:v>
                </c:pt>
                <c:pt idx="9">
                  <c:v>10.03.2018</c:v>
                </c:pt>
                <c:pt idx="10">
                  <c:v>11.03.2018</c:v>
                </c:pt>
                <c:pt idx="11">
                  <c:v>12.03.2018</c:v>
                </c:pt>
                <c:pt idx="12">
                  <c:v>13.03.2018</c:v>
                </c:pt>
                <c:pt idx="13">
                  <c:v>14.03.2018</c:v>
                </c:pt>
                <c:pt idx="14">
                  <c:v>15.03.2018</c:v>
                </c:pt>
                <c:pt idx="15">
                  <c:v>16.03.2018</c:v>
                </c:pt>
                <c:pt idx="16">
                  <c:v>17.03.2018</c:v>
                </c:pt>
                <c:pt idx="17">
                  <c:v>18.03.2018</c:v>
                </c:pt>
                <c:pt idx="18">
                  <c:v>19.03.2018</c:v>
                </c:pt>
                <c:pt idx="19">
                  <c:v>20.03.2018</c:v>
                </c:pt>
                <c:pt idx="20">
                  <c:v>21.03.2018</c:v>
                </c:pt>
                <c:pt idx="21">
                  <c:v>22.03.2018</c:v>
                </c:pt>
                <c:pt idx="22">
                  <c:v>23.03.2018</c:v>
                </c:pt>
                <c:pt idx="23">
                  <c:v>24.03.2018</c:v>
                </c:pt>
                <c:pt idx="24">
                  <c:v>25.03.2018</c:v>
                </c:pt>
                <c:pt idx="25">
                  <c:v>26.03.2018</c:v>
                </c:pt>
                <c:pt idx="26">
                  <c:v>27.03.2018</c:v>
                </c:pt>
                <c:pt idx="27">
                  <c:v>28.03.2018</c:v>
                </c:pt>
                <c:pt idx="28">
                  <c:v>29.03.2018</c:v>
                </c:pt>
                <c:pt idx="29">
                  <c:v>30.03.2018</c:v>
                </c:pt>
                <c:pt idx="30">
                  <c:v>31.03.2018</c:v>
                </c:pt>
              </c:strCache>
            </c:strRef>
          </c:cat>
          <c:val>
            <c:numRef>
              <c:f>Sheet1!$AM$2:$AM$32</c:f>
              <c:numCache>
                <c:formatCode>General</c:formatCode>
                <c:ptCount val="31"/>
                <c:pt idx="0">
                  <c:v>3251</c:v>
                </c:pt>
                <c:pt idx="1">
                  <c:v>1063</c:v>
                </c:pt>
                <c:pt idx="2">
                  <c:v>8127</c:v>
                </c:pt>
                <c:pt idx="3">
                  <c:v>4882</c:v>
                </c:pt>
                <c:pt idx="4">
                  <c:v>1665</c:v>
                </c:pt>
                <c:pt idx="5">
                  <c:v>1368</c:v>
                </c:pt>
                <c:pt idx="6">
                  <c:v>48116</c:v>
                </c:pt>
                <c:pt idx="7">
                  <c:v>10969</c:v>
                </c:pt>
                <c:pt idx="8">
                  <c:v>13035</c:v>
                </c:pt>
                <c:pt idx="9">
                  <c:v>11315</c:v>
                </c:pt>
                <c:pt idx="10">
                  <c:v>7096</c:v>
                </c:pt>
                <c:pt idx="11">
                  <c:v>2463</c:v>
                </c:pt>
                <c:pt idx="12">
                  <c:v>2455</c:v>
                </c:pt>
                <c:pt idx="13">
                  <c:v>6901</c:v>
                </c:pt>
                <c:pt idx="14">
                  <c:v>3251</c:v>
                </c:pt>
                <c:pt idx="15">
                  <c:v>3606</c:v>
                </c:pt>
                <c:pt idx="16">
                  <c:v>9043</c:v>
                </c:pt>
                <c:pt idx="17">
                  <c:v>6704</c:v>
                </c:pt>
                <c:pt idx="18">
                  <c:v>5232</c:v>
                </c:pt>
                <c:pt idx="19">
                  <c:v>3595</c:v>
                </c:pt>
                <c:pt idx="20">
                  <c:v>4482</c:v>
                </c:pt>
                <c:pt idx="21">
                  <c:v>4612</c:v>
                </c:pt>
                <c:pt idx="22">
                  <c:v>7006</c:v>
                </c:pt>
                <c:pt idx="23">
                  <c:v>2899</c:v>
                </c:pt>
                <c:pt idx="24">
                  <c:v>6962</c:v>
                </c:pt>
                <c:pt idx="25">
                  <c:v>8016</c:v>
                </c:pt>
                <c:pt idx="26">
                  <c:v>3444</c:v>
                </c:pt>
                <c:pt idx="27">
                  <c:v>5008</c:v>
                </c:pt>
                <c:pt idx="28">
                  <c:v>3357</c:v>
                </c:pt>
                <c:pt idx="29">
                  <c:v>10789</c:v>
                </c:pt>
                <c:pt idx="30">
                  <c:v>11305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5-F72C-4BC7-830D-E4E05796A58A}"/>
            </c:ext>
          </c:extLst>
        </c:ser>
        <c:ser>
          <c:idx val="38"/>
          <c:order val="38"/>
          <c:tx>
            <c:strRef>
              <c:f>Sheet1!$AN$1</c:f>
              <c:strCache>
                <c:ptCount val="1"/>
                <c:pt idx="0">
                  <c:v>Jennifer - Sehnsucht nach was Besseres</c:v>
                </c:pt>
              </c:strCache>
            </c:strRef>
          </c:tx>
          <c:spPr>
            <a:ln w="28575" cap="rnd">
              <a:solidFill>
                <a:schemeClr val="accent3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01.03.2018</c:v>
                </c:pt>
                <c:pt idx="1">
                  <c:v>02.03.2018</c:v>
                </c:pt>
                <c:pt idx="2">
                  <c:v>03.03.2018</c:v>
                </c:pt>
                <c:pt idx="3">
                  <c:v>04.03.2018</c:v>
                </c:pt>
                <c:pt idx="4">
                  <c:v>05.03.2018</c:v>
                </c:pt>
                <c:pt idx="5">
                  <c:v>06.03.2018</c:v>
                </c:pt>
                <c:pt idx="6">
                  <c:v>07.03.2018</c:v>
                </c:pt>
                <c:pt idx="7">
                  <c:v>08.03.2018</c:v>
                </c:pt>
                <c:pt idx="8">
                  <c:v>09.03.2018</c:v>
                </c:pt>
                <c:pt idx="9">
                  <c:v>10.03.2018</c:v>
                </c:pt>
                <c:pt idx="10">
                  <c:v>11.03.2018</c:v>
                </c:pt>
                <c:pt idx="11">
                  <c:v>12.03.2018</c:v>
                </c:pt>
                <c:pt idx="12">
                  <c:v>13.03.2018</c:v>
                </c:pt>
                <c:pt idx="13">
                  <c:v>14.03.2018</c:v>
                </c:pt>
                <c:pt idx="14">
                  <c:v>15.03.2018</c:v>
                </c:pt>
                <c:pt idx="15">
                  <c:v>16.03.2018</c:v>
                </c:pt>
                <c:pt idx="16">
                  <c:v>17.03.2018</c:v>
                </c:pt>
                <c:pt idx="17">
                  <c:v>18.03.2018</c:v>
                </c:pt>
                <c:pt idx="18">
                  <c:v>19.03.2018</c:v>
                </c:pt>
                <c:pt idx="19">
                  <c:v>20.03.2018</c:v>
                </c:pt>
                <c:pt idx="20">
                  <c:v>21.03.2018</c:v>
                </c:pt>
                <c:pt idx="21">
                  <c:v>22.03.2018</c:v>
                </c:pt>
                <c:pt idx="22">
                  <c:v>23.03.2018</c:v>
                </c:pt>
                <c:pt idx="23">
                  <c:v>24.03.2018</c:v>
                </c:pt>
                <c:pt idx="24">
                  <c:v>25.03.2018</c:v>
                </c:pt>
                <c:pt idx="25">
                  <c:v>26.03.2018</c:v>
                </c:pt>
                <c:pt idx="26">
                  <c:v>27.03.2018</c:v>
                </c:pt>
                <c:pt idx="27">
                  <c:v>28.03.2018</c:v>
                </c:pt>
                <c:pt idx="28">
                  <c:v>29.03.2018</c:v>
                </c:pt>
                <c:pt idx="29">
                  <c:v>30.03.2018</c:v>
                </c:pt>
                <c:pt idx="30">
                  <c:v>31.03.2018</c:v>
                </c:pt>
              </c:strCache>
            </c:strRef>
          </c:cat>
          <c:val>
            <c:numRef>
              <c:f>Sheet1!$AN$2:$AN$32</c:f>
              <c:numCache>
                <c:formatCode>General</c:formatCode>
                <c:ptCount val="31"/>
                <c:pt idx="0">
                  <c:v>9</c:v>
                </c:pt>
                <c:pt idx="1">
                  <c:v>5</c:v>
                </c:pt>
                <c:pt idx="2">
                  <c:v>11</c:v>
                </c:pt>
                <c:pt idx="3">
                  <c:v>3</c:v>
                </c:pt>
                <c:pt idx="4">
                  <c:v>7</c:v>
                </c:pt>
                <c:pt idx="5">
                  <c:v>2</c:v>
                </c:pt>
                <c:pt idx="6">
                  <c:v>12</c:v>
                </c:pt>
                <c:pt idx="7">
                  <c:v>0</c:v>
                </c:pt>
                <c:pt idx="8">
                  <c:v>13</c:v>
                </c:pt>
                <c:pt idx="9">
                  <c:v>8</c:v>
                </c:pt>
                <c:pt idx="10">
                  <c:v>1</c:v>
                </c:pt>
                <c:pt idx="11">
                  <c:v>5</c:v>
                </c:pt>
                <c:pt idx="12">
                  <c:v>5</c:v>
                </c:pt>
                <c:pt idx="13">
                  <c:v>5</c:v>
                </c:pt>
                <c:pt idx="14">
                  <c:v>23</c:v>
                </c:pt>
                <c:pt idx="15">
                  <c:v>2</c:v>
                </c:pt>
                <c:pt idx="16">
                  <c:v>6</c:v>
                </c:pt>
                <c:pt idx="17">
                  <c:v>4</c:v>
                </c:pt>
                <c:pt idx="18">
                  <c:v>13</c:v>
                </c:pt>
                <c:pt idx="19">
                  <c:v>4</c:v>
                </c:pt>
                <c:pt idx="20">
                  <c:v>4</c:v>
                </c:pt>
                <c:pt idx="21">
                  <c:v>6</c:v>
                </c:pt>
                <c:pt idx="22">
                  <c:v>5</c:v>
                </c:pt>
                <c:pt idx="23">
                  <c:v>2</c:v>
                </c:pt>
                <c:pt idx="24">
                  <c:v>4</c:v>
                </c:pt>
                <c:pt idx="25">
                  <c:v>2</c:v>
                </c:pt>
                <c:pt idx="26">
                  <c:v>6</c:v>
                </c:pt>
                <c:pt idx="27">
                  <c:v>6</c:v>
                </c:pt>
                <c:pt idx="28">
                  <c:v>0</c:v>
                </c:pt>
                <c:pt idx="29">
                  <c:v>3</c:v>
                </c:pt>
                <c:pt idx="3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6-F72C-4BC7-830D-E4E05796A5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7256912"/>
        <c:axId val="377257240"/>
      </c:lineChart>
      <c:catAx>
        <c:axId val="377256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7257240"/>
        <c:crosses val="autoZero"/>
        <c:auto val="1"/>
        <c:lblAlgn val="ctr"/>
        <c:lblOffset val="100"/>
        <c:noMultiLvlLbl val="0"/>
      </c:catAx>
      <c:valAx>
        <c:axId val="377257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7256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Sheet1!$A$2:$A$40</c:f>
              <c:strCache>
                <c:ptCount val="39"/>
                <c:pt idx="0">
                  <c:v>N-JOY</c:v>
                </c:pt>
                <c:pt idx="1">
                  <c:v>Eurovision Song Contest Deutschland</c:v>
                </c:pt>
                <c:pt idx="2">
                  <c:v>NDR 2</c:v>
                </c:pt>
                <c:pt idx="3">
                  <c:v>INAS NACHT</c:v>
                </c:pt>
                <c:pt idx="4">
                  <c:v>NDR.de</c:v>
                </c:pt>
                <c:pt idx="5">
                  <c:v>NDR Niedersachsen</c:v>
                </c:pt>
                <c:pt idx="6">
                  <c:v>NDR Info</c:v>
                </c:pt>
                <c:pt idx="7">
                  <c:v>NDR Kultur</c:v>
                </c:pt>
                <c:pt idx="8">
                  <c:v>Mein Nachmittag (NDR)</c:v>
                </c:pt>
                <c:pt idx="9">
                  <c:v>NDR Elbphilharmonie Orchester</c:v>
                </c:pt>
                <c:pt idx="10">
                  <c:v>NDR Chor</c:v>
                </c:pt>
                <c:pt idx="11">
                  <c:v>Tietjen und Bommes</c:v>
                </c:pt>
                <c:pt idx="12">
                  <c:v>NDR Talk Show</c:v>
                </c:pt>
                <c:pt idx="13">
                  <c:v>Kuhlage und Hardeland</c:v>
                </c:pt>
                <c:pt idx="14">
                  <c:v>NDR barrierefrei</c:v>
                </c:pt>
                <c:pt idx="15">
                  <c:v>NDR Sport</c:v>
                </c:pt>
                <c:pt idx="16">
                  <c:v>Weltbilder</c:v>
                </c:pt>
                <c:pt idx="17">
                  <c:v>Sesamstrasse</c:v>
                </c:pt>
                <c:pt idx="18">
                  <c:v>NDR Mecklenburg-Vorpommern</c:v>
                </c:pt>
                <c:pt idx="19">
                  <c:v>NDR Hamburg</c:v>
                </c:pt>
                <c:pt idx="20">
                  <c:v>NDR Schleswig-Holstein</c:v>
                </c:pt>
                <c:pt idx="21">
                  <c:v>Panorama</c:v>
                </c:pt>
                <c:pt idx="22">
                  <c:v>Extra 3</c:v>
                </c:pt>
                <c:pt idx="23">
                  <c:v>Rute raus, der Spaß beginnt</c:v>
                </c:pt>
                <c:pt idx="24">
                  <c:v>NDR Doku</c:v>
                </c:pt>
                <c:pt idx="25">
                  <c:v>Neues aus Büttenwarder</c:v>
                </c:pt>
                <c:pt idx="26">
                  <c:v>Zapp - Das Medienmagazin</c:v>
                </c:pt>
                <c:pt idx="27">
                  <c:v>Kulturjournal</c:v>
                </c:pt>
                <c:pt idx="28">
                  <c:v>Wir sind die Freeses</c:v>
                </c:pt>
                <c:pt idx="29">
                  <c:v>DAS! im NDR Fernsehen</c:v>
                </c:pt>
                <c:pt idx="30">
                  <c:v>Bingo! Die Umweltlotterie</c:v>
                </c:pt>
                <c:pt idx="31">
                  <c:v>NDR Radiophilharmonie</c:v>
                </c:pt>
                <c:pt idx="32">
                  <c:v>NDR Fernsehen</c:v>
                </c:pt>
                <c:pt idx="33">
                  <c:v>NDR 2 Soundcheck Neue Musik - Das Festival</c:v>
                </c:pt>
                <c:pt idx="34">
                  <c:v>Visite</c:v>
                </c:pt>
                <c:pt idx="35">
                  <c:v>Schüssel-Schorse</c:v>
                </c:pt>
                <c:pt idx="36">
                  <c:v>NDR Bigband</c:v>
                </c:pt>
                <c:pt idx="37">
                  <c:v>Treckerfahrer dürfen das</c:v>
                </c:pt>
                <c:pt idx="38">
                  <c:v>Jennifer - Sehnsucht nach was Besseres</c:v>
                </c:pt>
              </c:strCache>
            </c:strRef>
          </c:cat>
          <c:val>
            <c:numRef>
              <c:f>Sheet1!$B$2:$B$40</c:f>
              <c:numCache>
                <c:formatCode>General</c:formatCode>
                <c:ptCount val="39"/>
                <c:pt idx="0">
                  <c:v>27</c:v>
                </c:pt>
                <c:pt idx="1">
                  <c:v>16</c:v>
                </c:pt>
                <c:pt idx="2">
                  <c:v>32</c:v>
                </c:pt>
                <c:pt idx="3">
                  <c:v>0</c:v>
                </c:pt>
                <c:pt idx="4">
                  <c:v>72</c:v>
                </c:pt>
                <c:pt idx="5">
                  <c:v>55</c:v>
                </c:pt>
                <c:pt idx="6">
                  <c:v>33</c:v>
                </c:pt>
                <c:pt idx="7">
                  <c:v>32</c:v>
                </c:pt>
                <c:pt idx="8">
                  <c:v>4</c:v>
                </c:pt>
                <c:pt idx="9">
                  <c:v>3</c:v>
                </c:pt>
                <c:pt idx="10">
                  <c:v>3</c:v>
                </c:pt>
                <c:pt idx="11">
                  <c:v>8</c:v>
                </c:pt>
                <c:pt idx="12">
                  <c:v>4</c:v>
                </c:pt>
                <c:pt idx="13">
                  <c:v>0</c:v>
                </c:pt>
                <c:pt idx="14">
                  <c:v>6</c:v>
                </c:pt>
                <c:pt idx="15">
                  <c:v>50</c:v>
                </c:pt>
                <c:pt idx="16">
                  <c:v>2</c:v>
                </c:pt>
                <c:pt idx="17">
                  <c:v>2</c:v>
                </c:pt>
                <c:pt idx="18">
                  <c:v>6</c:v>
                </c:pt>
                <c:pt idx="19">
                  <c:v>46</c:v>
                </c:pt>
                <c:pt idx="20">
                  <c:v>54</c:v>
                </c:pt>
                <c:pt idx="21">
                  <c:v>22</c:v>
                </c:pt>
                <c:pt idx="22">
                  <c:v>0</c:v>
                </c:pt>
                <c:pt idx="23">
                  <c:v>3</c:v>
                </c:pt>
                <c:pt idx="24">
                  <c:v>6</c:v>
                </c:pt>
                <c:pt idx="25">
                  <c:v>4</c:v>
                </c:pt>
                <c:pt idx="26">
                  <c:v>14</c:v>
                </c:pt>
                <c:pt idx="27">
                  <c:v>11</c:v>
                </c:pt>
                <c:pt idx="28">
                  <c:v>13</c:v>
                </c:pt>
                <c:pt idx="29">
                  <c:v>45</c:v>
                </c:pt>
                <c:pt idx="30">
                  <c:v>0</c:v>
                </c:pt>
                <c:pt idx="31">
                  <c:v>2</c:v>
                </c:pt>
                <c:pt idx="32">
                  <c:v>2</c:v>
                </c:pt>
                <c:pt idx="33">
                  <c:v>2</c:v>
                </c:pt>
                <c:pt idx="34">
                  <c:v>22</c:v>
                </c:pt>
                <c:pt idx="35">
                  <c:v>8</c:v>
                </c:pt>
                <c:pt idx="36">
                  <c:v>2</c:v>
                </c:pt>
                <c:pt idx="37">
                  <c:v>3</c:v>
                </c:pt>
                <c:pt idx="3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6C1-47A3-96F1-5C987FC6AF2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Sheet1!$A$2:$A$40</c:f>
              <c:strCache>
                <c:ptCount val="39"/>
                <c:pt idx="0">
                  <c:v>N-JOY</c:v>
                </c:pt>
                <c:pt idx="1">
                  <c:v>Eurovision Song Contest Deutschland</c:v>
                </c:pt>
                <c:pt idx="2">
                  <c:v>NDR 2</c:v>
                </c:pt>
                <c:pt idx="3">
                  <c:v>INAS NACHT</c:v>
                </c:pt>
                <c:pt idx="4">
                  <c:v>NDR.de</c:v>
                </c:pt>
                <c:pt idx="5">
                  <c:v>NDR Niedersachsen</c:v>
                </c:pt>
                <c:pt idx="6">
                  <c:v>NDR Info</c:v>
                </c:pt>
                <c:pt idx="7">
                  <c:v>NDR Kultur</c:v>
                </c:pt>
                <c:pt idx="8">
                  <c:v>Mein Nachmittag (NDR)</c:v>
                </c:pt>
                <c:pt idx="9">
                  <c:v>NDR Elbphilharmonie Orchester</c:v>
                </c:pt>
                <c:pt idx="10">
                  <c:v>NDR Chor</c:v>
                </c:pt>
                <c:pt idx="11">
                  <c:v>Tietjen und Bommes</c:v>
                </c:pt>
                <c:pt idx="12">
                  <c:v>NDR Talk Show</c:v>
                </c:pt>
                <c:pt idx="13">
                  <c:v>Kuhlage und Hardeland</c:v>
                </c:pt>
                <c:pt idx="14">
                  <c:v>NDR barrierefrei</c:v>
                </c:pt>
                <c:pt idx="15">
                  <c:v>NDR Sport</c:v>
                </c:pt>
                <c:pt idx="16">
                  <c:v>Weltbilder</c:v>
                </c:pt>
                <c:pt idx="17">
                  <c:v>Sesamstrasse</c:v>
                </c:pt>
                <c:pt idx="18">
                  <c:v>NDR Mecklenburg-Vorpommern</c:v>
                </c:pt>
                <c:pt idx="19">
                  <c:v>NDR Hamburg</c:v>
                </c:pt>
                <c:pt idx="20">
                  <c:v>NDR Schleswig-Holstein</c:v>
                </c:pt>
                <c:pt idx="21">
                  <c:v>Panorama</c:v>
                </c:pt>
                <c:pt idx="22">
                  <c:v>Extra 3</c:v>
                </c:pt>
                <c:pt idx="23">
                  <c:v>Rute raus, der Spaß beginnt</c:v>
                </c:pt>
                <c:pt idx="24">
                  <c:v>NDR Doku</c:v>
                </c:pt>
                <c:pt idx="25">
                  <c:v>Neues aus Büttenwarder</c:v>
                </c:pt>
                <c:pt idx="26">
                  <c:v>Zapp - Das Medienmagazin</c:v>
                </c:pt>
                <c:pt idx="27">
                  <c:v>Kulturjournal</c:v>
                </c:pt>
                <c:pt idx="28">
                  <c:v>Wir sind die Freeses</c:v>
                </c:pt>
                <c:pt idx="29">
                  <c:v>DAS! im NDR Fernsehen</c:v>
                </c:pt>
                <c:pt idx="30">
                  <c:v>Bingo! Die Umweltlotterie</c:v>
                </c:pt>
                <c:pt idx="31">
                  <c:v>NDR Radiophilharmonie</c:v>
                </c:pt>
                <c:pt idx="32">
                  <c:v>NDR Fernsehen</c:v>
                </c:pt>
                <c:pt idx="33">
                  <c:v>NDR 2 Soundcheck Neue Musik - Das Festival</c:v>
                </c:pt>
                <c:pt idx="34">
                  <c:v>Visite</c:v>
                </c:pt>
                <c:pt idx="35">
                  <c:v>Schüssel-Schorse</c:v>
                </c:pt>
                <c:pt idx="36">
                  <c:v>NDR Bigband</c:v>
                </c:pt>
                <c:pt idx="37">
                  <c:v>Treckerfahrer dürfen das</c:v>
                </c:pt>
                <c:pt idx="38">
                  <c:v>Jennifer - Sehnsucht nach was Besseres</c:v>
                </c:pt>
              </c:strCache>
            </c:strRef>
          </c:cat>
          <c:val>
            <c:numRef>
              <c:f>Sheet1!$C$2:$C$40</c:f>
              <c:numCache>
                <c:formatCode>General</c:formatCode>
                <c:ptCount val="39"/>
                <c:pt idx="0">
                  <c:v>95</c:v>
                </c:pt>
                <c:pt idx="1">
                  <c:v>20</c:v>
                </c:pt>
                <c:pt idx="2">
                  <c:v>140</c:v>
                </c:pt>
                <c:pt idx="3">
                  <c:v>0</c:v>
                </c:pt>
                <c:pt idx="4">
                  <c:v>65</c:v>
                </c:pt>
                <c:pt idx="5">
                  <c:v>91</c:v>
                </c:pt>
                <c:pt idx="6">
                  <c:v>135</c:v>
                </c:pt>
                <c:pt idx="7">
                  <c:v>60</c:v>
                </c:pt>
                <c:pt idx="8">
                  <c:v>37</c:v>
                </c:pt>
                <c:pt idx="9">
                  <c:v>12</c:v>
                </c:pt>
                <c:pt idx="10">
                  <c:v>3</c:v>
                </c:pt>
                <c:pt idx="11">
                  <c:v>22</c:v>
                </c:pt>
                <c:pt idx="12">
                  <c:v>17</c:v>
                </c:pt>
                <c:pt idx="13">
                  <c:v>10</c:v>
                </c:pt>
                <c:pt idx="14">
                  <c:v>2</c:v>
                </c:pt>
                <c:pt idx="15">
                  <c:v>53</c:v>
                </c:pt>
                <c:pt idx="16">
                  <c:v>2</c:v>
                </c:pt>
                <c:pt idx="17">
                  <c:v>9</c:v>
                </c:pt>
                <c:pt idx="18">
                  <c:v>81</c:v>
                </c:pt>
                <c:pt idx="19">
                  <c:v>24</c:v>
                </c:pt>
                <c:pt idx="20">
                  <c:v>64</c:v>
                </c:pt>
                <c:pt idx="21">
                  <c:v>5</c:v>
                </c:pt>
                <c:pt idx="22">
                  <c:v>43</c:v>
                </c:pt>
                <c:pt idx="23">
                  <c:v>6</c:v>
                </c:pt>
                <c:pt idx="24">
                  <c:v>4</c:v>
                </c:pt>
                <c:pt idx="25">
                  <c:v>9</c:v>
                </c:pt>
                <c:pt idx="26">
                  <c:v>3</c:v>
                </c:pt>
                <c:pt idx="27">
                  <c:v>6</c:v>
                </c:pt>
                <c:pt idx="28">
                  <c:v>8</c:v>
                </c:pt>
                <c:pt idx="29">
                  <c:v>19</c:v>
                </c:pt>
                <c:pt idx="30">
                  <c:v>17</c:v>
                </c:pt>
                <c:pt idx="31">
                  <c:v>11</c:v>
                </c:pt>
                <c:pt idx="32">
                  <c:v>80</c:v>
                </c:pt>
                <c:pt idx="33">
                  <c:v>1</c:v>
                </c:pt>
                <c:pt idx="34">
                  <c:v>36</c:v>
                </c:pt>
                <c:pt idx="35">
                  <c:v>14</c:v>
                </c:pt>
                <c:pt idx="36">
                  <c:v>9</c:v>
                </c:pt>
                <c:pt idx="37">
                  <c:v>35</c:v>
                </c:pt>
                <c:pt idx="3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6C1-47A3-96F1-5C987FC6AF2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Sheet1!$A$2:$A$40</c:f>
              <c:strCache>
                <c:ptCount val="39"/>
                <c:pt idx="0">
                  <c:v>N-JOY</c:v>
                </c:pt>
                <c:pt idx="1">
                  <c:v>Eurovision Song Contest Deutschland</c:v>
                </c:pt>
                <c:pt idx="2">
                  <c:v>NDR 2</c:v>
                </c:pt>
                <c:pt idx="3">
                  <c:v>INAS NACHT</c:v>
                </c:pt>
                <c:pt idx="4">
                  <c:v>NDR.de</c:v>
                </c:pt>
                <c:pt idx="5">
                  <c:v>NDR Niedersachsen</c:v>
                </c:pt>
                <c:pt idx="6">
                  <c:v>NDR Info</c:v>
                </c:pt>
                <c:pt idx="7">
                  <c:v>NDR Kultur</c:v>
                </c:pt>
                <c:pt idx="8">
                  <c:v>Mein Nachmittag (NDR)</c:v>
                </c:pt>
                <c:pt idx="9">
                  <c:v>NDR Elbphilharmonie Orchester</c:v>
                </c:pt>
                <c:pt idx="10">
                  <c:v>NDR Chor</c:v>
                </c:pt>
                <c:pt idx="11">
                  <c:v>Tietjen und Bommes</c:v>
                </c:pt>
                <c:pt idx="12">
                  <c:v>NDR Talk Show</c:v>
                </c:pt>
                <c:pt idx="13">
                  <c:v>Kuhlage und Hardeland</c:v>
                </c:pt>
                <c:pt idx="14">
                  <c:v>NDR barrierefrei</c:v>
                </c:pt>
                <c:pt idx="15">
                  <c:v>NDR Sport</c:v>
                </c:pt>
                <c:pt idx="16">
                  <c:v>Weltbilder</c:v>
                </c:pt>
                <c:pt idx="17">
                  <c:v>Sesamstrasse</c:v>
                </c:pt>
                <c:pt idx="18">
                  <c:v>NDR Mecklenburg-Vorpommern</c:v>
                </c:pt>
                <c:pt idx="19">
                  <c:v>NDR Hamburg</c:v>
                </c:pt>
                <c:pt idx="20">
                  <c:v>NDR Schleswig-Holstein</c:v>
                </c:pt>
                <c:pt idx="21">
                  <c:v>Panorama</c:v>
                </c:pt>
                <c:pt idx="22">
                  <c:v>Extra 3</c:v>
                </c:pt>
                <c:pt idx="23">
                  <c:v>Rute raus, der Spaß beginnt</c:v>
                </c:pt>
                <c:pt idx="24">
                  <c:v>NDR Doku</c:v>
                </c:pt>
                <c:pt idx="25">
                  <c:v>Neues aus Büttenwarder</c:v>
                </c:pt>
                <c:pt idx="26">
                  <c:v>Zapp - Das Medienmagazin</c:v>
                </c:pt>
                <c:pt idx="27">
                  <c:v>Kulturjournal</c:v>
                </c:pt>
                <c:pt idx="28">
                  <c:v>Wir sind die Freeses</c:v>
                </c:pt>
                <c:pt idx="29">
                  <c:v>DAS! im NDR Fernsehen</c:v>
                </c:pt>
                <c:pt idx="30">
                  <c:v>Bingo! Die Umweltlotterie</c:v>
                </c:pt>
                <c:pt idx="31">
                  <c:v>NDR Radiophilharmonie</c:v>
                </c:pt>
                <c:pt idx="32">
                  <c:v>NDR Fernsehen</c:v>
                </c:pt>
                <c:pt idx="33">
                  <c:v>NDR 2 Soundcheck Neue Musik - Das Festival</c:v>
                </c:pt>
                <c:pt idx="34">
                  <c:v>Visite</c:v>
                </c:pt>
                <c:pt idx="35">
                  <c:v>Schüssel-Schorse</c:v>
                </c:pt>
                <c:pt idx="36">
                  <c:v>NDR Bigband</c:v>
                </c:pt>
                <c:pt idx="37">
                  <c:v>Treckerfahrer dürfen das</c:v>
                </c:pt>
                <c:pt idx="38">
                  <c:v>Jennifer - Sehnsucht nach was Besseres</c:v>
                </c:pt>
              </c:strCache>
            </c:strRef>
          </c:cat>
          <c:val>
            <c:numRef>
              <c:f>Sheet1!$D$2:$D$40</c:f>
              <c:numCache>
                <c:formatCode>General</c:formatCode>
                <c:ptCount val="39"/>
                <c:pt idx="0">
                  <c:v>31</c:v>
                </c:pt>
                <c:pt idx="1">
                  <c:v>4</c:v>
                </c:pt>
                <c:pt idx="2">
                  <c:v>86</c:v>
                </c:pt>
                <c:pt idx="3">
                  <c:v>1</c:v>
                </c:pt>
                <c:pt idx="4">
                  <c:v>135</c:v>
                </c:pt>
                <c:pt idx="5">
                  <c:v>154</c:v>
                </c:pt>
                <c:pt idx="6">
                  <c:v>69</c:v>
                </c:pt>
                <c:pt idx="7">
                  <c:v>26</c:v>
                </c:pt>
                <c:pt idx="8">
                  <c:v>45</c:v>
                </c:pt>
                <c:pt idx="9">
                  <c:v>9</c:v>
                </c:pt>
                <c:pt idx="10">
                  <c:v>4</c:v>
                </c:pt>
                <c:pt idx="11">
                  <c:v>11</c:v>
                </c:pt>
                <c:pt idx="12">
                  <c:v>23</c:v>
                </c:pt>
                <c:pt idx="13">
                  <c:v>1</c:v>
                </c:pt>
                <c:pt idx="14">
                  <c:v>1</c:v>
                </c:pt>
                <c:pt idx="15">
                  <c:v>74</c:v>
                </c:pt>
                <c:pt idx="16">
                  <c:v>32</c:v>
                </c:pt>
                <c:pt idx="17">
                  <c:v>30</c:v>
                </c:pt>
                <c:pt idx="18">
                  <c:v>27</c:v>
                </c:pt>
                <c:pt idx="19">
                  <c:v>105</c:v>
                </c:pt>
                <c:pt idx="20">
                  <c:v>64</c:v>
                </c:pt>
                <c:pt idx="21">
                  <c:v>25</c:v>
                </c:pt>
                <c:pt idx="22">
                  <c:v>66</c:v>
                </c:pt>
                <c:pt idx="23">
                  <c:v>3</c:v>
                </c:pt>
                <c:pt idx="24">
                  <c:v>47</c:v>
                </c:pt>
                <c:pt idx="25">
                  <c:v>1</c:v>
                </c:pt>
                <c:pt idx="26">
                  <c:v>11</c:v>
                </c:pt>
                <c:pt idx="27">
                  <c:v>20</c:v>
                </c:pt>
                <c:pt idx="28">
                  <c:v>7</c:v>
                </c:pt>
                <c:pt idx="29">
                  <c:v>68</c:v>
                </c:pt>
                <c:pt idx="30">
                  <c:v>17</c:v>
                </c:pt>
                <c:pt idx="31">
                  <c:v>10</c:v>
                </c:pt>
                <c:pt idx="32">
                  <c:v>161</c:v>
                </c:pt>
                <c:pt idx="33">
                  <c:v>0</c:v>
                </c:pt>
                <c:pt idx="34">
                  <c:v>59</c:v>
                </c:pt>
                <c:pt idx="35">
                  <c:v>14</c:v>
                </c:pt>
                <c:pt idx="36">
                  <c:v>2</c:v>
                </c:pt>
                <c:pt idx="37">
                  <c:v>24</c:v>
                </c:pt>
                <c:pt idx="3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6C1-47A3-96F1-5C987FC6AF2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Misc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Sheet1!$A$2:$A$40</c:f>
              <c:strCache>
                <c:ptCount val="39"/>
                <c:pt idx="0">
                  <c:v>N-JOY</c:v>
                </c:pt>
                <c:pt idx="1">
                  <c:v>Eurovision Song Contest Deutschland</c:v>
                </c:pt>
                <c:pt idx="2">
                  <c:v>NDR 2</c:v>
                </c:pt>
                <c:pt idx="3">
                  <c:v>INAS NACHT</c:v>
                </c:pt>
                <c:pt idx="4">
                  <c:v>NDR.de</c:v>
                </c:pt>
                <c:pt idx="5">
                  <c:v>NDR Niedersachsen</c:v>
                </c:pt>
                <c:pt idx="6">
                  <c:v>NDR Info</c:v>
                </c:pt>
                <c:pt idx="7">
                  <c:v>NDR Kultur</c:v>
                </c:pt>
                <c:pt idx="8">
                  <c:v>Mein Nachmittag (NDR)</c:v>
                </c:pt>
                <c:pt idx="9">
                  <c:v>NDR Elbphilharmonie Orchester</c:v>
                </c:pt>
                <c:pt idx="10">
                  <c:v>NDR Chor</c:v>
                </c:pt>
                <c:pt idx="11">
                  <c:v>Tietjen und Bommes</c:v>
                </c:pt>
                <c:pt idx="12">
                  <c:v>NDR Talk Show</c:v>
                </c:pt>
                <c:pt idx="13">
                  <c:v>Kuhlage und Hardeland</c:v>
                </c:pt>
                <c:pt idx="14">
                  <c:v>NDR barrierefrei</c:v>
                </c:pt>
                <c:pt idx="15">
                  <c:v>NDR Sport</c:v>
                </c:pt>
                <c:pt idx="16">
                  <c:v>Weltbilder</c:v>
                </c:pt>
                <c:pt idx="17">
                  <c:v>Sesamstrasse</c:v>
                </c:pt>
                <c:pt idx="18">
                  <c:v>NDR Mecklenburg-Vorpommern</c:v>
                </c:pt>
                <c:pt idx="19">
                  <c:v>NDR Hamburg</c:v>
                </c:pt>
                <c:pt idx="20">
                  <c:v>NDR Schleswig-Holstein</c:v>
                </c:pt>
                <c:pt idx="21">
                  <c:v>Panorama</c:v>
                </c:pt>
                <c:pt idx="22">
                  <c:v>Extra 3</c:v>
                </c:pt>
                <c:pt idx="23">
                  <c:v>Rute raus, der Spaß beginnt</c:v>
                </c:pt>
                <c:pt idx="24">
                  <c:v>NDR Doku</c:v>
                </c:pt>
                <c:pt idx="25">
                  <c:v>Neues aus Büttenwarder</c:v>
                </c:pt>
                <c:pt idx="26">
                  <c:v>Zapp - Das Medienmagazin</c:v>
                </c:pt>
                <c:pt idx="27">
                  <c:v>Kulturjournal</c:v>
                </c:pt>
                <c:pt idx="28">
                  <c:v>Wir sind die Freeses</c:v>
                </c:pt>
                <c:pt idx="29">
                  <c:v>DAS! im NDR Fernsehen</c:v>
                </c:pt>
                <c:pt idx="30">
                  <c:v>Bingo! Die Umweltlotterie</c:v>
                </c:pt>
                <c:pt idx="31">
                  <c:v>NDR Radiophilharmonie</c:v>
                </c:pt>
                <c:pt idx="32">
                  <c:v>NDR Fernsehen</c:v>
                </c:pt>
                <c:pt idx="33">
                  <c:v>NDR 2 Soundcheck Neue Musik - Das Festival</c:v>
                </c:pt>
                <c:pt idx="34">
                  <c:v>Visite</c:v>
                </c:pt>
                <c:pt idx="35">
                  <c:v>Schüssel-Schorse</c:v>
                </c:pt>
                <c:pt idx="36">
                  <c:v>NDR Bigband</c:v>
                </c:pt>
                <c:pt idx="37">
                  <c:v>Treckerfahrer dürfen das</c:v>
                </c:pt>
                <c:pt idx="38">
                  <c:v>Jennifer - Sehnsucht nach was Besseres</c:v>
                </c:pt>
              </c:strCache>
            </c:strRef>
          </c:cat>
          <c:val>
            <c:numRef>
              <c:f>Sheet1!$E$2:$E$40</c:f>
              <c:numCache>
                <c:formatCode>General</c:formatCode>
                <c:ptCount val="39"/>
                <c:pt idx="0">
                  <c:v>0</c:v>
                </c:pt>
                <c:pt idx="1">
                  <c:v>0</c:v>
                </c:pt>
                <c:pt idx="2">
                  <c:v>5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4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8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6C1-47A3-96F1-5C987FC6AF2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Sheet1!$A$2:$A$40</c:f>
              <c:strCache>
                <c:ptCount val="39"/>
                <c:pt idx="0">
                  <c:v>N-JOY</c:v>
                </c:pt>
                <c:pt idx="1">
                  <c:v>Eurovision Song Contest Deutschland</c:v>
                </c:pt>
                <c:pt idx="2">
                  <c:v>NDR 2</c:v>
                </c:pt>
                <c:pt idx="3">
                  <c:v>INAS NACHT</c:v>
                </c:pt>
                <c:pt idx="4">
                  <c:v>NDR.de</c:v>
                </c:pt>
                <c:pt idx="5">
                  <c:v>NDR Niedersachsen</c:v>
                </c:pt>
                <c:pt idx="6">
                  <c:v>NDR Info</c:v>
                </c:pt>
                <c:pt idx="7">
                  <c:v>NDR Kultur</c:v>
                </c:pt>
                <c:pt idx="8">
                  <c:v>Mein Nachmittag (NDR)</c:v>
                </c:pt>
                <c:pt idx="9">
                  <c:v>NDR Elbphilharmonie Orchester</c:v>
                </c:pt>
                <c:pt idx="10">
                  <c:v>NDR Chor</c:v>
                </c:pt>
                <c:pt idx="11">
                  <c:v>Tietjen und Bommes</c:v>
                </c:pt>
                <c:pt idx="12">
                  <c:v>NDR Talk Show</c:v>
                </c:pt>
                <c:pt idx="13">
                  <c:v>Kuhlage und Hardeland</c:v>
                </c:pt>
                <c:pt idx="14">
                  <c:v>NDR barrierefrei</c:v>
                </c:pt>
                <c:pt idx="15">
                  <c:v>NDR Sport</c:v>
                </c:pt>
                <c:pt idx="16">
                  <c:v>Weltbilder</c:v>
                </c:pt>
                <c:pt idx="17">
                  <c:v>Sesamstrasse</c:v>
                </c:pt>
                <c:pt idx="18">
                  <c:v>NDR Mecklenburg-Vorpommern</c:v>
                </c:pt>
                <c:pt idx="19">
                  <c:v>NDR Hamburg</c:v>
                </c:pt>
                <c:pt idx="20">
                  <c:v>NDR Schleswig-Holstein</c:v>
                </c:pt>
                <c:pt idx="21">
                  <c:v>Panorama</c:v>
                </c:pt>
                <c:pt idx="22">
                  <c:v>Extra 3</c:v>
                </c:pt>
                <c:pt idx="23">
                  <c:v>Rute raus, der Spaß beginnt</c:v>
                </c:pt>
                <c:pt idx="24">
                  <c:v>NDR Doku</c:v>
                </c:pt>
                <c:pt idx="25">
                  <c:v>Neues aus Büttenwarder</c:v>
                </c:pt>
                <c:pt idx="26">
                  <c:v>Zapp - Das Medienmagazin</c:v>
                </c:pt>
                <c:pt idx="27">
                  <c:v>Kulturjournal</c:v>
                </c:pt>
                <c:pt idx="28">
                  <c:v>Wir sind die Freeses</c:v>
                </c:pt>
                <c:pt idx="29">
                  <c:v>DAS! im NDR Fernsehen</c:v>
                </c:pt>
                <c:pt idx="30">
                  <c:v>Bingo! Die Umweltlotterie</c:v>
                </c:pt>
                <c:pt idx="31">
                  <c:v>NDR Radiophilharmonie</c:v>
                </c:pt>
                <c:pt idx="32">
                  <c:v>NDR Fernsehen</c:v>
                </c:pt>
                <c:pt idx="33">
                  <c:v>NDR 2 Soundcheck Neue Musik - Das Festival</c:v>
                </c:pt>
                <c:pt idx="34">
                  <c:v>Visite</c:v>
                </c:pt>
                <c:pt idx="35">
                  <c:v>Schüssel-Schorse</c:v>
                </c:pt>
                <c:pt idx="36">
                  <c:v>NDR Bigband</c:v>
                </c:pt>
                <c:pt idx="37">
                  <c:v>Treckerfahrer dürfen das</c:v>
                </c:pt>
                <c:pt idx="38">
                  <c:v>Jennifer - Sehnsucht nach was Besseres</c:v>
                </c:pt>
              </c:strCache>
            </c:strRef>
          </c:cat>
          <c:val>
            <c:numRef>
              <c:f>Sheet1!$F$2:$F$40</c:f>
              <c:numCache>
                <c:formatCode>General</c:formatCode>
                <c:ptCount val="39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3</c:v>
                </c:pt>
                <c:pt idx="6">
                  <c:v>0</c:v>
                </c:pt>
                <c:pt idx="7">
                  <c:v>2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2</c:v>
                </c:pt>
                <c:pt idx="14">
                  <c:v>0</c:v>
                </c:pt>
                <c:pt idx="15">
                  <c:v>3</c:v>
                </c:pt>
                <c:pt idx="16">
                  <c:v>0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2</c:v>
                </c:pt>
                <c:pt idx="21">
                  <c:v>0</c:v>
                </c:pt>
                <c:pt idx="22">
                  <c:v>8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5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1</c:v>
                </c:pt>
                <c:pt idx="3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6C1-47A3-96F1-5C987FC6AF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9555720"/>
        <c:axId val="399555392"/>
      </c:barChart>
      <c:catAx>
        <c:axId val="399555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555392"/>
        <c:crosses val="autoZero"/>
        <c:auto val="1"/>
        <c:lblAlgn val="ctr"/>
        <c:lblOffset val="100"/>
        <c:noMultiLvlLbl val="0"/>
      </c:catAx>
      <c:valAx>
        <c:axId val="399555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555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BF0363-397A-419E-9B36-F662924E2F1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MeFo - Facebook - Social Media - Evaluation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166A64-DFE5-49BC-A02C-7AFD6B97AAF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NDR</a:t>
            </a:r>
          </a:p>
        </p:txBody>
      </p:sp>
    </p:spTree>
    <p:extLst>
      <p:ext uri="{BB962C8B-B14F-4D97-AF65-F5344CB8AC3E}">
        <p14:creationId xmlns:p14="http://schemas.microsoft.com/office/powerpoint/2010/main" val="35841292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6B3833-409F-4FFF-9C85-D350925095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Potenz.Reichw.,Aktive Nutzer,I-Rate,Fans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8A71865-5A06-4363-A204-233A805A26F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355306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54846534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87680796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34457075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18669838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1532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651981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Potenzielle Reichweite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Bez. Potenzielle Reichweite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Aktive Nutzer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I-Rate Aktive Nutzer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77467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N-JOY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273762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1065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 Song Contest Deutschland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73982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17594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137742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79825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INAS NACHT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358064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89474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NDR.de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92725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161756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7243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Niedersachsen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75601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00038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Info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1811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Kultur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1462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Mein Nachmittag (NDR)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45621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4515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Elbphilharmonie Orchester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41713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11886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779076-C3A4-4FE2-AECD-B591FE67BC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01.03.2018 - 31.03.2018</a:t>
            </a:r>
          </a:p>
        </p:txBody>
      </p:sp>
    </p:spTree>
    <p:extLst>
      <p:ext uri="{BB962C8B-B14F-4D97-AF65-F5344CB8AC3E}">
        <p14:creationId xmlns:p14="http://schemas.microsoft.com/office/powerpoint/2010/main" val="32401885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848F62-7CD3-4F6B-951E-4639D7F09D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Potenz.Reichw.,Aktive Nutzer,I-Rate,Fans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46029AB-C50C-4092-AC10-9A1C5ACB9F5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16350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11030898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51566893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84988197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6751694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3035739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658991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Potenzielle Reichweite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Bez. Potenzielle Reichweite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Aktive Nutzer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I-Rate Aktive Nutzer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112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Chor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2619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Tietjen und Bommes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3487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Talk Show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127770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36612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Kuhlage und Hardeland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73564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87957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barrierefrei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63986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Sport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32015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Weltbilder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7730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Sesamstrasse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52206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01238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Hamburg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55822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43895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25638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7AE924-E0AE-419C-8AC7-30BE6A553C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01.03.2018 - 31.03.2018</a:t>
            </a:r>
          </a:p>
        </p:txBody>
      </p:sp>
    </p:spTree>
    <p:extLst>
      <p:ext uri="{BB962C8B-B14F-4D97-AF65-F5344CB8AC3E}">
        <p14:creationId xmlns:p14="http://schemas.microsoft.com/office/powerpoint/2010/main" val="38932056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7E6A38-7D7E-4FB3-AC41-FF0CDC7105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Potenz.Reichw.,Aktive Nutzer,I-Rate,Fans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7C5FA4B-BF97-4962-A3BB-5C8D7E01E5E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951543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5605853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01705396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0825538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2490505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3905781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388489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Potenzielle Reichweite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Bez. Potenzielle Reichweite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Aktive Nutzer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I-Rate Aktive Nutzer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2348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Schleswig-Holstein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47080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6019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Panorama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176810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91628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1024148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812133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35999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Rute raus, der Spaß beginnt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3008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Doku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62963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3FCF4B-259E-44AD-A035-9549CA4924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01.03.2018 - 31.03.2018</a:t>
            </a:r>
          </a:p>
        </p:txBody>
      </p:sp>
    </p:spTree>
    <p:extLst>
      <p:ext uri="{BB962C8B-B14F-4D97-AF65-F5344CB8AC3E}">
        <p14:creationId xmlns:p14="http://schemas.microsoft.com/office/powerpoint/2010/main" val="24496900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B738F9-EEB3-463C-ADB5-9180906E1F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Anzahl Post, Reaktionen (Kommentare, Shares, Likes) - FB Insights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04FE5AC-0094-4564-8515-1CE32954D78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881370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12626513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6822879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5172210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36607874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95470310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95090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61985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 insgesamt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insgesamt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7875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812133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629025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379436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98969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N-JOY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273762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98734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24854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137742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70019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92450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Niedersachsen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55533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5713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NDR.de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161756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59876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41895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34068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Panorama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3205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Fernsehen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74950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57323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7684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Hamburg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53502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Info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77851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Schleswig-Holstein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47080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28217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9BACC0-FF55-46AC-A302-80DC3929EA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01.03.2018 - 31.03.2018</a:t>
            </a:r>
          </a:p>
        </p:txBody>
      </p:sp>
    </p:spTree>
    <p:extLst>
      <p:ext uri="{BB962C8B-B14F-4D97-AF65-F5344CB8AC3E}">
        <p14:creationId xmlns:p14="http://schemas.microsoft.com/office/powerpoint/2010/main" val="17260585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69A72A-D847-4C6F-A03C-1757EE967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Anzahl Post, Reaktionen (Kommentare, Shares, Likes) - FB Insights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EB685D9-A00B-4433-86AA-DCEFAE3C847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857029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208409271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3619850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7551573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178935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4186703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5494771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482540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 insgesamt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insgesamt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616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Neues aus Büttenwarder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1226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Sport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4326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Wir sind die Freeses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72858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 dürfen das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3078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Kuhlage und Hardeland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8057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DAS! im NDR Fernsehen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67374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 Song Contest Deutschland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8226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Zapp - Das Medienmagazin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71716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Schüssel-Schorse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62511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Visite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44646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E58044-D44D-446B-8B79-5E37E8004E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01.03.2018 - 31.03.2018</a:t>
            </a:r>
          </a:p>
        </p:txBody>
      </p:sp>
    </p:spTree>
    <p:extLst>
      <p:ext uri="{BB962C8B-B14F-4D97-AF65-F5344CB8AC3E}">
        <p14:creationId xmlns:p14="http://schemas.microsoft.com/office/powerpoint/2010/main" val="27019838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BBF254-79DE-49FB-AEA4-450919E5E5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Anzahl Post, Reaktionen (Kommentare, Shares, Likes) - FB Insights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D7C4BE7-08A2-4ADF-BC76-E5DFA410604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006703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416937138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8973825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7144540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3167155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3647080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136827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302962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 insgesamt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insgesamt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647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Mein Nachmittag (NDR)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19939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Kultur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3190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0236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Talk Show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1085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Doku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48691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45C88F-37AD-4BEF-99CA-847696691C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01.03.2018 - 31.03.2018</a:t>
            </a:r>
          </a:p>
        </p:txBody>
      </p:sp>
    </p:spTree>
    <p:extLst>
      <p:ext uri="{BB962C8B-B14F-4D97-AF65-F5344CB8AC3E}">
        <p14:creationId xmlns:p14="http://schemas.microsoft.com/office/powerpoint/2010/main" val="27862347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C06414-3245-4EFA-98AD-E897212A48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Fans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7C01D7D-CA5C-463B-A268-C7D7ADA058D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306788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FCE8EB-B53E-4A49-8438-B4C4677B98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01.03.2018 - 31.03.2018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F1616D-8F7B-43DE-99E2-56B45FD86E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07891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B40CE1-1750-4711-8465-32B2701C31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Potenzielle Reichweite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541DE7B-1620-484F-8A60-D4EC6E7F64D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088405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84FA37-3B20-4368-8B35-A3F82640F0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01.03.2018 - 31.03.2018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885844-9C61-41D0-A8D2-8D4DE86850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17046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F53E88-9774-4203-8C03-9200CDEFA0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Aktive Nutzer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CC1C42B-EFE6-4C4D-9260-0D3FEAB4C2C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638147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5DDA5E-00B6-49D7-8DB3-601BE158E1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01.03.2018 - 31.03.2018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1E4174-E22D-44B1-AECB-8BFDB4EF42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59075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EE96AE-8BF3-45F8-8C20-6DFE4F8740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Video-Starts ab 10 Sek.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26439A0-16D3-4787-BBBE-E670233FC6E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955826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8F1FFB-FDEC-42A1-A4FF-7DEAF81E11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01.03.2018 - 31.03.2018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41C380-48B9-41FA-955C-91E0557EAB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06971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5FCE6C-12A7-40BA-BC17-43F547284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Durchschnitt Potenzi. Reichweite pro Tag - 1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2F426AF-8649-47E5-9648-A12E03AFF54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660529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18891466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00772886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2334880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6643787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6233499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695259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95389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N-JOY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93759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191684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75390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 Song Contest Deutschland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3825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232344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4137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INAS NACHT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00043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NDR.de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92725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92725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29707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Niedersachsen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209615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74290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Info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6625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Kultur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5444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Mein Nachmittag (NDR)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66477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Elbphilharmonie Orchester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6376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A41036-8F7F-4EF3-A7F2-37DEAE8F66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01.03.2018 - 31.03.2018</a:t>
            </a:r>
          </a:p>
        </p:txBody>
      </p:sp>
    </p:spTree>
    <p:extLst>
      <p:ext uri="{BB962C8B-B14F-4D97-AF65-F5344CB8AC3E}">
        <p14:creationId xmlns:p14="http://schemas.microsoft.com/office/powerpoint/2010/main" val="33892265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1B154-8EC3-4BE1-A95B-03CC31E5DB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Durchschnitt Potenzi. Reichweite pro Tag - 2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07C4CDD-5D2D-4356-8395-24E0615BF5E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043742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80269572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06508652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1881048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4585286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6706725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6714498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7387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Chor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67911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Tietjen und Bommes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1334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Talk Show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115363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15780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Kuhlage und Hardeland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2907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barrierefrei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75905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Sport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731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Weltbilder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88768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Sesamstrasse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65201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05368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Hamburg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55822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34907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73990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35496A-FDD2-4600-8C47-82F68924C2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01.03.2018 - 31.03.2018</a:t>
            </a:r>
          </a:p>
        </p:txBody>
      </p:sp>
    </p:spTree>
    <p:extLst>
      <p:ext uri="{BB962C8B-B14F-4D97-AF65-F5344CB8AC3E}">
        <p14:creationId xmlns:p14="http://schemas.microsoft.com/office/powerpoint/2010/main" val="27587518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A79F0E-023B-4072-B34B-F3FB7F951F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Durchschnitt Potenzi. Reichweite pro Tag - 3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F922412-E66C-4ABA-9A41-FB71F44EF7F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893150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45437278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03431370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1737913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7887747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2316041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854121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67957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Schleswig-Holstein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66793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20075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Panorama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132616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33867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1024148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715568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337684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1024148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13171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Rute raus, der Spaß beginnt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1426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Doku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49815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CA7388-C5DA-41A3-81E2-80BBFC31C7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01.03.2018 - 31.03.2018</a:t>
            </a:r>
          </a:p>
        </p:txBody>
      </p:sp>
    </p:spTree>
    <p:extLst>
      <p:ext uri="{BB962C8B-B14F-4D97-AF65-F5344CB8AC3E}">
        <p14:creationId xmlns:p14="http://schemas.microsoft.com/office/powerpoint/2010/main" val="27479790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C3D12A-FD43-42A2-A2E7-8940327F61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Distributionstyp - FB Insights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018D9E1-E008-4AE8-A456-E8F1D3D97B2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132266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DE5A38-78A7-461D-A138-FC8F2E6897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01.03.2018 - 31.03.2018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0EF330-8850-41BB-98FE-C4190CD0A9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2914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DCCB01-ECDB-410B-92E9-43C26C01C0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Distributionstyp - Tabelle - FB Insights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868E5CE-0304-41D1-86B8-94DB7D0D121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631405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15008645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858139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603228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602243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423175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14945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430073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927840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Misc.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43158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Zapp - Das Medienmagazin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52590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Wir sind die Freeses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85953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Weltbilder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58763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Visite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1628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 dürfen das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58939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Tietjen und Bommes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15108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Sesamstrasse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3461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Schüssel-Schorse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68470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Rute raus, der Spaß beginnt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3289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Panorama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98863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1734D3-A4F4-4540-86EC-4BF220A6CA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01.03.2018 - 31.03.2018</a:t>
            </a:r>
          </a:p>
        </p:txBody>
      </p:sp>
    </p:spTree>
    <p:extLst>
      <p:ext uri="{BB962C8B-B14F-4D97-AF65-F5344CB8AC3E}">
        <p14:creationId xmlns:p14="http://schemas.microsoft.com/office/powerpoint/2010/main" val="39477711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805C54-6D24-4060-9C30-50AA51DAE2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Distributionstyp - Tabelle - FB Insights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C51BE34-7780-45C7-8C5D-AEF7F4C5946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934701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65879487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649453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196842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817463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883728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515095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372559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348076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Misc.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27734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Neues aus Büttenwarder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8481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NDR.de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5908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barrierefrei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71272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Talk Show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77126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Sport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9413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Schleswig-Holstein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0239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Radiophilharmonie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7387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Niedersachsen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95357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6876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Kultur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73219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D29E3B-835E-46D1-B206-FF55D7B0CA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01.03.2018 - 31.03.2018</a:t>
            </a:r>
          </a:p>
        </p:txBody>
      </p:sp>
    </p:spTree>
    <p:extLst>
      <p:ext uri="{BB962C8B-B14F-4D97-AF65-F5344CB8AC3E}">
        <p14:creationId xmlns:p14="http://schemas.microsoft.com/office/powerpoint/2010/main" val="21653102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E62AB-CF6B-4F7C-98B9-3BDE2B669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Distributionstyp - Tabelle - FB Insights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B1EDA0E-173F-49A9-8771-44956DF16D6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892600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12682594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5534292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550603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393844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458035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964839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188533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215556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Misc.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5755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Info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6481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Hamburg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20898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Fernsehen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1105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Elbphilharmonie Orchester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3734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Doku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60231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FF66FF-61B1-4D65-8667-5B1B8D6219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01.03.2018 - 31.03.2018</a:t>
            </a:r>
          </a:p>
        </p:txBody>
      </p:sp>
    </p:spTree>
    <p:extLst>
      <p:ext uri="{BB962C8B-B14F-4D97-AF65-F5344CB8AC3E}">
        <p14:creationId xmlns:p14="http://schemas.microsoft.com/office/powerpoint/2010/main" val="18105019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7A6744-17A0-411B-B547-2BD29BC9B5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Shares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B9BB355-91CF-4092-BE88-34F2A33E756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906242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2789615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258046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179417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213578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815360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621935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46360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882166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74392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2 - 2018-03-07 12:00:00</a:t>
                      </a:r>
                      <a:r>
                        <a:rPr lang="de-DE" sz="1000"/>
                        <a:t>
Was kommt bei euch so auf den Tisch? Paleo-flexitarisch, low carb, vegan oder glutenfrei? 🤔😉🍴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22979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33738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6981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Extra 3 - 2018-03-06 09:54:09</a:t>
                      </a:r>
                      <a:r>
                        <a:rPr lang="de-DE" sz="1000"/>
                        <a:t>
Endlich Klarheit für die Dieselfahrer!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48503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2 - 2018-03-27 17:10:22</a:t>
                      </a:r>
                      <a:r>
                        <a:rPr lang="de-DE" sz="1000"/>
                        <a:t>
Vorsicht bei Post von Freunden! ⚠️✉️ Die Polizei in Niedersachsen warnt vor einer neuen Betrugsmasche ➡️ https://goo.gl/rbbxWW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1945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Extra 3 - 2018-03-19 13:59:39</a:t>
                      </a:r>
                      <a:r>
                        <a:rPr lang="de-DE" sz="1000"/>
                        <a:t>
Du hast Probleme, Deinen Hass richtig auszudrücken? Dann komm zu Abdul und Allaa in die Schule für Hasskommentare!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81609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Panorama - 2018-03-02 17:00:27</a:t>
                      </a:r>
                      <a:r>
                        <a:rPr lang="de-DE" sz="1000"/>
                        <a:t>
"Vom Holocaust haben wir nichts gewusst". Die Nachkriegs-Ausrede vieler Deutscher: eine Lebenslüge. Denn die Konzentrationslager befanden sich teilweise direkt nebenan.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52180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F6AAE5-5BDE-4EC8-92FF-56BBD9D50C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01.03.2018 - 31.03.2018</a:t>
            </a:r>
          </a:p>
        </p:txBody>
      </p:sp>
    </p:spTree>
    <p:extLst>
      <p:ext uri="{BB962C8B-B14F-4D97-AF65-F5344CB8AC3E}">
        <p14:creationId xmlns:p14="http://schemas.microsoft.com/office/powerpoint/2010/main" val="11441905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F69B35-1FF3-43FF-9822-16F903D965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Kommentare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CECB09B-0359-47FB-A88F-5443B8DFFE2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785475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4011844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531055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095838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475995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811030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135050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736754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183441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18308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Extra 3 - 2018-03-22 08:53:26</a:t>
                      </a:r>
                      <a:r>
                        <a:rPr lang="de-DE" sz="1000"/>
                        <a:t>
Deutschland. Das Land der haptischen Simulationen.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0009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Extra 3 - 2018-03-28 08:12:00</a:t>
                      </a:r>
                      <a:r>
                        <a:rPr lang="de-DE" sz="1000"/>
                        <a:t>
Warst Du schon mal in Elmshorn? Schau diesen Film, dann willste hin.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46088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2 - 2018-03-07 12:00:00</a:t>
                      </a:r>
                      <a:r>
                        <a:rPr lang="de-DE" sz="1000"/>
                        <a:t>
Was kommt bei euch so auf den Tisch? Paleo-flexitarisch, low carb, vegan oder glutenfrei? 🤔😉🍴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22979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33738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02778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- 2018-03-07 10:33:19</a:t>
                      </a:r>
                      <a:r>
                        <a:rPr lang="de-DE" sz="1000"/>
                        <a:t>
🎶 Wir bleiben wach, bis die Wolken wieder lila sind 🎶
Schreibt in die Kommentare, wer euch zu Marteria begleiten soll! Unter allen Teilnehmern verlosen wir 3x2 Tickets. Viel Glück 🍀🍀🍀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00043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Hamburg - 2018-03-19 09:25:00</a:t>
                      </a:r>
                      <a:r>
                        <a:rPr lang="de-DE" sz="1000"/>
                        <a:t>
Seit Wochen finden montags "Anti-Merkel-Demos" in Hamburg statt. Katharina Fegebank fordert, "als Gesellschaft wach zu sein", dort seien "echte Nazis" unterwegs.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26.03.2018 08:25:00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02789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6D7579-C60A-4697-822F-265E28EE80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01.03.2018 - 31.03.2018</a:t>
            </a:r>
          </a:p>
        </p:txBody>
      </p:sp>
    </p:spTree>
    <p:extLst>
      <p:ext uri="{BB962C8B-B14F-4D97-AF65-F5344CB8AC3E}">
        <p14:creationId xmlns:p14="http://schemas.microsoft.com/office/powerpoint/2010/main" val="5149125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5FBF1E-59CF-4BF2-9D59-A1224AD385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Links - Export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B3392BB-A9F8-4F7E-853A-41018A8DB51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136661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8631409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651718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27860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657629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710804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239042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756198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81723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483959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Linkklickrate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Linkklicks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76656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2 - 2018-03-06 20:42:46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Grippe: Es kommt noch schlimmer!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2038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Visite - 2018-03-12 16:55:28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Wie schlimm sind meine Hüft-Probleme wirklich? Unser Selbsttest gibt Aufschluss in unter zwei Minuten.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67289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NDR.de - 2018-03-15 10:47:05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Zu wenig Vitamin D macht krank! 60 Prozent der Deutschen sind im Winterhalbjahr davon betroffen. Diese Symptome deuten auf einen Mangel hin.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04294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ED5A22-C444-4210-BD49-3118E3329E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01.03.2018 - 31.03.2018</a:t>
            </a:r>
          </a:p>
        </p:txBody>
      </p:sp>
    </p:spTree>
    <p:extLst>
      <p:ext uri="{BB962C8B-B14F-4D97-AF65-F5344CB8AC3E}">
        <p14:creationId xmlns:p14="http://schemas.microsoft.com/office/powerpoint/2010/main" val="37389800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B86277-62BA-408B-996E-965DA3395C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Links - Export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766B3DF-651D-4B8E-95D8-D4F7137DAE0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003961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4108300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619913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196971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234001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173747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12406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274064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249843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710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Linkklickrate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Linkklicks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5250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Schleswig-Holstein - 2018-03-05 18:22:23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Riesige Mengen winzig kleiner Plastikteilchen schwimmen in der Schlei. Zwei Jahre standen die Behörden vor dem Rätsel, woher der Kunststoff stammt. Nun ist der Verursacher ausfindig gemacht.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1015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NDR.de - 2018-03-06 07:17:36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Zwei Jahre standen die Behörden vor einem Rätsel, woher der Kunststoff stammt. Nun ist der Verursacher klar.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78408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3C9C85-86D9-477A-914C-53FD4A512B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01.03.2018 - 31.03.2018</a:t>
            </a:r>
          </a:p>
        </p:txBody>
      </p:sp>
    </p:spTree>
    <p:extLst>
      <p:ext uri="{BB962C8B-B14F-4D97-AF65-F5344CB8AC3E}">
        <p14:creationId xmlns:p14="http://schemas.microsoft.com/office/powerpoint/2010/main" val="4182493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E459E5-77DE-472F-8A9A-23496F09B8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Videostarts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D56DC9F-4AA8-4E5F-ABCD-5DADED028AD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832678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8543903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901494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738616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735551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892089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274833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409385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9276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2 - 2018-03-07 12:00:00</a:t>
                      </a:r>
                      <a:r>
                        <a:rPr lang="de-DE" sz="1000"/>
                        <a:t>
Was kommt bei euch so auf den Tisch? Paleo-flexitarisch, low carb, vegan oder glutenfrei? 🤔😉🍴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1686563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841816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02531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Extra 3 - 2018-03-22 08:53:26</a:t>
                      </a:r>
                      <a:r>
                        <a:rPr lang="de-DE" sz="1000"/>
                        <a:t>
Deutschland. Das Land der haptischen Simulationen.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769187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559761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81185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NDR Schleswig-Holstein - 2018-03-17 11:46:54</a:t>
                      </a:r>
                      <a:r>
                        <a:rPr lang="en-US" sz="1000"/>
                        <a:t>
"Krasser Schnee wie in Sibirien" - so beschreibt unser Reporter das Gestöber bei Schwedeneck im Kreis Rendsburg-Eckernförde 😲😲😲 NDR.de/schleswig-holstein/ostwind102.html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669116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379648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78915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Extra 3 - 2018-03-19 13:59:39</a:t>
                      </a:r>
                      <a:r>
                        <a:rPr lang="de-DE" sz="1000"/>
                        <a:t>
Du hast Probleme, Deinen Hass richtig auszudrücken? Dann komm zu Abdul und Allaa in die Schule für Hasskommentare!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602064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360076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27798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Panorama - 2018-03-02 17:00:27</a:t>
                      </a:r>
                      <a:r>
                        <a:rPr lang="de-DE" sz="1000"/>
                        <a:t>
"Vom Holocaust haben wir nichts gewusst". Die Nachkriegs-Ausrede vieler Deutscher: eine Lebenslüge. Denn die Konzentrationslager befanden sich teilweise direkt nebenan.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615263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343729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54468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83066E-58D3-4BC0-898A-85A9552A70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01.03.2018 - 31.03.2018</a:t>
            </a:r>
          </a:p>
        </p:txBody>
      </p:sp>
    </p:spTree>
    <p:extLst>
      <p:ext uri="{BB962C8B-B14F-4D97-AF65-F5344CB8AC3E}">
        <p14:creationId xmlns:p14="http://schemas.microsoft.com/office/powerpoint/2010/main" val="39295833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ECE054-7CE9-4325-A2CF-98AA60A06C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Videostartrate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15BAE39-2F8E-4366-811D-5F4FB78D84A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686609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8964982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664338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453460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803738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052566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375662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270098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06445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Zapp - Das Medienmagazin - 2018-03-19 18:32:14</a:t>
                      </a:r>
                      <a:r>
                        <a:rPr lang="de-DE" sz="1000"/>
                        <a:t>
In seiner RTL-Sendung "Mario Barth deckt auf" machte sich der Komiker kürzlich über einen stotternden Gefängnisdirektor lustig. Der Sender will sich jetzt entschuldigen.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76.39%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104.12%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52349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- 2018-03-09 15:20:00</a:t>
                      </a:r>
                      <a:r>
                        <a:rPr lang="de-DE" sz="1000"/>
                        <a:t>
Jetzt hält uns nichts mehr auf: WOCHENENDE!!! 🎉🎉🎉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67.43%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67.43%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1079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DAS! im NDR Fernsehen - 2018-03-09 13:05:00</a:t>
                      </a:r>
                      <a:r>
                        <a:rPr lang="de-DE" sz="1000"/>
                        <a:t>
Jetzt hält uns nichts mehr auf: WOCHENENDE!!! 🎉🎉🎉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67.01%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67.01%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66236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Treckerfahrer dürfen das - 2018-03-28 13:00:00</a:t>
                      </a:r>
                      <a:r>
                        <a:rPr lang="de-DE" sz="1000"/>
                        <a:t>
Wer schafft die beste Furche? Kennt Ihr Leistungspflügen, wenn ja, schickt uns Eure Fotos, wir posten!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65.54%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81.35%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00413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Treckerfahrer dürfen das - 2018-03-17 16:04:52</a:t>
                      </a:r>
                      <a:r>
                        <a:rPr lang="de-DE" sz="1000"/>
                        <a:t>
Was macht man eigentlich an einem Samstag mit Wintereinbruch? Richtig, ne Runde Unimog oder Trecker fahren. Hier kommt eine Geschichte in vielen Akten, die gerade passiert ist.
Treckerfahrer können das!!!!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61.24%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80.84%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23656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10056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C938B7-39CA-4E84-AF00-FE90276050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01.03.2018 - 31.03.2018</a:t>
            </a:r>
          </a:p>
        </p:txBody>
      </p:sp>
    </p:spTree>
    <p:extLst>
      <p:ext uri="{BB962C8B-B14F-4D97-AF65-F5344CB8AC3E}">
        <p14:creationId xmlns:p14="http://schemas.microsoft.com/office/powerpoint/2010/main" val="23278853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D534CD-C72D-465D-8113-9A7D1C68BC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Videostartrate - Flop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B1016A2-E2D3-4949-9914-4E9817A9A50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981287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6164478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358013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563691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847365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504552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741962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25169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9453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Wir sind die Freeses - 2018-03-09 12:37:31</a:t>
                      </a:r>
                      <a:r>
                        <a:rPr lang="de-DE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83279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NDR Radiophilharmonie - 2018-03-28 11:29:32</a:t>
                      </a:r>
                      <a:r>
                        <a:rPr lang="en-US" sz="1000"/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42038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1000" b="1"/>
                        <a:t>NDR Doku - 2018-03-14 08:54:09</a:t>
                      </a:r>
                      <a:r>
                        <a:rPr lang="pl-PL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51285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NDR Elbphilharmonie Orchester - 2018-03-14 07:17:43</a:t>
                      </a:r>
                      <a:r>
                        <a:rPr lang="en-US" sz="1000"/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3856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1000" b="1"/>
                        <a:t>NDR Doku - 2018-03-21 14:43:07</a:t>
                      </a:r>
                      <a:r>
                        <a:rPr lang="pl-PL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6115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7159BC-4226-4327-9FE4-08583AAE85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01.03.2018 - 31.03.2018</a:t>
            </a:r>
          </a:p>
        </p:txBody>
      </p:sp>
    </p:spTree>
    <p:extLst>
      <p:ext uri="{BB962C8B-B14F-4D97-AF65-F5344CB8AC3E}">
        <p14:creationId xmlns:p14="http://schemas.microsoft.com/office/powerpoint/2010/main" val="190622879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9A314B-C811-400D-A6AA-2321E00C44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Potenzielle Reichweite - Export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8B92926-2598-481C-B5FE-54FA14C52E7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926785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0052719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023853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823947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737557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179618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81737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475684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905717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069420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88736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2 - 2018-03-07 12:00:00</a:t>
                      </a:r>
                      <a:r>
                        <a:rPr lang="de-DE" sz="1000"/>
                        <a:t>
Was kommt bei euch so auf den Tisch? Paleo-flexitarisch, low carb, vegan oder glutenfrei? 🤔😉🍴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3145670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2966515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209061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3145670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89813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Extra 3 - 2018-03-06 09:54:09</a:t>
                      </a:r>
                      <a:r>
                        <a:rPr lang="de-DE" sz="1000"/>
                        <a:t>
Endlich Klarheit für die Dieselfahrer!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1839681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1473456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374289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1839681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244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Extra 3 - 2018-03-19 13:59:39</a:t>
                      </a:r>
                      <a:r>
                        <a:rPr lang="de-DE" sz="1000"/>
                        <a:t>
Du hast Probleme, Deinen Hass richtig auszudrücken? Dann komm zu Abdul und Allaa in die Schule für Hasskommentare!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1409912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1097208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331441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1409912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38234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Extra 3 - 2018-03-22 08:53:26</a:t>
                      </a:r>
                      <a:r>
                        <a:rPr lang="de-DE" sz="1000"/>
                        <a:t>
Deutschland. Das Land der haptischen Simulationen.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1387236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962287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483766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1387236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19811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NDR Schleswig-Holstein - 2018-03-17 11:46:54</a:t>
                      </a:r>
                      <a:r>
                        <a:rPr lang="en-US" sz="1000"/>
                        <a:t>
"Krasser Schnee wie in Sibirien" - so beschreibt unser Reporter das Gestöber bei Schwedeneck im Kreis Rendsburg-Eckernförde 😲😲😲 NDR.de/schleswig-holstein/ostwind102.html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1258604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1246679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1258604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18982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ECC41A-E1B2-49F5-99D1-103D5A86AA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01.03.2018 - 31.03.2018</a:t>
            </a:r>
          </a:p>
        </p:txBody>
      </p:sp>
    </p:spTree>
    <p:extLst>
      <p:ext uri="{BB962C8B-B14F-4D97-AF65-F5344CB8AC3E}">
        <p14:creationId xmlns:p14="http://schemas.microsoft.com/office/powerpoint/2010/main" val="256848436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37DAF8-8579-415B-A47F-BE2CBCA120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Aktive Nutzer - Export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E4F0102-75B6-48DF-8595-1C0F8F3E028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501373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2">
                  <a:extLst>
                    <a:ext uri="{9D8B030D-6E8A-4147-A177-3AD203B41FA5}">
                      <a16:colId xmlns:a16="http://schemas.microsoft.com/office/drawing/2014/main" val="26075847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785394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950160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938062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329585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867594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913458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775636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75222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2 - 2018-03-07 12:00:00</a:t>
                      </a:r>
                      <a:r>
                        <a:rPr lang="de-DE" sz="1000"/>
                        <a:t>
Was kommt bei euch so auf den Tisch? Paleo-flexitarisch, low carb, vegan oder glutenfrei? 🤔😉🍴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260496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3145670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48717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07182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Extra 3 - 2018-03-22 08:53:26</a:t>
                      </a:r>
                      <a:r>
                        <a:rPr lang="de-DE" sz="1000"/>
                        <a:t>
Deutschland. Das Land der haptischen Simulationen.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213320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1387236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0748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NDR Schleswig-Holstein - 2018-03-17 11:46:54</a:t>
                      </a:r>
                      <a:r>
                        <a:rPr lang="en-US" sz="1000"/>
                        <a:t>
"Krasser Schnee wie in Sibirien" - so beschreibt unser Reporter das Gestöber bei Schwedeneck im Kreis Rendsburg-Eckernförde 😲😲😲 NDR.de/schleswig-holstein/ostwind102.html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1258604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5661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Panorama - 2018-03-02 17:00:27</a:t>
                      </a:r>
                      <a:r>
                        <a:rPr lang="de-DE" sz="1000"/>
                        <a:t>
"Vom Holocaust haben wir nichts gewusst". Die Nachkriegs-Ausrede vieler Deutscher: eine Lebenslüge. Denn die Konzentrationslager befanden sich teilweise direkt nebenan.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157593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1124450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4216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Extra 3 - 2018-03-06 09:54:09</a:t>
                      </a:r>
                      <a:r>
                        <a:rPr lang="de-DE" sz="1000"/>
                        <a:t>
Endlich Klarheit für die Dieselfahrer!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154670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1839681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10361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F8D672-9747-42BD-8E1C-C6564AE87C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01.03.2018 - 31.03.2018</a:t>
            </a:r>
          </a:p>
        </p:txBody>
      </p:sp>
    </p:spTree>
    <p:extLst>
      <p:ext uri="{BB962C8B-B14F-4D97-AF65-F5344CB8AC3E}">
        <p14:creationId xmlns:p14="http://schemas.microsoft.com/office/powerpoint/2010/main" val="54431878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5045CF-BC9F-4D8F-88A5-A8D2E40B5B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I-Rate Aktive Nutzer - Export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24AA4C6-2AB5-4039-B4C2-4A188E08510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227868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42524438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452809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258125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490813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829901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361155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908635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813575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10725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Zapp - Das Medienmagazin - 2018-03-19 18:32:14</a:t>
                      </a:r>
                      <a:r>
                        <a:rPr lang="de-DE" sz="1000"/>
                        <a:t>
In seiner RTL-Sendung "Mario Barth deckt auf" machte sich der Komiker kürzlich über einen stotternden Gefängnisdirektor lustig. Der Sender will sich jetzt entschuldigen.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8716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Treckerfahrer dürfen das - 2018-03-15 16:57:43</a:t>
                      </a:r>
                      <a:r>
                        <a:rPr lang="de-DE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23617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- 2018-03-11 07:15:00</a:t>
                      </a:r>
                      <a:r>
                        <a:rPr lang="de-DE" sz="1000"/>
                        <a:t>
Rätselstunde! Na, kommt ihr drauf? 🤔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98208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Treckerfahrer dürfen das - 2018-03-17 16:04:52</a:t>
                      </a:r>
                      <a:r>
                        <a:rPr lang="de-DE" sz="1000"/>
                        <a:t>
Was macht man eigentlich an einem Samstag mit Wintereinbruch? Richtig, ne Runde Unimog oder Trecker fahren. Hier kommt eine Geschichte in vielen Akten, die gerade passiert ist.
Treckerfahrer können das!!!!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52540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- 2018-03-25 07:30:00</a:t>
                      </a:r>
                      <a:r>
                        <a:rPr lang="de-DE" sz="1000"/>
                        <a:t>
Gar nicht so einfach, oder?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26366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A25903-3AFC-45E4-BE1F-272FE4117E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01.03.2018 - 31.03.2018</a:t>
            </a:r>
          </a:p>
        </p:txBody>
      </p:sp>
    </p:spTree>
    <p:extLst>
      <p:ext uri="{BB962C8B-B14F-4D97-AF65-F5344CB8AC3E}">
        <p14:creationId xmlns:p14="http://schemas.microsoft.com/office/powerpoint/2010/main" val="416839004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799C47-0DEF-457B-95F6-D42ADE1061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I-Rate Aktive Nutzer-Flop - Export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A2328B1-A740-4BD7-8D19-9E2962815C9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179611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7538221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477032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144812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484926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066050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838973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057549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909345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26067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NDR Radiophilharmonie - 2018-03-28 11:29:32</a:t>
                      </a:r>
                      <a:r>
                        <a:rPr lang="en-US" sz="1000"/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92699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NDR Sport - 2018-03-06 09:06:57</a:t>
                      </a:r>
                      <a:r>
                        <a:rPr lang="en-US" sz="1000"/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8270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barrierefrei - 2018-03-12 20:51:21</a:t>
                      </a:r>
                      <a:r>
                        <a:rPr lang="de-DE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57778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NDR Chor - 2018-03-28 11:24:11</a:t>
                      </a:r>
                      <a:r>
                        <a:rPr lang="pt-BR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91092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Hamburg - 2018-03-22 16:42:45</a:t>
                      </a:r>
                      <a:r>
                        <a:rPr lang="de-DE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3177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8FAC18-2D98-422F-BF13-6272BB43F0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01.03.2018 - 31.03.2018</a:t>
            </a:r>
          </a:p>
        </p:txBody>
      </p:sp>
    </p:spTree>
    <p:extLst>
      <p:ext uri="{BB962C8B-B14F-4D97-AF65-F5344CB8AC3E}">
        <p14:creationId xmlns:p14="http://schemas.microsoft.com/office/powerpoint/2010/main" val="27254052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5A2CD9-1DA2-4EEF-B12C-4FA3AF7633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 - Summe Interaktionen - Export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EFD04A1-BEDB-41AD-A517-A2433E4EB41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036120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7109361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580458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827195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66877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441441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295272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597144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221540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3444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2 - 2018-03-07 12:00:00</a:t>
                      </a:r>
                      <a:r>
                        <a:rPr lang="de-DE" sz="1000"/>
                        <a:t>
Was kommt bei euch so auf den Tisch? Paleo-flexitarisch, low carb, vegan oder glutenfrei? 🤔😉🍴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76753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48717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22979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63194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Extra 3 - 2018-03-06 09:54:09</a:t>
                      </a:r>
                      <a:r>
                        <a:rPr lang="de-DE" sz="1000"/>
                        <a:t>
Endlich Klarheit für die Dieselfahrer!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7713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Extra 3 - 2018-03-19 13:59:39</a:t>
                      </a:r>
                      <a:r>
                        <a:rPr lang="de-DE" sz="1000"/>
                        <a:t>
Du hast Probleme, Deinen Hass richtig auszudrücken? Dann komm zu Abdul und Allaa in die Schule für Hasskommentare!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56416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Neues aus Büttenwarder - 2018-03-23 09:59:39</a:t>
                      </a:r>
                      <a:r>
                        <a:rPr lang="de-DE" sz="1000"/>
                        <a:t>
Kleiner Frühstückstipp fürs Wochenende! Und Vollkorn soll ja soooo gesund sein...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73566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Extra 3 - 2018-03-22 08:53:26</a:t>
                      </a:r>
                      <a:r>
                        <a:rPr lang="de-DE" sz="1000"/>
                        <a:t>
Deutschland. Das Land der haptischen Simulationen.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36056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68389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E56369-971A-4F87-B00C-31A7BA1022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01.03.2018 - 31.03.2018</a:t>
            </a:r>
          </a:p>
        </p:txBody>
      </p:sp>
    </p:spTree>
    <p:extLst>
      <p:ext uri="{BB962C8B-B14F-4D97-AF65-F5344CB8AC3E}">
        <p14:creationId xmlns:p14="http://schemas.microsoft.com/office/powerpoint/2010/main" val="262285142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0EFFA5-BB68-4F96-AC7E-A89C6B52B9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Reaktionen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51B9EBD-AFA2-486B-A92E-DEEDB631E42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565605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11259087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796662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177494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997770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576655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585185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222189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013541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646627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891636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167009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41498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Extra 3 - 2018-03-06 09:54:09</a:t>
                      </a:r>
                      <a:r>
                        <a:rPr lang="de-DE" sz="1000"/>
                        <a:t>
Endlich Klarheit für die Dieselfahrer!
</a:t>
                      </a:r>
                      <a:r>
                        <a:rPr lang="de-DE" sz="1000" b="1"/>
                        <a:t>Attachment:</a:t>
                      </a:r>
                      <a:r>
                        <a:rPr lang="de-DE" sz="1000"/>
                        <a:t>
</a:t>
                      </a:r>
                      <a:r>
                        <a:rPr lang="de-DE" sz="1000" i="1"/>
                        <a:t>Name</a:t>
                      </a:r>
                      <a:r>
                        <a:rPr lang="de-DE" sz="1000"/>
                        <a:t>: Timeline Photos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24706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23219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2 - 2018-03-07 12:00:00</a:t>
                      </a:r>
                      <a:r>
                        <a:rPr lang="de-DE" sz="1000"/>
                        <a:t>
Was kommt bei euch so auf den Tisch? Paleo-flexitarisch, low carb, vegan oder glutenfrei? 🤔😉🍴
</a:t>
                      </a:r>
                      <a:r>
                        <a:rPr lang="de-DE" sz="1000" b="1"/>
                        <a:t>Attachment:</a:t>
                      </a:r>
                      <a:r>
                        <a:rPr lang="de-DE" sz="1000"/>
                        <a:t>
</a:t>
                      </a:r>
                      <a:r>
                        <a:rPr lang="de-DE" sz="1000" i="1"/>
                        <a:t>Name</a:t>
                      </a:r>
                      <a:r>
                        <a:rPr lang="de-DE" sz="1000"/>
                        <a:t>: Ernährungswahnsinn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48717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24936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21934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4731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Extra 3 - 2018-03-19 13:59:39</a:t>
                      </a:r>
                      <a:r>
                        <a:rPr lang="de-DE" sz="1000"/>
                        <a:t>
Du hast Probleme, Deinen Hass richtig auszudrücken? Dann komm zu Abdul und Allaa in die Schule für Hasskommentare!
</a:t>
                      </a:r>
                      <a:r>
                        <a:rPr lang="de-DE" sz="1000" b="1"/>
                        <a:t>Attachment:</a:t>
                      </a:r>
                      <a:r>
                        <a:rPr lang="de-DE" sz="1000"/>
                        <a:t>
</a:t>
                      </a:r>
                      <a:r>
                        <a:rPr lang="de-DE" sz="1000" i="1"/>
                        <a:t>Name</a:t>
                      </a:r>
                      <a:r>
                        <a:rPr lang="de-DE" sz="1000"/>
                        <a:t>: Schule für Hasskommentare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093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Neues aus Büttenwarder - 2018-03-23 09:59:39</a:t>
                      </a:r>
                      <a:r>
                        <a:rPr lang="de-DE" sz="1000"/>
                        <a:t>
Kleiner Frühstückstipp fürs Wochenende! Und Vollkorn soll ja soooo gesund sein...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17957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16071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57715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Panorama - 2018-03-02 17:00:27</a:t>
                      </a:r>
                      <a:r>
                        <a:rPr lang="de-DE" sz="1000"/>
                        <a:t>
"Vom Holocaust haben wir nichts gewusst". Die Nachkriegs-Ausrede vieler Deutscher: eine Lebenslüge. Denn die Konzentrationslager befanden sich teilweise direkt nebenan.
</a:t>
                      </a:r>
                      <a:r>
                        <a:rPr lang="de-DE" sz="1000" b="1"/>
                        <a:t>Attachment:</a:t>
                      </a:r>
                      <a:r>
                        <a:rPr lang="de-DE" sz="1000"/>
                        <a:t>
</a:t>
                      </a:r>
                      <a:r>
                        <a:rPr lang="de-DE" sz="1000" i="1"/>
                        <a:t>Name</a:t>
                      </a:r>
                      <a:r>
                        <a:rPr lang="de-DE" sz="1000"/>
                        <a:t>: Holocaust - Die Lüge der ahnungslosen Deutschen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42012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9DB927-7AD9-4B5A-B773-73CC55E176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01.03.2018 - 31.03.2018</a:t>
            </a:r>
          </a:p>
        </p:txBody>
      </p:sp>
    </p:spTree>
    <p:extLst>
      <p:ext uri="{BB962C8B-B14F-4D97-AF65-F5344CB8AC3E}">
        <p14:creationId xmlns:p14="http://schemas.microsoft.com/office/powerpoint/2010/main" val="114763986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AC81B8-E5EA-496E-BD34-501EFAC6E7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Videos - Crossposts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F623AB9-F8B1-4355-9545-2E4F0FCB57B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807703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3538034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104703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389165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765287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530016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3175818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2671058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106749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396051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744508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685941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40675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295613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38160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Extra 3 - 2018-03-07 09:24:00</a:t>
                      </a:r>
                      <a:r>
                        <a:rPr lang="de-DE" sz="1000"/>
                        <a:t>
Heute ist Tag der gesunden Ernährung. Also was kommt bei dir heute auf den Tisch? Paleo-flexitarisch, low carb, vegan oder glutenfrei?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4616729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9360087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02:14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1460536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1212204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6687317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13126110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98700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9008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2 - 2018-03-07 12:00:00</a:t>
                      </a:r>
                      <a:r>
                        <a:rPr lang="de-DE" sz="1000"/>
                        <a:t>
Was kommt bei euch so auf den Tisch? Paleo-flexitarisch, low carb, vegan oder glutenfrei? 🤔😉🍴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872682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1759455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02:14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337167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1422213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3280437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25954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24279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4785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Extra 3 - 2018-03-22 08:53:26</a:t>
                      </a:r>
                      <a:r>
                        <a:rPr lang="de-DE" sz="1000"/>
                        <a:t>
Deutschland. Das Land der haptischen Simulationen.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616914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853712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03:02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450905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333533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1425255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5325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- 2018-03-19 11:18:50</a:t>
                      </a:r>
                      <a:r>
                        <a:rPr lang="de-DE" sz="1000"/>
                        <a:t>
„Glücklich machen kleine Sachen, oft auch nur ein kleines Lachen“!  Deswegen schenken wir euch zum „Lass-uns-lachen-Tag“ 100 Sekunden Flachwitze 🤣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541267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998649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464094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455110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2502087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6566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Extra 3 - 2018-03-16 12:29:42</a:t>
                      </a:r>
                      <a:r>
                        <a:rPr lang="de-DE" sz="1000"/>
                        <a:t>
Was meinst du? 
Gehört diese Religion zu Deutschland?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537937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1155762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02:31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587917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521632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2039392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19029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29858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BF1A63-B075-4C0D-9CEF-20AF38B2DB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01.03.2018 - 31.03.2018</a:t>
            </a:r>
          </a:p>
        </p:txBody>
      </p:sp>
    </p:spTree>
    <p:extLst>
      <p:ext uri="{BB962C8B-B14F-4D97-AF65-F5344CB8AC3E}">
        <p14:creationId xmlns:p14="http://schemas.microsoft.com/office/powerpoint/2010/main" val="220847484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436213-2666-4284-9752-F210B8EC17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Videos - Crossposts (nur Ersteller) - Export 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BB5D7EA-5D45-4062-9239-EF254E1327E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777450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8852891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717004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748998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284298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061569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8980825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382526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993419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522529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246292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717002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62277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921025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22336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Extra 3 - 2018-03-07 09:24:00</a:t>
                      </a:r>
                      <a:r>
                        <a:rPr lang="de-DE" sz="1000"/>
                        <a:t>
Heute ist Tag der gesunden Ernährung. Also was kommt bei dir heute auf den Tisch? Paleo-flexitarisch, low carb, vegan oder glutenfrei?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4616729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9360087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02:14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1460536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1212204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6687317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13126110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98700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8729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Extra 3 - 2018-03-22 08:53:26</a:t>
                      </a:r>
                      <a:r>
                        <a:rPr lang="de-DE" sz="1000"/>
                        <a:t>
Deutschland. Das Land der haptischen Simulationen.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616914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853712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03:02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450905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333533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1425255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8823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- 2018-03-19 11:18:50</a:t>
                      </a:r>
                      <a:r>
                        <a:rPr lang="de-DE" sz="1000"/>
                        <a:t>
„Glücklich machen kleine Sachen, oft auch nur ein kleines Lachen“!  Deswegen schenken wir euch zum „Lass-uns-lachen-Tag“ 100 Sekunden Flachwitze 🤣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541267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998649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464094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455110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2502087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21904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Extra 3 - 2018-03-16 12:29:42</a:t>
                      </a:r>
                      <a:r>
                        <a:rPr lang="de-DE" sz="1000"/>
                        <a:t>
Was meinst du? 
Gehört diese Religion zu Deutschland?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537937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1155762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02:31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587917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521632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2039392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19029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4260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- 2018-03-21 07:27:00</a:t>
                      </a:r>
                      <a:r>
                        <a:rPr lang="de-DE" sz="1000"/>
                        <a:t>
Wir sind heute ganz poetisch! Ein Liebesgedicht an unsere Heimat von Mona Harry ❤️❤️❤️
#WelttagderPoesie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532388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1379698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02:01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180373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1189746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2530419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25710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73908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960EFF-7BD8-457D-9580-31FDD1E5DC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01.03.2018 - 31.03.2018</a:t>
            </a:r>
          </a:p>
        </p:txBody>
      </p:sp>
    </p:spTree>
    <p:extLst>
      <p:ext uri="{BB962C8B-B14F-4D97-AF65-F5344CB8AC3E}">
        <p14:creationId xmlns:p14="http://schemas.microsoft.com/office/powerpoint/2010/main" val="201019437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2772</Words>
  <Application>Microsoft Office PowerPoint</Application>
  <PresentationFormat>On-screen Show (4:3)</PresentationFormat>
  <Paragraphs>1580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6" baseType="lpstr">
      <vt:lpstr>Calibri</vt:lpstr>
      <vt:lpstr>Arial</vt:lpstr>
      <vt:lpstr>quintly_template</vt:lpstr>
      <vt:lpstr>MeFo - Facebook - Social Media - Evaluation</vt:lpstr>
      <vt:lpstr>Profil - Potenz.Reichw.,Aktive Nutzer,I-Rate,Fans - 1 of 3</vt:lpstr>
      <vt:lpstr>Profil - Potenz.Reichw.,Aktive Nutzer,I-Rate,Fans - 2 of 3</vt:lpstr>
      <vt:lpstr>Profil - Potenz.Reichw.,Aktive Nutzer,I-Rate,Fans - 3 of 3</vt:lpstr>
      <vt:lpstr>Anzahl Post, Reaktionen (Kommentare, Shares, Likes) - FB Insights - 1 of 3</vt:lpstr>
      <vt:lpstr>Anzahl Post, Reaktionen (Kommentare, Shares, Likes) - FB Insights - 2 of 3</vt:lpstr>
      <vt:lpstr>Anzahl Post, Reaktionen (Kommentare, Shares, Likes) - FB Insights - 3 of 3</vt:lpstr>
      <vt:lpstr>Profil - Fans</vt:lpstr>
      <vt:lpstr>Profil - Potenzielle Reichweite</vt:lpstr>
      <vt:lpstr>Profil - Aktive Nutzer</vt:lpstr>
      <vt:lpstr>Profil - Video-Starts ab 10 Sek.</vt:lpstr>
      <vt:lpstr>Profil - Durchschnitt Potenzi. Reichweite pro Tag - 1 of 3</vt:lpstr>
      <vt:lpstr>Profil - Durchschnitt Potenzi. Reichweite pro Tag - 2 of 3</vt:lpstr>
      <vt:lpstr>Profil - Durchschnitt Potenzi. Reichweite pro Tag - 3 of 3</vt:lpstr>
      <vt:lpstr>Distributionstyp - FB Insights</vt:lpstr>
      <vt:lpstr>Distributionstyp - Tabelle - FB Insights - 1 of 3</vt:lpstr>
      <vt:lpstr>Distributionstyp - Tabelle - FB Insights - 2 of 3</vt:lpstr>
      <vt:lpstr>Distributionstyp - Tabelle - FB Insights - 3 of 3</vt:lpstr>
      <vt:lpstr>Eigene Posts - Shares - Export</vt:lpstr>
      <vt:lpstr>Eigene Posts - Kommentare - Export</vt:lpstr>
      <vt:lpstr>Eigene Posts - Links - Export - 1 of 2</vt:lpstr>
      <vt:lpstr>Eigene Posts - Links - Export - 2 of 2</vt:lpstr>
      <vt:lpstr>Eigene Posts - Videostarts - Export</vt:lpstr>
      <vt:lpstr>Eigene Posts - Videostartrate - Export</vt:lpstr>
      <vt:lpstr>Eigene Posts - Videostartrate - Flop - Export</vt:lpstr>
      <vt:lpstr>Eigene Posts - Potenzielle Reichweite - Export</vt:lpstr>
      <vt:lpstr>Eigene Posts - Aktive Nutzer - Export</vt:lpstr>
      <vt:lpstr>Eigene Posts - I-Rate Aktive Nutzer - Export</vt:lpstr>
      <vt:lpstr>Eigene Posts - I-Rate Aktive Nutzer-Flop - Export</vt:lpstr>
      <vt:lpstr>Eigene Post - Summe Interaktionen - Export</vt:lpstr>
      <vt:lpstr>Eigene Posts - Reaktionen - Export</vt:lpstr>
      <vt:lpstr>Eigene Videos - Crossposts - Export</vt:lpstr>
      <vt:lpstr>Eigene Videos - Crossposts (nur Ersteller) - Export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MeFo - Facebook - Social Media - Evaluation</dc:title>
  <dc:creator>Administrator</dc:creator>
  <cp:lastModifiedBy>Administrator</cp:lastModifiedBy>
  <cp:revision>1</cp:revision>
  <dcterms:created xsi:type="dcterms:W3CDTF">2018-04-11T14:23:53Z</dcterms:created>
  <dcterms:modified xsi:type="dcterms:W3CDTF">2018-04-11T14:25:37Z</dcterms:modified>
</cp:coreProperties>
</file>