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Sheet1!$B$2:$B$270</c:f>
              <c:numCache>
                <c:formatCode>General</c:formatCode>
                <c:ptCount val="269"/>
                <c:pt idx="0">
                  <c:v>0.38380723218218998</c:v>
                </c:pt>
                <c:pt idx="1">
                  <c:v>0.13964587753512001</c:v>
                </c:pt>
                <c:pt idx="2">
                  <c:v>0.21961483262704001</c:v>
                </c:pt>
                <c:pt idx="3">
                  <c:v>2.4128311822449001E-2</c:v>
                </c:pt>
                <c:pt idx="4">
                  <c:v>4.8859932099053003</c:v>
                </c:pt>
                <c:pt idx="5">
                  <c:v>8.6704158186919997E-2</c:v>
                </c:pt>
                <c:pt idx="6">
                  <c:v>0.21132677926224999</c:v>
                </c:pt>
                <c:pt idx="7">
                  <c:v>8.4979104644498996E-2</c:v>
                </c:pt>
                <c:pt idx="8">
                  <c:v>2.9179892185847001</c:v>
                </c:pt>
                <c:pt idx="9">
                  <c:v>1.6288209424608999E-2</c:v>
                </c:pt>
                <c:pt idx="10">
                  <c:v>0.13453829471046</c:v>
                </c:pt>
                <c:pt idx="11">
                  <c:v>6.1481198384872003E-2</c:v>
                </c:pt>
                <c:pt idx="12">
                  <c:v>0.15659871734243</c:v>
                </c:pt>
                <c:pt idx="13">
                  <c:v>0.22244570708790001</c:v>
                </c:pt>
                <c:pt idx="14">
                  <c:v>0.26028321529247</c:v>
                </c:pt>
                <c:pt idx="15">
                  <c:v>0.11058301516587001</c:v>
                </c:pt>
                <c:pt idx="16">
                  <c:v>6.9151861208389995E-2</c:v>
                </c:pt>
                <c:pt idx="17">
                  <c:v>2.2798686905839E-2</c:v>
                </c:pt>
                <c:pt idx="18">
                  <c:v>0.21273256006079999</c:v>
                </c:pt>
                <c:pt idx="19">
                  <c:v>0.11548504406739001</c:v>
                </c:pt>
                <c:pt idx="20">
                  <c:v>10.277314213899</c:v>
                </c:pt>
                <c:pt idx="21">
                  <c:v>0.20492279827689999</c:v>
                </c:pt>
                <c:pt idx="22">
                  <c:v>0.38331675813719002</c:v>
                </c:pt>
                <c:pt idx="23">
                  <c:v>2.9703874175479001E-2</c:v>
                </c:pt>
                <c:pt idx="24">
                  <c:v>2.6141761873057001E-2</c:v>
                </c:pt>
                <c:pt idx="25">
                  <c:v>0.20348524629881001</c:v>
                </c:pt>
                <c:pt idx="26">
                  <c:v>6.1425200754704E-2</c:v>
                </c:pt>
                <c:pt idx="27">
                  <c:v>0.24593175638712</c:v>
                </c:pt>
                <c:pt idx="28">
                  <c:v>5.0719461169506999E-2</c:v>
                </c:pt>
                <c:pt idx="29">
                  <c:v>4.1122616827006998E-2</c:v>
                </c:pt>
                <c:pt idx="30">
                  <c:v>0.12382561565899999</c:v>
                </c:pt>
                <c:pt idx="31">
                  <c:v>0.13041491202298</c:v>
                </c:pt>
                <c:pt idx="32">
                  <c:v>0.78383696626264998</c:v>
                </c:pt>
                <c:pt idx="33">
                  <c:v>0.18373721733071999</c:v>
                </c:pt>
                <c:pt idx="34">
                  <c:v>0.29070122883168997</c:v>
                </c:pt>
                <c:pt idx="35">
                  <c:v>0.53334963125942003</c:v>
                </c:pt>
                <c:pt idx="36">
                  <c:v>0.57712518942170998</c:v>
                </c:pt>
                <c:pt idx="37">
                  <c:v>7.3303631787713002E-3</c:v>
                </c:pt>
                <c:pt idx="38">
                  <c:v>3.8671019530899998E-2</c:v>
                </c:pt>
                <c:pt idx="39">
                  <c:v>3.8247608507244998E-2</c:v>
                </c:pt>
                <c:pt idx="40">
                  <c:v>0.17067942287901999</c:v>
                </c:pt>
                <c:pt idx="41">
                  <c:v>5.2053468672351999E-2</c:v>
                </c:pt>
                <c:pt idx="42">
                  <c:v>0.41224204380986001</c:v>
                </c:pt>
                <c:pt idx="43">
                  <c:v>0.11818928167904</c:v>
                </c:pt>
                <c:pt idx="44">
                  <c:v>9.6197604303802003E-2</c:v>
                </c:pt>
                <c:pt idx="45">
                  <c:v>4.127162088604E-2</c:v>
                </c:pt>
                <c:pt idx="46">
                  <c:v>0.27150990837120997</c:v>
                </c:pt>
                <c:pt idx="47">
                  <c:v>0.23391955310890999</c:v>
                </c:pt>
                <c:pt idx="48">
                  <c:v>0.18485158316698</c:v>
                </c:pt>
                <c:pt idx="49">
                  <c:v>0.44621496404444999</c:v>
                </c:pt>
                <c:pt idx="50">
                  <c:v>8.0982162037280994E-2</c:v>
                </c:pt>
                <c:pt idx="51">
                  <c:v>0.11603941018850999</c:v>
                </c:pt>
                <c:pt idx="52">
                  <c:v>6.9080135847966004E-2</c:v>
                </c:pt>
                <c:pt idx="53">
                  <c:v>8.3267985480649995E-2</c:v>
                </c:pt>
                <c:pt idx="54">
                  <c:v>0.12531024531025001</c:v>
                </c:pt>
                <c:pt idx="55">
                  <c:v>7.5940265710141994E-2</c:v>
                </c:pt>
                <c:pt idx="56">
                  <c:v>0.10964741521071</c:v>
                </c:pt>
                <c:pt idx="57">
                  <c:v>0.17384426652893001</c:v>
                </c:pt>
                <c:pt idx="58">
                  <c:v>0.11806978758196</c:v>
                </c:pt>
                <c:pt idx="59">
                  <c:v>2.998412051734E-2</c:v>
                </c:pt>
                <c:pt idx="60">
                  <c:v>0.18512842023748</c:v>
                </c:pt>
                <c:pt idx="61">
                  <c:v>0.34858212085040002</c:v>
                </c:pt>
                <c:pt idx="62">
                  <c:v>5.6951741211288001E-2</c:v>
                </c:pt>
                <c:pt idx="63">
                  <c:v>6.9242584895239004E-2</c:v>
                </c:pt>
                <c:pt idx="64">
                  <c:v>0.16388023237532001</c:v>
                </c:pt>
                <c:pt idx="65">
                  <c:v>3.4670708895052998E-2</c:v>
                </c:pt>
                <c:pt idx="66">
                  <c:v>0.68960420319943005</c:v>
                </c:pt>
                <c:pt idx="67">
                  <c:v>5.3592943461459E-2</c:v>
                </c:pt>
                <c:pt idx="68">
                  <c:v>0.25173597125779001</c:v>
                </c:pt>
                <c:pt idx="69">
                  <c:v>0.23495108877317</c:v>
                </c:pt>
                <c:pt idx="70">
                  <c:v>0.26977512029152001</c:v>
                </c:pt>
                <c:pt idx="71">
                  <c:v>8.1219479792753999E-2</c:v>
                </c:pt>
                <c:pt idx="72">
                  <c:v>8.7149740563474007E-2</c:v>
                </c:pt>
                <c:pt idx="73">
                  <c:v>3.0388652756310999E-2</c:v>
                </c:pt>
                <c:pt idx="74">
                  <c:v>0.11762030675859</c:v>
                </c:pt>
                <c:pt idx="75">
                  <c:v>0.28367005738237</c:v>
                </c:pt>
                <c:pt idx="76">
                  <c:v>5.3317988483313997E-2</c:v>
                </c:pt>
                <c:pt idx="77">
                  <c:v>0.34230812559344997</c:v>
                </c:pt>
                <c:pt idx="78">
                  <c:v>0.19698726708323999</c:v>
                </c:pt>
                <c:pt idx="79">
                  <c:v>0.12387337567014001</c:v>
                </c:pt>
                <c:pt idx="80">
                  <c:v>0.32331746236005998</c:v>
                </c:pt>
                <c:pt idx="81">
                  <c:v>0.55698966236837</c:v>
                </c:pt>
                <c:pt idx="82">
                  <c:v>0.31872962401663002</c:v>
                </c:pt>
                <c:pt idx="83">
                  <c:v>0.19321429002037999</c:v>
                </c:pt>
                <c:pt idx="84">
                  <c:v>0.20212573587029001</c:v>
                </c:pt>
                <c:pt idx="85">
                  <c:v>0.13806309925544999</c:v>
                </c:pt>
                <c:pt idx="86">
                  <c:v>1.32295639471</c:v>
                </c:pt>
                <c:pt idx="87">
                  <c:v>0.62070907538262998</c:v>
                </c:pt>
                <c:pt idx="88">
                  <c:v>0.37824380927925999</c:v>
                </c:pt>
                <c:pt idx="89">
                  <c:v>0.67873412036443004</c:v>
                </c:pt>
                <c:pt idx="90">
                  <c:v>8.6567941807106003E-2</c:v>
                </c:pt>
                <c:pt idx="91">
                  <c:v>1.0301702528037999</c:v>
                </c:pt>
                <c:pt idx="92">
                  <c:v>0.21715015698084</c:v>
                </c:pt>
                <c:pt idx="93">
                  <c:v>4.2436835172930003E-2</c:v>
                </c:pt>
                <c:pt idx="94">
                  <c:v>3.2823633015771E-2</c:v>
                </c:pt>
                <c:pt idx="95">
                  <c:v>0.16668667707207999</c:v>
                </c:pt>
                <c:pt idx="96">
                  <c:v>3.2545570467829001E-2</c:v>
                </c:pt>
                <c:pt idx="97">
                  <c:v>0.19985196150998999</c:v>
                </c:pt>
                <c:pt idx="98">
                  <c:v>0.61190338086952001</c:v>
                </c:pt>
                <c:pt idx="99">
                  <c:v>6.5186180529727994E-2</c:v>
                </c:pt>
                <c:pt idx="100">
                  <c:v>6.0889199364148001E-2</c:v>
                </c:pt>
                <c:pt idx="101">
                  <c:v>2.8078099082715E-2</c:v>
                </c:pt>
                <c:pt idx="102">
                  <c:v>9.8583277399558994E-2</c:v>
                </c:pt>
                <c:pt idx="103">
                  <c:v>0.13342494647023001</c:v>
                </c:pt>
                <c:pt idx="104">
                  <c:v>0.19246388389588001</c:v>
                </c:pt>
                <c:pt idx="105">
                  <c:v>0.18481538430816999</c:v>
                </c:pt>
                <c:pt idx="106">
                  <c:v>0.84652704294528003</c:v>
                </c:pt>
                <c:pt idx="107">
                  <c:v>0.14261875581354</c:v>
                </c:pt>
                <c:pt idx="108">
                  <c:v>8.5088041378650003E-2</c:v>
                </c:pt>
                <c:pt idx="109">
                  <c:v>0.15071777971065001</c:v>
                </c:pt>
                <c:pt idx="110">
                  <c:v>0.14258073524425</c:v>
                </c:pt>
                <c:pt idx="111">
                  <c:v>3.6964201899002999E-2</c:v>
                </c:pt>
                <c:pt idx="112">
                  <c:v>5.8069044732307999E-2</c:v>
                </c:pt>
                <c:pt idx="113">
                  <c:v>0.45749132069052001</c:v>
                </c:pt>
                <c:pt idx="114">
                  <c:v>6.8671461376538998E-2</c:v>
                </c:pt>
                <c:pt idx="115">
                  <c:v>4.1723638035481E-2</c:v>
                </c:pt>
                <c:pt idx="116">
                  <c:v>0.18116736356643001</c:v>
                </c:pt>
                <c:pt idx="117">
                  <c:v>0.1160562916195</c:v>
                </c:pt>
                <c:pt idx="118">
                  <c:v>0.17417228309173999</c:v>
                </c:pt>
                <c:pt idx="119">
                  <c:v>2.0923503670580001E-2</c:v>
                </c:pt>
                <c:pt idx="120">
                  <c:v>0.11344555675997001</c:v>
                </c:pt>
                <c:pt idx="121">
                  <c:v>7.5711689884918002E-3</c:v>
                </c:pt>
                <c:pt idx="122">
                  <c:v>2.6296496987856001E-2</c:v>
                </c:pt>
                <c:pt idx="123">
                  <c:v>0.32494282822970999</c:v>
                </c:pt>
                <c:pt idx="124">
                  <c:v>0.23446962452987</c:v>
                </c:pt>
                <c:pt idx="125">
                  <c:v>8.0077767065329E-2</c:v>
                </c:pt>
                <c:pt idx="126">
                  <c:v>0.15346343367710999</c:v>
                </c:pt>
                <c:pt idx="127">
                  <c:v>0.17214734091705999</c:v>
                </c:pt>
                <c:pt idx="128">
                  <c:v>2.0510982336659E-2</c:v>
                </c:pt>
                <c:pt idx="129">
                  <c:v>7.7460105059001E-2</c:v>
                </c:pt>
                <c:pt idx="130">
                  <c:v>7.7259440386775E-2</c:v>
                </c:pt>
                <c:pt idx="131">
                  <c:v>0.15639808539276001</c:v>
                </c:pt>
                <c:pt idx="132">
                  <c:v>0.38965382685768002</c:v>
                </c:pt>
                <c:pt idx="133">
                  <c:v>0.1844987597893</c:v>
                </c:pt>
                <c:pt idx="134">
                  <c:v>3.5432757385141997E-2</c:v>
                </c:pt>
                <c:pt idx="135">
                  <c:v>5.5204555437450002E-2</c:v>
                </c:pt>
                <c:pt idx="136">
                  <c:v>2.6033270041438E-2</c:v>
                </c:pt>
                <c:pt idx="137">
                  <c:v>4.5968868529035999E-2</c:v>
                </c:pt>
                <c:pt idx="138">
                  <c:v>0.21356807250172</c:v>
                </c:pt>
                <c:pt idx="139">
                  <c:v>0.32653028741508999</c:v>
                </c:pt>
                <c:pt idx="140">
                  <c:v>5.4803622012158E-2</c:v>
                </c:pt>
                <c:pt idx="141">
                  <c:v>0.11426650648803</c:v>
                </c:pt>
                <c:pt idx="142">
                  <c:v>4.7201207078059998E-2</c:v>
                </c:pt>
                <c:pt idx="143">
                  <c:v>8.2956859251718001E-2</c:v>
                </c:pt>
                <c:pt idx="144">
                  <c:v>0.45300263345884001</c:v>
                </c:pt>
                <c:pt idx="145">
                  <c:v>0.19208877827825999</c:v>
                </c:pt>
                <c:pt idx="146">
                  <c:v>0.15583940590202</c:v>
                </c:pt>
                <c:pt idx="147">
                  <c:v>0.49554545779812997</c:v>
                </c:pt>
                <c:pt idx="148">
                  <c:v>0.22851054694643</c:v>
                </c:pt>
                <c:pt idx="149">
                  <c:v>6.5197082033035994E-2</c:v>
                </c:pt>
                <c:pt idx="150">
                  <c:v>0.25878723793320002</c:v>
                </c:pt>
                <c:pt idx="151">
                  <c:v>4.3027378529636E-2</c:v>
                </c:pt>
                <c:pt idx="152">
                  <c:v>0.34515652077140002</c:v>
                </c:pt>
                <c:pt idx="153">
                  <c:v>0.30485381325617</c:v>
                </c:pt>
                <c:pt idx="154">
                  <c:v>0.15089910162702999</c:v>
                </c:pt>
                <c:pt idx="155">
                  <c:v>0.28700642207667998</c:v>
                </c:pt>
                <c:pt idx="156">
                  <c:v>1.7086545338948999E-2</c:v>
                </c:pt>
                <c:pt idx="157">
                  <c:v>0.12185317487123</c:v>
                </c:pt>
                <c:pt idx="158">
                  <c:v>0.27528561627687997</c:v>
                </c:pt>
                <c:pt idx="159">
                  <c:v>1.2720238946347999</c:v>
                </c:pt>
                <c:pt idx="160">
                  <c:v>0.16156165687985999</c:v>
                </c:pt>
                <c:pt idx="161">
                  <c:v>0.12499289813079</c:v>
                </c:pt>
                <c:pt idx="162">
                  <c:v>0.17457732555145</c:v>
                </c:pt>
                <c:pt idx="163">
                  <c:v>0.10972904452543</c:v>
                </c:pt>
                <c:pt idx="164">
                  <c:v>2.8382388661829999E-2</c:v>
                </c:pt>
                <c:pt idx="165">
                  <c:v>0.44783033921860999</c:v>
                </c:pt>
                <c:pt idx="166">
                  <c:v>0.37782869541067998</c:v>
                </c:pt>
                <c:pt idx="167">
                  <c:v>3.9193330007838999E-2</c:v>
                </c:pt>
                <c:pt idx="168">
                  <c:v>0.20243443839683001</c:v>
                </c:pt>
                <c:pt idx="169">
                  <c:v>0.10097451844697999</c:v>
                </c:pt>
                <c:pt idx="170">
                  <c:v>3.535881278828E-2</c:v>
                </c:pt>
                <c:pt idx="171">
                  <c:v>6.6813381675401004E-2</c:v>
                </c:pt>
                <c:pt idx="172">
                  <c:v>0.18406292181086001</c:v>
                </c:pt>
                <c:pt idx="173">
                  <c:v>9.1146245685151006E-2</c:v>
                </c:pt>
                <c:pt idx="174">
                  <c:v>0.10985182868656999</c:v>
                </c:pt>
                <c:pt idx="175">
                  <c:v>3.1271523912820003E-2</c:v>
                </c:pt>
                <c:pt idx="176">
                  <c:v>3.4238171008779003E-2</c:v>
                </c:pt>
                <c:pt idx="177">
                  <c:v>0.10845214252353</c:v>
                </c:pt>
                <c:pt idx="178">
                  <c:v>3.0081735241148998E-2</c:v>
                </c:pt>
                <c:pt idx="179">
                  <c:v>0</c:v>
                </c:pt>
                <c:pt idx="180">
                  <c:v>1.4249750629364E-2</c:v>
                </c:pt>
                <c:pt idx="181">
                  <c:v>1.9196744865365999E-2</c:v>
                </c:pt>
                <c:pt idx="182">
                  <c:v>8.7472096005573E-2</c:v>
                </c:pt>
                <c:pt idx="183">
                  <c:v>0.13642821244414999</c:v>
                </c:pt>
                <c:pt idx="184">
                  <c:v>6.3304912065520998E-3</c:v>
                </c:pt>
                <c:pt idx="185">
                  <c:v>1.3451974472900001E-2</c:v>
                </c:pt>
                <c:pt idx="186">
                  <c:v>0.29053972072313999</c:v>
                </c:pt>
                <c:pt idx="187">
                  <c:v>0.13240177344526999</c:v>
                </c:pt>
                <c:pt idx="188">
                  <c:v>0.21534384209172999</c:v>
                </c:pt>
                <c:pt idx="189">
                  <c:v>9.7099666578334007E-2</c:v>
                </c:pt>
                <c:pt idx="190">
                  <c:v>2.5839180106994999E-2</c:v>
                </c:pt>
                <c:pt idx="191">
                  <c:v>8.0813673726328E-2</c:v>
                </c:pt>
                <c:pt idx="192">
                  <c:v>2.1751596764943999E-2</c:v>
                </c:pt>
                <c:pt idx="193">
                  <c:v>0.41561050454561999</c:v>
                </c:pt>
                <c:pt idx="194">
                  <c:v>4.0232498368952999E-2</c:v>
                </c:pt>
                <c:pt idx="195">
                  <c:v>0.31473024533934002</c:v>
                </c:pt>
                <c:pt idx="196">
                  <c:v>0.11821546052632</c:v>
                </c:pt>
                <c:pt idx="197">
                  <c:v>6.6416287803913995E-2</c:v>
                </c:pt>
                <c:pt idx="198">
                  <c:v>2.1150341370463E-2</c:v>
                </c:pt>
                <c:pt idx="199">
                  <c:v>4.8891893565906001E-2</c:v>
                </c:pt>
                <c:pt idx="200">
                  <c:v>0.26317384760955997</c:v>
                </c:pt>
                <c:pt idx="201">
                  <c:v>0.141438941076</c:v>
                </c:pt>
                <c:pt idx="202">
                  <c:v>0.2348383015735</c:v>
                </c:pt>
                <c:pt idx="203">
                  <c:v>3.131016433883E-2</c:v>
                </c:pt>
                <c:pt idx="204">
                  <c:v>5.8900264853540003E-2</c:v>
                </c:pt>
                <c:pt idx="205">
                  <c:v>1.6700858957787001E-2</c:v>
                </c:pt>
                <c:pt idx="206">
                  <c:v>4.8620828688661001E-2</c:v>
                </c:pt>
                <c:pt idx="207">
                  <c:v>0.44564963890282999</c:v>
                </c:pt>
                <c:pt idx="208">
                  <c:v>1.0833957240084999</c:v>
                </c:pt>
                <c:pt idx="209">
                  <c:v>6.6676412947274999E-2</c:v>
                </c:pt>
                <c:pt idx="210">
                  <c:v>0.19616440520629999</c:v>
                </c:pt>
                <c:pt idx="211">
                  <c:v>0.91899641010857003</c:v>
                </c:pt>
                <c:pt idx="212">
                  <c:v>0.21235277400613001</c:v>
                </c:pt>
                <c:pt idx="213">
                  <c:v>1.6640116086497E-2</c:v>
                </c:pt>
                <c:pt idx="214">
                  <c:v>0.16096492265015</c:v>
                </c:pt>
                <c:pt idx="215">
                  <c:v>0.162880015849</c:v>
                </c:pt>
                <c:pt idx="216">
                  <c:v>0.35854507254940998</c:v>
                </c:pt>
                <c:pt idx="217">
                  <c:v>5.9279274311395E-2</c:v>
                </c:pt>
                <c:pt idx="218">
                  <c:v>0.29932808721475002</c:v>
                </c:pt>
                <c:pt idx="219">
                  <c:v>0.57765848932508002</c:v>
                </c:pt>
                <c:pt idx="220">
                  <c:v>4.3239071108187997E-2</c:v>
                </c:pt>
                <c:pt idx="221">
                  <c:v>0.13850170100170001</c:v>
                </c:pt>
                <c:pt idx="222">
                  <c:v>0.47131803698628999</c:v>
                </c:pt>
                <c:pt idx="223">
                  <c:v>0.31308268348337998</c:v>
                </c:pt>
                <c:pt idx="224">
                  <c:v>8.7254539204185994E-2</c:v>
                </c:pt>
                <c:pt idx="225">
                  <c:v>0.57178223667120998</c:v>
                </c:pt>
                <c:pt idx="226">
                  <c:v>3.0400698920923001E-2</c:v>
                </c:pt>
                <c:pt idx="227">
                  <c:v>6.9453735548507006E-2</c:v>
                </c:pt>
                <c:pt idx="228">
                  <c:v>5.9514206680542997E-2</c:v>
                </c:pt>
                <c:pt idx="229">
                  <c:v>0.41243360220342001</c:v>
                </c:pt>
                <c:pt idx="230">
                  <c:v>0.23961095679134001</c:v>
                </c:pt>
                <c:pt idx="231">
                  <c:v>0.18084226069873999</c:v>
                </c:pt>
                <c:pt idx="232">
                  <c:v>0.27099875010115998</c:v>
                </c:pt>
                <c:pt idx="233">
                  <c:v>4.1996475049962997E-2</c:v>
                </c:pt>
                <c:pt idx="234">
                  <c:v>0.59720047524254005</c:v>
                </c:pt>
                <c:pt idx="235">
                  <c:v>0.23866473636725999</c:v>
                </c:pt>
                <c:pt idx="236">
                  <c:v>0.16372805878789001</c:v>
                </c:pt>
                <c:pt idx="237">
                  <c:v>0.1342378241868</c:v>
                </c:pt>
                <c:pt idx="238">
                  <c:v>0.56294612185387005</c:v>
                </c:pt>
                <c:pt idx="239">
                  <c:v>7.0785880576354002E-2</c:v>
                </c:pt>
                <c:pt idx="240">
                  <c:v>2.7784221445486999E-2</c:v>
                </c:pt>
                <c:pt idx="241">
                  <c:v>3.1191475029126999E-2</c:v>
                </c:pt>
                <c:pt idx="242">
                  <c:v>0.27601608914296999</c:v>
                </c:pt>
                <c:pt idx="243">
                  <c:v>0.20776728805495001</c:v>
                </c:pt>
                <c:pt idx="244">
                  <c:v>4.1995328609514E-2</c:v>
                </c:pt>
                <c:pt idx="245">
                  <c:v>0.1624053290969</c:v>
                </c:pt>
                <c:pt idx="246">
                  <c:v>8.2777550570987998E-2</c:v>
                </c:pt>
                <c:pt idx="247">
                  <c:v>9.4377833792770004E-3</c:v>
                </c:pt>
                <c:pt idx="248">
                  <c:v>9.3067030545648001E-3</c:v>
                </c:pt>
                <c:pt idx="249">
                  <c:v>0.20871346776984001</c:v>
                </c:pt>
                <c:pt idx="250">
                  <c:v>8.4548139351064006E-2</c:v>
                </c:pt>
                <c:pt idx="251">
                  <c:v>0.42487425625376002</c:v>
                </c:pt>
                <c:pt idx="252">
                  <c:v>0.44780208615994999</c:v>
                </c:pt>
                <c:pt idx="253">
                  <c:v>7.0485949997246999E-2</c:v>
                </c:pt>
                <c:pt idx="254">
                  <c:v>0.16945354181492001</c:v>
                </c:pt>
                <c:pt idx="255">
                  <c:v>3.1647062523588003E-2</c:v>
                </c:pt>
                <c:pt idx="256">
                  <c:v>0.13530140136402</c:v>
                </c:pt>
                <c:pt idx="257">
                  <c:v>3.9106869838973997E-2</c:v>
                </c:pt>
                <c:pt idx="258">
                  <c:v>2.0701769553309002</c:v>
                </c:pt>
                <c:pt idx="259">
                  <c:v>0.15471973736913999</c:v>
                </c:pt>
                <c:pt idx="260">
                  <c:v>0.50910545699862997</c:v>
                </c:pt>
                <c:pt idx="261">
                  <c:v>0.15726597542783999</c:v>
                </c:pt>
                <c:pt idx="262">
                  <c:v>9.4302669460819999E-2</c:v>
                </c:pt>
                <c:pt idx="263">
                  <c:v>3.9170524963376002E-3</c:v>
                </c:pt>
                <c:pt idx="264">
                  <c:v>2.7420226726103E-2</c:v>
                </c:pt>
                <c:pt idx="265">
                  <c:v>0.25677687245378</c:v>
                </c:pt>
                <c:pt idx="266">
                  <c:v>7.7954841034802005E-2</c:v>
                </c:pt>
                <c:pt idx="267">
                  <c:v>0.29722847909118</c:v>
                </c:pt>
                <c:pt idx="268">
                  <c:v>0.11359986211327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C2-40EF-AEC8-9356C091F9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Eurovision Song Contest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Sheet1!$C$2:$C$270</c:f>
              <c:numCache>
                <c:formatCode>General</c:formatCode>
                <c:ptCount val="269"/>
                <c:pt idx="0">
                  <c:v>0.32394603542787997</c:v>
                </c:pt>
                <c:pt idx="1">
                  <c:v>0.37805834938298</c:v>
                </c:pt>
                <c:pt idx="2">
                  <c:v>0</c:v>
                </c:pt>
                <c:pt idx="3">
                  <c:v>0.36180868697309998</c:v>
                </c:pt>
                <c:pt idx="4">
                  <c:v>0.26636496454406</c:v>
                </c:pt>
                <c:pt idx="5">
                  <c:v>0.18351566119088999</c:v>
                </c:pt>
                <c:pt idx="6">
                  <c:v>0.18303436236350001</c:v>
                </c:pt>
                <c:pt idx="7">
                  <c:v>0.40068383374291999</c:v>
                </c:pt>
                <c:pt idx="8">
                  <c:v>0.12063102042270001</c:v>
                </c:pt>
                <c:pt idx="9">
                  <c:v>9.9100382159558006E-2</c:v>
                </c:pt>
                <c:pt idx="10">
                  <c:v>0.26253960343170002</c:v>
                </c:pt>
                <c:pt idx="11">
                  <c:v>0.29778853454822002</c:v>
                </c:pt>
                <c:pt idx="12">
                  <c:v>7.7938716680308995E-2</c:v>
                </c:pt>
                <c:pt idx="13">
                  <c:v>0.28822032842883999</c:v>
                </c:pt>
                <c:pt idx="14">
                  <c:v>7.3738918948638002E-2</c:v>
                </c:pt>
                <c:pt idx="15">
                  <c:v>0.32663465528483998</c:v>
                </c:pt>
                <c:pt idx="16">
                  <c:v>5.1557388707153998E-2</c:v>
                </c:pt>
                <c:pt idx="17">
                  <c:v>0.13401018832424999</c:v>
                </c:pt>
                <c:pt idx="18">
                  <c:v>8.5018952141415E-2</c:v>
                </c:pt>
                <c:pt idx="19">
                  <c:v>0.26135230644884999</c:v>
                </c:pt>
                <c:pt idx="20">
                  <c:v>0.17429926387316</c:v>
                </c:pt>
                <c:pt idx="21">
                  <c:v>0.17533720962231999</c:v>
                </c:pt>
                <c:pt idx="22">
                  <c:v>0.281157165087</c:v>
                </c:pt>
                <c:pt idx="23">
                  <c:v>0.25500735986588002</c:v>
                </c:pt>
                <c:pt idx="24">
                  <c:v>0</c:v>
                </c:pt>
                <c:pt idx="25">
                  <c:v>0.23836850004414001</c:v>
                </c:pt>
                <c:pt idx="26">
                  <c:v>0.10533559178488</c:v>
                </c:pt>
                <c:pt idx="27">
                  <c:v>6.3443949033360994E-2</c:v>
                </c:pt>
                <c:pt idx="28">
                  <c:v>5.8995491687799002E-2</c:v>
                </c:pt>
                <c:pt idx="29">
                  <c:v>0.14093967605873001</c:v>
                </c:pt>
                <c:pt idx="30">
                  <c:v>0.30989555860322998</c:v>
                </c:pt>
                <c:pt idx="31">
                  <c:v>0.26468969232751</c:v>
                </c:pt>
                <c:pt idx="32">
                  <c:v>0.27654662973222999</c:v>
                </c:pt>
                <c:pt idx="33">
                  <c:v>0.40670071777333</c:v>
                </c:pt>
                <c:pt idx="34">
                  <c:v>1.2688089773016999</c:v>
                </c:pt>
                <c:pt idx="35">
                  <c:v>0.30427775002127</c:v>
                </c:pt>
                <c:pt idx="36">
                  <c:v>0.60538386215663997</c:v>
                </c:pt>
                <c:pt idx="37">
                  <c:v>1.0092484011003</c:v>
                </c:pt>
                <c:pt idx="38">
                  <c:v>0.91827408818515999</c:v>
                </c:pt>
                <c:pt idx="39">
                  <c:v>1.0034371881583</c:v>
                </c:pt>
                <c:pt idx="40">
                  <c:v>0</c:v>
                </c:pt>
                <c:pt idx="41">
                  <c:v>0.48154850893068002</c:v>
                </c:pt>
                <c:pt idx="42">
                  <c:v>0</c:v>
                </c:pt>
                <c:pt idx="43">
                  <c:v>0.42442690599846</c:v>
                </c:pt>
                <c:pt idx="44">
                  <c:v>0</c:v>
                </c:pt>
                <c:pt idx="45">
                  <c:v>0</c:v>
                </c:pt>
                <c:pt idx="46">
                  <c:v>0.56214963515078997</c:v>
                </c:pt>
                <c:pt idx="47">
                  <c:v>0.25360844109082997</c:v>
                </c:pt>
                <c:pt idx="48">
                  <c:v>0.50392024914318001</c:v>
                </c:pt>
                <c:pt idx="49">
                  <c:v>0.38092109379889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9.8445191030548995E-2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0.13199412665188001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0.52804249336040998</c:v>
                </c:pt>
                <c:pt idx="63">
                  <c:v>0</c:v>
                </c:pt>
                <c:pt idx="64">
                  <c:v>4.2184863446034997E-2</c:v>
                </c:pt>
                <c:pt idx="65">
                  <c:v>0</c:v>
                </c:pt>
                <c:pt idx="66">
                  <c:v>0</c:v>
                </c:pt>
                <c:pt idx="67">
                  <c:v>0.35549652316586999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5.7828764339971001E-2</c:v>
                </c:pt>
                <c:pt idx="75">
                  <c:v>0</c:v>
                </c:pt>
                <c:pt idx="76">
                  <c:v>0</c:v>
                </c:pt>
                <c:pt idx="77">
                  <c:v>0.17037639114667999</c:v>
                </c:pt>
                <c:pt idx="78">
                  <c:v>0.17275342380089001</c:v>
                </c:pt>
                <c:pt idx="79">
                  <c:v>0</c:v>
                </c:pt>
                <c:pt idx="80">
                  <c:v>0</c:v>
                </c:pt>
                <c:pt idx="81">
                  <c:v>0.33617387225392997</c:v>
                </c:pt>
                <c:pt idx="82">
                  <c:v>0</c:v>
                </c:pt>
                <c:pt idx="83">
                  <c:v>0.14543293665066001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0.1220580871307</c:v>
                </c:pt>
                <c:pt idx="89">
                  <c:v>8.9994209068285994E-2</c:v>
                </c:pt>
                <c:pt idx="90">
                  <c:v>0.24575408937935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8.4558650819749004E-2</c:v>
                </c:pt>
                <c:pt idx="96">
                  <c:v>0.27720787458300999</c:v>
                </c:pt>
                <c:pt idx="97">
                  <c:v>0.15036651838856999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0.11227740351977</c:v>
                </c:pt>
                <c:pt idx="103">
                  <c:v>0.19667147245031999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0.18970274677035001</c:v>
                </c:pt>
                <c:pt idx="110">
                  <c:v>0</c:v>
                </c:pt>
                <c:pt idx="111">
                  <c:v>0</c:v>
                </c:pt>
                <c:pt idx="112">
                  <c:v>0.19602923187905999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0.96339416001129996</c:v>
                </c:pt>
                <c:pt idx="118">
                  <c:v>0.11063682872477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0.16644421763367001</c:v>
                </c:pt>
                <c:pt idx="125">
                  <c:v>0.2559994974243</c:v>
                </c:pt>
                <c:pt idx="126">
                  <c:v>0</c:v>
                </c:pt>
                <c:pt idx="127">
                  <c:v>6.7558013480179993E-2</c:v>
                </c:pt>
                <c:pt idx="128">
                  <c:v>0</c:v>
                </c:pt>
                <c:pt idx="129">
                  <c:v>7.7001650035357999E-2</c:v>
                </c:pt>
                <c:pt idx="130">
                  <c:v>0</c:v>
                </c:pt>
                <c:pt idx="131">
                  <c:v>0.21375917514107001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0.20595217507506999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0.24378735451399999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0.12274572750448</c:v>
                </c:pt>
                <c:pt idx="145">
                  <c:v>6.9255347614624999E-2</c:v>
                </c:pt>
                <c:pt idx="146">
                  <c:v>0</c:v>
                </c:pt>
                <c:pt idx="147">
                  <c:v>0.10942641663911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0.22684310018904</c:v>
                </c:pt>
                <c:pt idx="152">
                  <c:v>0</c:v>
                </c:pt>
                <c:pt idx="153">
                  <c:v>4.8843511690930999E-2</c:v>
                </c:pt>
                <c:pt idx="154">
                  <c:v>0</c:v>
                </c:pt>
                <c:pt idx="155">
                  <c:v>0.27970375039395001</c:v>
                </c:pt>
                <c:pt idx="156">
                  <c:v>0</c:v>
                </c:pt>
                <c:pt idx="157">
                  <c:v>0</c:v>
                </c:pt>
                <c:pt idx="158">
                  <c:v>0.22068443701824</c:v>
                </c:pt>
                <c:pt idx="159">
                  <c:v>0</c:v>
                </c:pt>
                <c:pt idx="160">
                  <c:v>0.37160153505215998</c:v>
                </c:pt>
                <c:pt idx="161">
                  <c:v>0</c:v>
                </c:pt>
                <c:pt idx="162">
                  <c:v>0.28122963056414002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0.13883629938155001</c:v>
                </c:pt>
                <c:pt idx="169">
                  <c:v>0.24193463557281</c:v>
                </c:pt>
                <c:pt idx="170">
                  <c:v>0</c:v>
                </c:pt>
                <c:pt idx="171">
                  <c:v>0</c:v>
                </c:pt>
                <c:pt idx="172">
                  <c:v>0.18622855609740999</c:v>
                </c:pt>
                <c:pt idx="173">
                  <c:v>0.38272150500300001</c:v>
                </c:pt>
                <c:pt idx="174">
                  <c:v>0.18203436556288999</c:v>
                </c:pt>
                <c:pt idx="175">
                  <c:v>0</c:v>
                </c:pt>
                <c:pt idx="176">
                  <c:v>8.0503859449731999E-2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0.27158895327722998</c:v>
                </c:pt>
                <c:pt idx="182">
                  <c:v>5.7638252850330002E-2</c:v>
                </c:pt>
                <c:pt idx="183">
                  <c:v>0</c:v>
                </c:pt>
                <c:pt idx="184">
                  <c:v>0</c:v>
                </c:pt>
                <c:pt idx="185">
                  <c:v>0.12477296059386001</c:v>
                </c:pt>
                <c:pt idx="186">
                  <c:v>0</c:v>
                </c:pt>
                <c:pt idx="187">
                  <c:v>5.3708237895900998E-2</c:v>
                </c:pt>
                <c:pt idx="188">
                  <c:v>0.24171379822427</c:v>
                </c:pt>
                <c:pt idx="189">
                  <c:v>0</c:v>
                </c:pt>
                <c:pt idx="190">
                  <c:v>5.6875631951465999E-2</c:v>
                </c:pt>
                <c:pt idx="191">
                  <c:v>0</c:v>
                </c:pt>
                <c:pt idx="192">
                  <c:v>0</c:v>
                </c:pt>
                <c:pt idx="193">
                  <c:v>0.11694427763204</c:v>
                </c:pt>
                <c:pt idx="194">
                  <c:v>0.29791067421057998</c:v>
                </c:pt>
                <c:pt idx="195">
                  <c:v>0</c:v>
                </c:pt>
                <c:pt idx="196">
                  <c:v>0.66861613846518997</c:v>
                </c:pt>
                <c:pt idx="197">
                  <c:v>0.10669912427682</c:v>
                </c:pt>
                <c:pt idx="198">
                  <c:v>0</c:v>
                </c:pt>
                <c:pt idx="199">
                  <c:v>0</c:v>
                </c:pt>
                <c:pt idx="200">
                  <c:v>0.27667109340416002</c:v>
                </c:pt>
                <c:pt idx="201">
                  <c:v>0</c:v>
                </c:pt>
                <c:pt idx="202">
                  <c:v>5.3756640526183001E-2</c:v>
                </c:pt>
                <c:pt idx="203">
                  <c:v>0.1011969704157</c:v>
                </c:pt>
                <c:pt idx="204">
                  <c:v>4.4276474960071997E-2</c:v>
                </c:pt>
                <c:pt idx="205">
                  <c:v>0</c:v>
                </c:pt>
                <c:pt idx="206">
                  <c:v>3.0047126545846001E-2</c:v>
                </c:pt>
                <c:pt idx="207">
                  <c:v>0.43804854906301999</c:v>
                </c:pt>
                <c:pt idx="208">
                  <c:v>9.9629945915172005E-2</c:v>
                </c:pt>
                <c:pt idx="209">
                  <c:v>8.8572558323448E-2</c:v>
                </c:pt>
                <c:pt idx="210">
                  <c:v>0.11626987265681001</c:v>
                </c:pt>
                <c:pt idx="211">
                  <c:v>8.2266765808666001E-2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0.14086736308959</c:v>
                </c:pt>
                <c:pt idx="216">
                  <c:v>0.2374394529395</c:v>
                </c:pt>
                <c:pt idx="217">
                  <c:v>0</c:v>
                </c:pt>
                <c:pt idx="218">
                  <c:v>0</c:v>
                </c:pt>
                <c:pt idx="219">
                  <c:v>0.10925673749881</c:v>
                </c:pt>
                <c:pt idx="220">
                  <c:v>0</c:v>
                </c:pt>
                <c:pt idx="221">
                  <c:v>0</c:v>
                </c:pt>
                <c:pt idx="222">
                  <c:v>0.11640429508093</c:v>
                </c:pt>
                <c:pt idx="223">
                  <c:v>0</c:v>
                </c:pt>
                <c:pt idx="224">
                  <c:v>0</c:v>
                </c:pt>
                <c:pt idx="225">
                  <c:v>0.11722400874428</c:v>
                </c:pt>
                <c:pt idx="226">
                  <c:v>0</c:v>
                </c:pt>
                <c:pt idx="227">
                  <c:v>0.22291018869290999</c:v>
                </c:pt>
                <c:pt idx="228">
                  <c:v>8.2891159156305003E-2</c:v>
                </c:pt>
                <c:pt idx="229">
                  <c:v>3.4840998352970998E-2</c:v>
                </c:pt>
                <c:pt idx="230">
                  <c:v>6.2291481903796998E-2</c:v>
                </c:pt>
                <c:pt idx="231">
                  <c:v>8.2356667722520996E-2</c:v>
                </c:pt>
                <c:pt idx="232">
                  <c:v>0.11878553667305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0.24612329403811001</c:v>
                </c:pt>
                <c:pt idx="239">
                  <c:v>0.14736641947137999</c:v>
                </c:pt>
                <c:pt idx="240">
                  <c:v>0.12123229057716001</c:v>
                </c:pt>
                <c:pt idx="241">
                  <c:v>0</c:v>
                </c:pt>
                <c:pt idx="242">
                  <c:v>0.23610318818532999</c:v>
                </c:pt>
                <c:pt idx="243">
                  <c:v>0.17744823106294999</c:v>
                </c:pt>
                <c:pt idx="244">
                  <c:v>0.12303240557395</c:v>
                </c:pt>
                <c:pt idx="245">
                  <c:v>0.15127035417855</c:v>
                </c:pt>
                <c:pt idx="246">
                  <c:v>4.4876668356141E-2</c:v>
                </c:pt>
                <c:pt idx="247">
                  <c:v>0.31875128688408</c:v>
                </c:pt>
                <c:pt idx="248">
                  <c:v>0.11491341922821</c:v>
                </c:pt>
                <c:pt idx="249">
                  <c:v>0.11017279733477001</c:v>
                </c:pt>
                <c:pt idx="250">
                  <c:v>6.8514448643149997E-2</c:v>
                </c:pt>
                <c:pt idx="251">
                  <c:v>0.12965041820164999</c:v>
                </c:pt>
                <c:pt idx="252">
                  <c:v>0.12426877470356</c:v>
                </c:pt>
                <c:pt idx="253">
                  <c:v>6.4818035223069004E-2</c:v>
                </c:pt>
                <c:pt idx="254">
                  <c:v>0.11459008361125</c:v>
                </c:pt>
                <c:pt idx="255">
                  <c:v>0</c:v>
                </c:pt>
                <c:pt idx="256">
                  <c:v>8.4144491498641005E-2</c:v>
                </c:pt>
                <c:pt idx="257">
                  <c:v>6.5839719786152995E-2</c:v>
                </c:pt>
                <c:pt idx="258">
                  <c:v>6.0838785120570997E-2</c:v>
                </c:pt>
                <c:pt idx="259">
                  <c:v>9.4822681585434998E-2</c:v>
                </c:pt>
                <c:pt idx="260">
                  <c:v>0.10115698299298</c:v>
                </c:pt>
                <c:pt idx="261">
                  <c:v>0.15490887248471</c:v>
                </c:pt>
                <c:pt idx="262">
                  <c:v>7.3501517450682993E-2</c:v>
                </c:pt>
                <c:pt idx="263">
                  <c:v>0</c:v>
                </c:pt>
                <c:pt idx="264">
                  <c:v>9.1690906791451005E-2</c:v>
                </c:pt>
                <c:pt idx="265">
                  <c:v>0</c:v>
                </c:pt>
                <c:pt idx="266">
                  <c:v>0.12489328738104</c:v>
                </c:pt>
                <c:pt idx="267">
                  <c:v>0.15968379446639999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C2-40EF-AEC8-9356C091F9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Sheet1!$D$2:$D$270</c:f>
              <c:numCache>
                <c:formatCode>General</c:formatCode>
                <c:ptCount val="269"/>
                <c:pt idx="0">
                  <c:v>8.7289492467060997E-2</c:v>
                </c:pt>
                <c:pt idx="1">
                  <c:v>0.18942277119925999</c:v>
                </c:pt>
                <c:pt idx="2">
                  <c:v>0.12597085820656001</c:v>
                </c:pt>
                <c:pt idx="3">
                  <c:v>0.15231870945386999</c:v>
                </c:pt>
                <c:pt idx="4">
                  <c:v>0.27318766283627</c:v>
                </c:pt>
                <c:pt idx="5">
                  <c:v>0.19569215292805001</c:v>
                </c:pt>
                <c:pt idx="6">
                  <c:v>0.13597718654195001</c:v>
                </c:pt>
                <c:pt idx="7">
                  <c:v>0.10460919793754</c:v>
                </c:pt>
                <c:pt idx="8">
                  <c:v>0.26568265682657</c:v>
                </c:pt>
                <c:pt idx="9">
                  <c:v>0.32158252706197998</c:v>
                </c:pt>
                <c:pt idx="10">
                  <c:v>0.20560604464533999</c:v>
                </c:pt>
                <c:pt idx="11">
                  <c:v>0.18362027989651</c:v>
                </c:pt>
                <c:pt idx="12">
                  <c:v>0.10848381696138</c:v>
                </c:pt>
                <c:pt idx="13">
                  <c:v>0.41579445626992001</c:v>
                </c:pt>
                <c:pt idx="14">
                  <c:v>0.29913356883712</c:v>
                </c:pt>
                <c:pt idx="15">
                  <c:v>0.10886049807099001</c:v>
                </c:pt>
                <c:pt idx="16">
                  <c:v>0.11400139165577999</c:v>
                </c:pt>
                <c:pt idx="17">
                  <c:v>0.20414012295319001</c:v>
                </c:pt>
                <c:pt idx="18">
                  <c:v>0.15704569022532999</c:v>
                </c:pt>
                <c:pt idx="19">
                  <c:v>0.18854635613466</c:v>
                </c:pt>
                <c:pt idx="20">
                  <c:v>0.78326093082031001</c:v>
                </c:pt>
                <c:pt idx="21">
                  <c:v>0.27037297410271999</c:v>
                </c:pt>
                <c:pt idx="22">
                  <c:v>0.20857675918143001</c:v>
                </c:pt>
                <c:pt idx="23">
                  <c:v>9.0972722941148998E-2</c:v>
                </c:pt>
                <c:pt idx="24">
                  <c:v>0.86027317585103003</c:v>
                </c:pt>
                <c:pt idx="25">
                  <c:v>0.36925059946355998</c:v>
                </c:pt>
                <c:pt idx="26">
                  <c:v>0.20849908442255</c:v>
                </c:pt>
                <c:pt idx="27">
                  <c:v>0.14362672541393001</c:v>
                </c:pt>
                <c:pt idx="28">
                  <c:v>0.24347244692962999</c:v>
                </c:pt>
                <c:pt idx="29">
                  <c:v>0.20472232466217999</c:v>
                </c:pt>
                <c:pt idx="30">
                  <c:v>0.23851940761182999</c:v>
                </c:pt>
                <c:pt idx="31">
                  <c:v>0.31054257560441001</c:v>
                </c:pt>
                <c:pt idx="32">
                  <c:v>0.19984595067454</c:v>
                </c:pt>
                <c:pt idx="33">
                  <c:v>7.9423495514538006E-2</c:v>
                </c:pt>
                <c:pt idx="34">
                  <c:v>0.22755001820689999</c:v>
                </c:pt>
                <c:pt idx="35">
                  <c:v>0.22760604604567</c:v>
                </c:pt>
                <c:pt idx="36">
                  <c:v>6.3677050441368996E-2</c:v>
                </c:pt>
                <c:pt idx="37">
                  <c:v>0.31111409756753</c:v>
                </c:pt>
                <c:pt idx="38">
                  <c:v>0.33211347993957002</c:v>
                </c:pt>
                <c:pt idx="39">
                  <c:v>0.38199010583005</c:v>
                </c:pt>
                <c:pt idx="40">
                  <c:v>0.14688904949175</c:v>
                </c:pt>
                <c:pt idx="41">
                  <c:v>0.16405163770228001</c:v>
                </c:pt>
                <c:pt idx="42">
                  <c:v>4.2654917033842998E-2</c:v>
                </c:pt>
                <c:pt idx="43">
                  <c:v>0.29645075504601998</c:v>
                </c:pt>
                <c:pt idx="44">
                  <c:v>0.29235449783074002</c:v>
                </c:pt>
                <c:pt idx="45">
                  <c:v>0.27428587462821002</c:v>
                </c:pt>
                <c:pt idx="46">
                  <c:v>0.19798247909579</c:v>
                </c:pt>
                <c:pt idx="47">
                  <c:v>0.11718348786614</c:v>
                </c:pt>
                <c:pt idx="48">
                  <c:v>0.22038618871772001</c:v>
                </c:pt>
                <c:pt idx="49">
                  <c:v>0.1857304837946</c:v>
                </c:pt>
                <c:pt idx="50">
                  <c:v>0.22504928765391</c:v>
                </c:pt>
                <c:pt idx="51">
                  <c:v>0.30512557907527998</c:v>
                </c:pt>
                <c:pt idx="52">
                  <c:v>0.31420037264084999</c:v>
                </c:pt>
                <c:pt idx="53">
                  <c:v>0.13845903241570001</c:v>
                </c:pt>
                <c:pt idx="54">
                  <c:v>7.4748111220246993E-2</c:v>
                </c:pt>
                <c:pt idx="55">
                  <c:v>0.19844210595656001</c:v>
                </c:pt>
                <c:pt idx="56">
                  <c:v>6.2556653383667005E-2</c:v>
                </c:pt>
                <c:pt idx="57">
                  <c:v>0.25076414713489997</c:v>
                </c:pt>
                <c:pt idx="58">
                  <c:v>0.32307905814867999</c:v>
                </c:pt>
                <c:pt idx="59">
                  <c:v>0.23758949426938999</c:v>
                </c:pt>
                <c:pt idx="60">
                  <c:v>0.24322183803906</c:v>
                </c:pt>
                <c:pt idx="61">
                  <c:v>0.26815445469100002</c:v>
                </c:pt>
                <c:pt idx="62">
                  <c:v>0.27737752161383</c:v>
                </c:pt>
                <c:pt idx="63">
                  <c:v>0.14660320294851001</c:v>
                </c:pt>
                <c:pt idx="64">
                  <c:v>0.12899680516307999</c:v>
                </c:pt>
                <c:pt idx="65">
                  <c:v>0.15111840528130999</c:v>
                </c:pt>
                <c:pt idx="66">
                  <c:v>0.49036899376533999</c:v>
                </c:pt>
                <c:pt idx="67">
                  <c:v>0.17042052415826001</c:v>
                </c:pt>
                <c:pt idx="68">
                  <c:v>0.52134545621911998</c:v>
                </c:pt>
                <c:pt idx="69">
                  <c:v>0.13681614927405999</c:v>
                </c:pt>
                <c:pt idx="70">
                  <c:v>0.15013110449240999</c:v>
                </c:pt>
                <c:pt idx="71">
                  <c:v>0.32987851421318998</c:v>
                </c:pt>
                <c:pt idx="72">
                  <c:v>0.64823413665327001</c:v>
                </c:pt>
                <c:pt idx="73">
                  <c:v>0.17352173273516</c:v>
                </c:pt>
                <c:pt idx="74">
                  <c:v>0.13758245755939</c:v>
                </c:pt>
                <c:pt idx="75">
                  <c:v>0.14269815178867001</c:v>
                </c:pt>
                <c:pt idx="76">
                  <c:v>0.11917000222974</c:v>
                </c:pt>
                <c:pt idx="77">
                  <c:v>0.28734444597511</c:v>
                </c:pt>
                <c:pt idx="78">
                  <c:v>0.14902810419115001</c:v>
                </c:pt>
                <c:pt idx="79">
                  <c:v>0.42700830389502997</c:v>
                </c:pt>
                <c:pt idx="80">
                  <c:v>0.30607565414498999</c:v>
                </c:pt>
                <c:pt idx="81">
                  <c:v>0.54205636041323002</c:v>
                </c:pt>
                <c:pt idx="82">
                  <c:v>0.15621460455969</c:v>
                </c:pt>
                <c:pt idx="83">
                  <c:v>5.9009483667017998E-2</c:v>
                </c:pt>
                <c:pt idx="84">
                  <c:v>5.3864404605955998E-2</c:v>
                </c:pt>
                <c:pt idx="85">
                  <c:v>0.21834735945642</c:v>
                </c:pt>
                <c:pt idx="86">
                  <c:v>0.29450542745128999</c:v>
                </c:pt>
                <c:pt idx="87">
                  <c:v>0.83260013738069005</c:v>
                </c:pt>
                <c:pt idx="88">
                  <c:v>0.39008778346744999</c:v>
                </c:pt>
                <c:pt idx="89">
                  <c:v>0.41565723514802</c:v>
                </c:pt>
                <c:pt idx="90">
                  <c:v>0.21120081443083999</c:v>
                </c:pt>
                <c:pt idx="91">
                  <c:v>0.50081960244315005</c:v>
                </c:pt>
                <c:pt idx="92">
                  <c:v>0.86961966858958994</c:v>
                </c:pt>
                <c:pt idx="93">
                  <c:v>8.6591674626205997E-2</c:v>
                </c:pt>
                <c:pt idx="94">
                  <c:v>0.10262913025233</c:v>
                </c:pt>
                <c:pt idx="95">
                  <c:v>0.21187716049946001</c:v>
                </c:pt>
                <c:pt idx="96">
                  <c:v>0.21191077632982999</c:v>
                </c:pt>
                <c:pt idx="97">
                  <c:v>0.40224239164129</c:v>
                </c:pt>
                <c:pt idx="98">
                  <c:v>0.18908787012180001</c:v>
                </c:pt>
                <c:pt idx="99">
                  <c:v>0.42536327608982999</c:v>
                </c:pt>
                <c:pt idx="100">
                  <c:v>5.0391444382720002E-2</c:v>
                </c:pt>
                <c:pt idx="101">
                  <c:v>6.4097311372719998E-2</c:v>
                </c:pt>
                <c:pt idx="102">
                  <c:v>0.17506014848255999</c:v>
                </c:pt>
                <c:pt idx="103">
                  <c:v>0.2203375531614</c:v>
                </c:pt>
                <c:pt idx="104">
                  <c:v>0.15727646158277001</c:v>
                </c:pt>
                <c:pt idx="105">
                  <c:v>0.16090470259902001</c:v>
                </c:pt>
                <c:pt idx="106">
                  <c:v>0.14209244997600001</c:v>
                </c:pt>
                <c:pt idx="107">
                  <c:v>0.22776562826109001</c:v>
                </c:pt>
                <c:pt idx="108">
                  <c:v>0.26080969679401</c:v>
                </c:pt>
                <c:pt idx="109">
                  <c:v>4.830961578476E-2</c:v>
                </c:pt>
                <c:pt idx="110">
                  <c:v>1.9443113068485E-2</c:v>
                </c:pt>
                <c:pt idx="111">
                  <c:v>2.9231571302432001E-2</c:v>
                </c:pt>
                <c:pt idx="112">
                  <c:v>4.9103336918178003E-2</c:v>
                </c:pt>
                <c:pt idx="113">
                  <c:v>0.21232189806742</c:v>
                </c:pt>
                <c:pt idx="114">
                  <c:v>0</c:v>
                </c:pt>
                <c:pt idx="115">
                  <c:v>4.1542490743248998E-2</c:v>
                </c:pt>
                <c:pt idx="116">
                  <c:v>0.25861083020322001</c:v>
                </c:pt>
                <c:pt idx="117">
                  <c:v>0.31765048599458001</c:v>
                </c:pt>
                <c:pt idx="118">
                  <c:v>0.10466763514306</c:v>
                </c:pt>
                <c:pt idx="119">
                  <c:v>0.14893166054856</c:v>
                </c:pt>
                <c:pt idx="120">
                  <c:v>0.17208895619799999</c:v>
                </c:pt>
                <c:pt idx="121">
                  <c:v>0.23188980279457</c:v>
                </c:pt>
                <c:pt idx="122">
                  <c:v>0.46547938302045999</c:v>
                </c:pt>
                <c:pt idx="123">
                  <c:v>0.21404212217108001</c:v>
                </c:pt>
                <c:pt idx="124">
                  <c:v>0.24265300620113001</c:v>
                </c:pt>
                <c:pt idx="125">
                  <c:v>4.2435170601134997E-2</c:v>
                </c:pt>
                <c:pt idx="126">
                  <c:v>0.35515935390189002</c:v>
                </c:pt>
                <c:pt idx="127">
                  <c:v>0.31409065201584002</c:v>
                </c:pt>
                <c:pt idx="128">
                  <c:v>0.34449966806021998</c:v>
                </c:pt>
                <c:pt idx="129">
                  <c:v>0.50529503770784001</c:v>
                </c:pt>
                <c:pt idx="130">
                  <c:v>0.10085893029247001</c:v>
                </c:pt>
                <c:pt idx="131">
                  <c:v>0.64926857764999002</c:v>
                </c:pt>
                <c:pt idx="132">
                  <c:v>0.15734422233393</c:v>
                </c:pt>
                <c:pt idx="133">
                  <c:v>0.44076592698639999</c:v>
                </c:pt>
                <c:pt idx="134">
                  <c:v>3.6032766818166001E-2</c:v>
                </c:pt>
                <c:pt idx="135">
                  <c:v>0.11444818984093</c:v>
                </c:pt>
                <c:pt idx="136">
                  <c:v>0.13656968729017999</c:v>
                </c:pt>
                <c:pt idx="137">
                  <c:v>8.6346227749174997E-2</c:v>
                </c:pt>
                <c:pt idx="138">
                  <c:v>0.32847416435100002</c:v>
                </c:pt>
                <c:pt idx="139">
                  <c:v>0.15514469453376001</c:v>
                </c:pt>
                <c:pt idx="140">
                  <c:v>0.16695981357642001</c:v>
                </c:pt>
                <c:pt idx="141">
                  <c:v>0.10755759463729</c:v>
                </c:pt>
                <c:pt idx="142">
                  <c:v>0.10150449743004</c:v>
                </c:pt>
                <c:pt idx="143">
                  <c:v>0.11820120074578</c:v>
                </c:pt>
                <c:pt idx="144">
                  <c:v>9.3360949595119994E-2</c:v>
                </c:pt>
                <c:pt idx="145">
                  <c:v>0.17366741284918999</c:v>
                </c:pt>
                <c:pt idx="146">
                  <c:v>0.23725954828633</c:v>
                </c:pt>
                <c:pt idx="147">
                  <c:v>0.44068400427503002</c:v>
                </c:pt>
                <c:pt idx="148">
                  <c:v>0.10140034442128</c:v>
                </c:pt>
                <c:pt idx="149">
                  <c:v>5.0845626322781001E-2</c:v>
                </c:pt>
                <c:pt idx="150">
                  <c:v>0.13219934878921</c:v>
                </c:pt>
                <c:pt idx="151">
                  <c:v>5.1069267419142E-2</c:v>
                </c:pt>
                <c:pt idx="152">
                  <c:v>0.17117806075264999</c:v>
                </c:pt>
                <c:pt idx="153">
                  <c:v>5.8230503893887002E-2</c:v>
                </c:pt>
                <c:pt idx="154">
                  <c:v>0.1565902082241</c:v>
                </c:pt>
                <c:pt idx="155">
                  <c:v>0.30582696748978999</c:v>
                </c:pt>
                <c:pt idx="156">
                  <c:v>4.5971160495580997E-2</c:v>
                </c:pt>
                <c:pt idx="157">
                  <c:v>0.72095511971963</c:v>
                </c:pt>
                <c:pt idx="158">
                  <c:v>5.9168906988918003E-2</c:v>
                </c:pt>
                <c:pt idx="159">
                  <c:v>9.4837711579322997E-2</c:v>
                </c:pt>
                <c:pt idx="160">
                  <c:v>0.10292933502168999</c:v>
                </c:pt>
                <c:pt idx="161">
                  <c:v>0.14444976161358</c:v>
                </c:pt>
                <c:pt idx="162">
                  <c:v>3.9909610391654998E-2</c:v>
                </c:pt>
                <c:pt idx="163">
                  <c:v>6.2506892662825997E-2</c:v>
                </c:pt>
                <c:pt idx="164">
                  <c:v>9.7806652622633994E-2</c:v>
                </c:pt>
                <c:pt idx="165">
                  <c:v>5.9341043429015999E-2</c:v>
                </c:pt>
                <c:pt idx="166">
                  <c:v>0.20998570070563999</c:v>
                </c:pt>
                <c:pt idx="167">
                  <c:v>0.12433630797079</c:v>
                </c:pt>
                <c:pt idx="168">
                  <c:v>0.10148883033386</c:v>
                </c:pt>
                <c:pt idx="169">
                  <c:v>5.0210388600119997E-2</c:v>
                </c:pt>
                <c:pt idx="170">
                  <c:v>6.0363951319963999E-2</c:v>
                </c:pt>
                <c:pt idx="171">
                  <c:v>8.3600661028483E-2</c:v>
                </c:pt>
                <c:pt idx="172">
                  <c:v>0.14257477074625</c:v>
                </c:pt>
                <c:pt idx="173">
                  <c:v>0.13717812763411999</c:v>
                </c:pt>
                <c:pt idx="174">
                  <c:v>9.4674765335034994E-2</c:v>
                </c:pt>
                <c:pt idx="175">
                  <c:v>0.76359999960744995</c:v>
                </c:pt>
                <c:pt idx="176">
                  <c:v>0.20510375837188</c:v>
                </c:pt>
                <c:pt idx="177">
                  <c:v>3.6770005088969E-2</c:v>
                </c:pt>
                <c:pt idx="178">
                  <c:v>0.1197691961568</c:v>
                </c:pt>
                <c:pt idx="179">
                  <c:v>0.30050427086548998</c:v>
                </c:pt>
                <c:pt idx="180">
                  <c:v>0.11112875059533001</c:v>
                </c:pt>
                <c:pt idx="181">
                  <c:v>6.2079486433339999E-2</c:v>
                </c:pt>
                <c:pt idx="182">
                  <c:v>7.2118139739916001E-2</c:v>
                </c:pt>
                <c:pt idx="183">
                  <c:v>6.5849030709821996E-2</c:v>
                </c:pt>
                <c:pt idx="184">
                  <c:v>8.9278896700792004E-2</c:v>
                </c:pt>
                <c:pt idx="185">
                  <c:v>7.6789353442453995E-2</c:v>
                </c:pt>
                <c:pt idx="186">
                  <c:v>0.80793318190089003</c:v>
                </c:pt>
                <c:pt idx="187">
                  <c:v>0.20406188704471001</c:v>
                </c:pt>
                <c:pt idx="188">
                  <c:v>0.17929810067061</c:v>
                </c:pt>
                <c:pt idx="189">
                  <c:v>0.14670227344601</c:v>
                </c:pt>
                <c:pt idx="190">
                  <c:v>0.28250324220042</c:v>
                </c:pt>
                <c:pt idx="191">
                  <c:v>6.5225844486534998E-2</c:v>
                </c:pt>
                <c:pt idx="192">
                  <c:v>9.9372339024711001E-2</c:v>
                </c:pt>
                <c:pt idx="193">
                  <c:v>7.0267245918905E-2</c:v>
                </c:pt>
                <c:pt idx="194">
                  <c:v>8.1557263078629996E-2</c:v>
                </c:pt>
                <c:pt idx="195">
                  <c:v>4.0562703361660998E-2</c:v>
                </c:pt>
                <c:pt idx="196">
                  <c:v>7.6462174706989003E-2</c:v>
                </c:pt>
                <c:pt idx="197">
                  <c:v>0.15033650433246001</c:v>
                </c:pt>
                <c:pt idx="198">
                  <c:v>6.5931273765924003E-2</c:v>
                </c:pt>
                <c:pt idx="199">
                  <c:v>1.6645203115281001E-2</c:v>
                </c:pt>
                <c:pt idx="200">
                  <c:v>0.15616905299987</c:v>
                </c:pt>
                <c:pt idx="201">
                  <c:v>8.6194170822084998E-2</c:v>
                </c:pt>
                <c:pt idx="202">
                  <c:v>0.10840874811463</c:v>
                </c:pt>
                <c:pt idx="203">
                  <c:v>0.39887760072570999</c:v>
                </c:pt>
                <c:pt idx="204">
                  <c:v>0.27137136962108999</c:v>
                </c:pt>
                <c:pt idx="205">
                  <c:v>0.15154426664803</c:v>
                </c:pt>
                <c:pt idx="206">
                  <c:v>0.12589106129802999</c:v>
                </c:pt>
                <c:pt idx="207">
                  <c:v>9.1995578840211006E-2</c:v>
                </c:pt>
                <c:pt idx="208">
                  <c:v>0.12750773288341999</c:v>
                </c:pt>
                <c:pt idx="209">
                  <c:v>0.12254880577438999</c:v>
                </c:pt>
                <c:pt idx="210">
                  <c:v>0.18951098441051001</c:v>
                </c:pt>
                <c:pt idx="211">
                  <c:v>0.15731574253528999</c:v>
                </c:pt>
                <c:pt idx="212">
                  <c:v>0.16291071367728999</c:v>
                </c:pt>
                <c:pt idx="213">
                  <c:v>0.25211377650752997</c:v>
                </c:pt>
                <c:pt idx="214">
                  <c:v>0.12433074217612</c:v>
                </c:pt>
                <c:pt idx="215">
                  <c:v>0.23640301597117999</c:v>
                </c:pt>
                <c:pt idx="216">
                  <c:v>0.14789035216390001</c:v>
                </c:pt>
                <c:pt idx="217">
                  <c:v>0.43075613014327002</c:v>
                </c:pt>
                <c:pt idx="218">
                  <c:v>0.11432369032125</c:v>
                </c:pt>
                <c:pt idx="219">
                  <c:v>3.0737734628957999E-2</c:v>
                </c:pt>
                <c:pt idx="220">
                  <c:v>0.10053660106277</c:v>
                </c:pt>
                <c:pt idx="221">
                  <c:v>0.10527154697733999</c:v>
                </c:pt>
                <c:pt idx="222">
                  <c:v>0.13644936164294999</c:v>
                </c:pt>
                <c:pt idx="223">
                  <c:v>5.2614912900597E-2</c:v>
                </c:pt>
                <c:pt idx="224">
                  <c:v>0.12043309594116999</c:v>
                </c:pt>
                <c:pt idx="225">
                  <c:v>7.9384180768669002E-2</c:v>
                </c:pt>
                <c:pt idx="226">
                  <c:v>9.8916259577089993E-2</c:v>
                </c:pt>
                <c:pt idx="227">
                  <c:v>0.21838512118531</c:v>
                </c:pt>
                <c:pt idx="228">
                  <c:v>0.13427868731076001</c:v>
                </c:pt>
                <c:pt idx="229">
                  <c:v>0.13523236561283999</c:v>
                </c:pt>
                <c:pt idx="230">
                  <c:v>0.17752504883105</c:v>
                </c:pt>
                <c:pt idx="231">
                  <c:v>0.16562002372076001</c:v>
                </c:pt>
                <c:pt idx="232">
                  <c:v>0.31812434954159002</c:v>
                </c:pt>
                <c:pt idx="233">
                  <c:v>7.3691090411717994E-2</c:v>
                </c:pt>
                <c:pt idx="234">
                  <c:v>0.67997774618285001</c:v>
                </c:pt>
                <c:pt idx="235">
                  <c:v>0.14405731144931</c:v>
                </c:pt>
                <c:pt idx="236">
                  <c:v>8.4852783448085001E-2</c:v>
                </c:pt>
                <c:pt idx="237">
                  <c:v>0.17296698925010001</c:v>
                </c:pt>
                <c:pt idx="238">
                  <c:v>0.10707039265869001</c:v>
                </c:pt>
                <c:pt idx="239">
                  <c:v>7.9125175713677998E-2</c:v>
                </c:pt>
                <c:pt idx="240">
                  <c:v>4.3381323562453999E-2</c:v>
                </c:pt>
                <c:pt idx="241">
                  <c:v>0.21234036670296</c:v>
                </c:pt>
                <c:pt idx="242">
                  <c:v>0.15039043030404001</c:v>
                </c:pt>
                <c:pt idx="243">
                  <c:v>0.20529564876879999</c:v>
                </c:pt>
                <c:pt idx="244">
                  <c:v>5.7783863228108003E-2</c:v>
                </c:pt>
                <c:pt idx="245">
                  <c:v>9.8931368521815E-2</c:v>
                </c:pt>
                <c:pt idx="246">
                  <c:v>3.5683247866199003E-2</c:v>
                </c:pt>
                <c:pt idx="247">
                  <c:v>8.7165900009492994E-2</c:v>
                </c:pt>
                <c:pt idx="248">
                  <c:v>0.12338116150853</c:v>
                </c:pt>
                <c:pt idx="249">
                  <c:v>0.13441903661085999</c:v>
                </c:pt>
                <c:pt idx="250">
                  <c:v>0.61486189322272</c:v>
                </c:pt>
                <c:pt idx="251">
                  <c:v>0.30188874425661</c:v>
                </c:pt>
                <c:pt idx="252">
                  <c:v>0.15067925326654999</c:v>
                </c:pt>
                <c:pt idx="253">
                  <c:v>0.1122937549516</c:v>
                </c:pt>
                <c:pt idx="254">
                  <c:v>9.2972805454405005E-2</c:v>
                </c:pt>
                <c:pt idx="255">
                  <c:v>6.7309347564125002E-2</c:v>
                </c:pt>
                <c:pt idx="256">
                  <c:v>0.45582966824921001</c:v>
                </c:pt>
                <c:pt idx="257">
                  <c:v>0.17843932525312001</c:v>
                </c:pt>
                <c:pt idx="258">
                  <c:v>0.15090673018221001</c:v>
                </c:pt>
                <c:pt idx="259">
                  <c:v>0.35025182408896</c:v>
                </c:pt>
                <c:pt idx="260">
                  <c:v>0.32346150690872</c:v>
                </c:pt>
                <c:pt idx="261">
                  <c:v>0.67419399188836004</c:v>
                </c:pt>
                <c:pt idx="262">
                  <c:v>0.66497130485584</c:v>
                </c:pt>
                <c:pt idx="263">
                  <c:v>1.1512861253060001</c:v>
                </c:pt>
                <c:pt idx="264">
                  <c:v>0.34909378139140002</c:v>
                </c:pt>
                <c:pt idx="265">
                  <c:v>0.30091968117718998</c:v>
                </c:pt>
                <c:pt idx="266">
                  <c:v>0.16005286464591001</c:v>
                </c:pt>
                <c:pt idx="267">
                  <c:v>0.24609998455439</c:v>
                </c:pt>
                <c:pt idx="268">
                  <c:v>0.52949903001255005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C2-40EF-AEC8-9356C091F9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Sheet1!$E$2:$E$270</c:f>
              <c:numCache>
                <c:formatCode>General</c:formatCode>
                <c:ptCount val="269"/>
                <c:pt idx="0">
                  <c:v>0</c:v>
                </c:pt>
                <c:pt idx="1">
                  <c:v>0.56247297439930999</c:v>
                </c:pt>
                <c:pt idx="2">
                  <c:v>3.1599322361394</c:v>
                </c:pt>
                <c:pt idx="3">
                  <c:v>2.2126717723099998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0.64611939339198998</c:v>
                </c:pt>
                <c:pt idx="9">
                  <c:v>3.5003700787134999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0.21264425826856001</c:v>
                </c:pt>
                <c:pt idx="16">
                  <c:v>3.4859559817363999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0.52046202300743005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0.80148909814994995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2.5202259856947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0.36649875729342002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0.85631229235880002</c:v>
                </c:pt>
                <c:pt idx="86">
                  <c:v>0.67424164421961996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0.83362935862662002</c:v>
                </c:pt>
                <c:pt idx="93">
                  <c:v>1.0507904161010999</c:v>
                </c:pt>
                <c:pt idx="94">
                  <c:v>1.1947999443277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0.88362908711472998</c:v>
                </c:pt>
                <c:pt idx="100">
                  <c:v>0.65800762945656999</c:v>
                </c:pt>
                <c:pt idx="101">
                  <c:v>2.3845375736827998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0.30693697276017001</c:v>
                </c:pt>
                <c:pt idx="107">
                  <c:v>0.44637576394821998</c:v>
                </c:pt>
                <c:pt idx="108">
                  <c:v>2.2115337262176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0.56612777752355004</c:v>
                </c:pt>
                <c:pt idx="114">
                  <c:v>0.71022309629827995</c:v>
                </c:pt>
                <c:pt idx="115">
                  <c:v>1.137527981361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1.2218335638168001</c:v>
                </c:pt>
                <c:pt idx="127">
                  <c:v>1.120377568379</c:v>
                </c:pt>
                <c:pt idx="128">
                  <c:v>1.2544476758355001</c:v>
                </c:pt>
                <c:pt idx="129">
                  <c:v>0</c:v>
                </c:pt>
                <c:pt idx="130">
                  <c:v>0.60333732100074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0.15939920753970999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0.61085555386502999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0.10986391051085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3.7218677382496002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1.7253567304585999</c:v>
                </c:pt>
                <c:pt idx="192">
                  <c:v>0.52677001758030995</c:v>
                </c:pt>
                <c:pt idx="193">
                  <c:v>0</c:v>
                </c:pt>
                <c:pt idx="194">
                  <c:v>3.8352463257133</c:v>
                </c:pt>
                <c:pt idx="195">
                  <c:v>0</c:v>
                </c:pt>
                <c:pt idx="196">
                  <c:v>0.40481442286850999</c:v>
                </c:pt>
                <c:pt idx="197">
                  <c:v>0</c:v>
                </c:pt>
                <c:pt idx="198">
                  <c:v>0.83485429069238004</c:v>
                </c:pt>
                <c:pt idx="199">
                  <c:v>0.6043623626811</c:v>
                </c:pt>
                <c:pt idx="200">
                  <c:v>0</c:v>
                </c:pt>
                <c:pt idx="201">
                  <c:v>0</c:v>
                </c:pt>
                <c:pt idx="202">
                  <c:v>2.7463697320141001</c:v>
                </c:pt>
                <c:pt idx="203">
                  <c:v>1.6029157801334</c:v>
                </c:pt>
                <c:pt idx="204">
                  <c:v>0.28652566977757998</c:v>
                </c:pt>
                <c:pt idx="205">
                  <c:v>1.5078335674787999</c:v>
                </c:pt>
                <c:pt idx="206">
                  <c:v>1.0537650707035999</c:v>
                </c:pt>
                <c:pt idx="207">
                  <c:v>0</c:v>
                </c:pt>
                <c:pt idx="208">
                  <c:v>0.56197236602923994</c:v>
                </c:pt>
                <c:pt idx="209">
                  <c:v>0</c:v>
                </c:pt>
                <c:pt idx="210">
                  <c:v>1.9446915684088</c:v>
                </c:pt>
                <c:pt idx="211">
                  <c:v>0.62073324114109996</c:v>
                </c:pt>
                <c:pt idx="212">
                  <c:v>0.82991569655758002</c:v>
                </c:pt>
                <c:pt idx="213">
                  <c:v>0</c:v>
                </c:pt>
                <c:pt idx="214">
                  <c:v>0.93769639046000997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0.88638095179103005</c:v>
                </c:pt>
                <c:pt idx="220">
                  <c:v>0</c:v>
                </c:pt>
                <c:pt idx="221">
                  <c:v>1.6918279769072</c:v>
                </c:pt>
                <c:pt idx="222">
                  <c:v>0</c:v>
                </c:pt>
                <c:pt idx="223">
                  <c:v>0.60024563898456995</c:v>
                </c:pt>
                <c:pt idx="224">
                  <c:v>0</c:v>
                </c:pt>
                <c:pt idx="225">
                  <c:v>0</c:v>
                </c:pt>
                <c:pt idx="226">
                  <c:v>0.59860928535449998</c:v>
                </c:pt>
                <c:pt idx="227">
                  <c:v>0.79826413611922997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1.3067642465628</c:v>
                </c:pt>
                <c:pt idx="234">
                  <c:v>0</c:v>
                </c:pt>
                <c:pt idx="235">
                  <c:v>0.89742140305740004</c:v>
                </c:pt>
                <c:pt idx="236">
                  <c:v>0</c:v>
                </c:pt>
                <c:pt idx="237">
                  <c:v>0</c:v>
                </c:pt>
                <c:pt idx="238">
                  <c:v>0.15870206129562001</c:v>
                </c:pt>
                <c:pt idx="239">
                  <c:v>0</c:v>
                </c:pt>
                <c:pt idx="240">
                  <c:v>0.66877935059878002</c:v>
                </c:pt>
                <c:pt idx="241">
                  <c:v>1.9640109094788001</c:v>
                </c:pt>
                <c:pt idx="242">
                  <c:v>0</c:v>
                </c:pt>
                <c:pt idx="243">
                  <c:v>1.1551617104670999</c:v>
                </c:pt>
                <c:pt idx="244">
                  <c:v>0.26040795217742002</c:v>
                </c:pt>
                <c:pt idx="245">
                  <c:v>1.4738256829405001</c:v>
                </c:pt>
                <c:pt idx="246">
                  <c:v>0</c:v>
                </c:pt>
                <c:pt idx="247">
                  <c:v>0.16129816162623001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1.5031894548272</c:v>
                </c:pt>
                <c:pt idx="261">
                  <c:v>0.68441386482222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0.36066177136064997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C2-40EF-AEC8-9356C091F9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Sheet1!$F$2:$F$270</c:f>
              <c:numCache>
                <c:formatCode>General</c:formatCode>
                <c:ptCount val="269"/>
                <c:pt idx="0">
                  <c:v>0.16644209546727001</c:v>
                </c:pt>
                <c:pt idx="1">
                  <c:v>0.15446524247053001</c:v>
                </c:pt>
                <c:pt idx="2">
                  <c:v>0.18806489642395999</c:v>
                </c:pt>
                <c:pt idx="3">
                  <c:v>0.15040934990714</c:v>
                </c:pt>
                <c:pt idx="4">
                  <c:v>9.6218518795307004E-2</c:v>
                </c:pt>
                <c:pt idx="5">
                  <c:v>0.18301788180834</c:v>
                </c:pt>
                <c:pt idx="6">
                  <c:v>0.10990886604943</c:v>
                </c:pt>
                <c:pt idx="7">
                  <c:v>0.17845203892982001</c:v>
                </c:pt>
                <c:pt idx="8">
                  <c:v>0.16130849262381</c:v>
                </c:pt>
                <c:pt idx="9">
                  <c:v>0.16545481707153001</c:v>
                </c:pt>
                <c:pt idx="10">
                  <c:v>0.21829289839034999</c:v>
                </c:pt>
                <c:pt idx="11">
                  <c:v>8.7755165257256004E-2</c:v>
                </c:pt>
                <c:pt idx="12">
                  <c:v>0.10023870781977</c:v>
                </c:pt>
                <c:pt idx="13">
                  <c:v>7.6878545400536E-2</c:v>
                </c:pt>
                <c:pt idx="14">
                  <c:v>0.11521442684997001</c:v>
                </c:pt>
                <c:pt idx="15">
                  <c:v>0.10707729961248</c:v>
                </c:pt>
                <c:pt idx="16">
                  <c:v>0.12765021695173001</c:v>
                </c:pt>
                <c:pt idx="17">
                  <c:v>0.15710854473069</c:v>
                </c:pt>
                <c:pt idx="18">
                  <c:v>0.13685261367573001</c:v>
                </c:pt>
                <c:pt idx="19">
                  <c:v>0.15726546788383999</c:v>
                </c:pt>
                <c:pt idx="20">
                  <c:v>0.30711656393204001</c:v>
                </c:pt>
                <c:pt idx="21">
                  <c:v>0.21903462517054001</c:v>
                </c:pt>
                <c:pt idx="22">
                  <c:v>0.13522880091372999</c:v>
                </c:pt>
                <c:pt idx="23">
                  <c:v>5.8684927472204003E-2</c:v>
                </c:pt>
                <c:pt idx="24">
                  <c:v>0.10237891580671001</c:v>
                </c:pt>
                <c:pt idx="25">
                  <c:v>0.22116235828915001</c:v>
                </c:pt>
                <c:pt idx="26">
                  <c:v>0.14586095791525</c:v>
                </c:pt>
                <c:pt idx="27">
                  <c:v>0.25061267359084999</c:v>
                </c:pt>
                <c:pt idx="28">
                  <c:v>0.23271379655332999</c:v>
                </c:pt>
                <c:pt idx="29">
                  <c:v>0.16552594978405999</c:v>
                </c:pt>
                <c:pt idx="30">
                  <c:v>7.6710119771402005E-2</c:v>
                </c:pt>
                <c:pt idx="31">
                  <c:v>0.18320278647537</c:v>
                </c:pt>
                <c:pt idx="32">
                  <c:v>0.12142887532636</c:v>
                </c:pt>
                <c:pt idx="33">
                  <c:v>0.16029305333815999</c:v>
                </c:pt>
                <c:pt idx="34">
                  <c:v>0.13619629855380999</c:v>
                </c:pt>
                <c:pt idx="35">
                  <c:v>0.12301839757988001</c:v>
                </c:pt>
                <c:pt idx="36">
                  <c:v>0.26648271855939998</c:v>
                </c:pt>
                <c:pt idx="37">
                  <c:v>0.12535150612443999</c:v>
                </c:pt>
                <c:pt idx="38">
                  <c:v>0.15741059199054</c:v>
                </c:pt>
                <c:pt idx="39">
                  <c:v>0.16059942939342001</c:v>
                </c:pt>
                <c:pt idx="40">
                  <c:v>0.10806052174541</c:v>
                </c:pt>
                <c:pt idx="41">
                  <c:v>0.23482165411363001</c:v>
                </c:pt>
                <c:pt idx="42">
                  <c:v>0.13980132231504</c:v>
                </c:pt>
                <c:pt idx="43">
                  <c:v>9.2034221055820001E-2</c:v>
                </c:pt>
                <c:pt idx="44">
                  <c:v>0.16985176191974999</c:v>
                </c:pt>
                <c:pt idx="45">
                  <c:v>0.12159547640868</c:v>
                </c:pt>
                <c:pt idx="46">
                  <c:v>0.19196878711990001</c:v>
                </c:pt>
                <c:pt idx="47">
                  <c:v>0.21569707606833999</c:v>
                </c:pt>
                <c:pt idx="48">
                  <c:v>0.10410825978867</c:v>
                </c:pt>
                <c:pt idx="49">
                  <c:v>0.13364674278038999</c:v>
                </c:pt>
                <c:pt idx="50">
                  <c:v>0.17176986823790999</c:v>
                </c:pt>
                <c:pt idx="51">
                  <c:v>7.3419600618834999E-2</c:v>
                </c:pt>
                <c:pt idx="52">
                  <c:v>5.4513932331230003E-2</c:v>
                </c:pt>
                <c:pt idx="53">
                  <c:v>0.12386555072105</c:v>
                </c:pt>
                <c:pt idx="54">
                  <c:v>0.17792729818215999</c:v>
                </c:pt>
                <c:pt idx="55">
                  <c:v>0.18699598737777001</c:v>
                </c:pt>
                <c:pt idx="56">
                  <c:v>8.0699463234012003E-2</c:v>
                </c:pt>
                <c:pt idx="57">
                  <c:v>0.28498687610637002</c:v>
                </c:pt>
                <c:pt idx="58">
                  <c:v>0.18538813160230999</c:v>
                </c:pt>
                <c:pt idx="59">
                  <c:v>0.12384349517509</c:v>
                </c:pt>
                <c:pt idx="60">
                  <c:v>0.11830536445155999</c:v>
                </c:pt>
                <c:pt idx="61">
                  <c:v>0.13518630269899001</c:v>
                </c:pt>
                <c:pt idx="62">
                  <c:v>9.6316525065284E-2</c:v>
                </c:pt>
                <c:pt idx="63">
                  <c:v>0.16643337644773001</c:v>
                </c:pt>
                <c:pt idx="64">
                  <c:v>6.5715949693850001E-2</c:v>
                </c:pt>
                <c:pt idx="65">
                  <c:v>0.10776829248251001</c:v>
                </c:pt>
                <c:pt idx="66">
                  <c:v>0.20398607837935001</c:v>
                </c:pt>
                <c:pt idx="67">
                  <c:v>0.17578245843535001</c:v>
                </c:pt>
                <c:pt idx="68">
                  <c:v>0.13574314217401001</c:v>
                </c:pt>
                <c:pt idx="69">
                  <c:v>0.17204933912063</c:v>
                </c:pt>
                <c:pt idx="70">
                  <c:v>7.9145894913310005E-2</c:v>
                </c:pt>
                <c:pt idx="71">
                  <c:v>0.16257007711054</c:v>
                </c:pt>
                <c:pt idx="72">
                  <c:v>0.20991452388717999</c:v>
                </c:pt>
                <c:pt idx="73">
                  <c:v>0.15241216478134001</c:v>
                </c:pt>
                <c:pt idx="74">
                  <c:v>0.16133417928034</c:v>
                </c:pt>
                <c:pt idx="75">
                  <c:v>0.14874389546394001</c:v>
                </c:pt>
                <c:pt idx="76">
                  <c:v>0.15233254099473001</c:v>
                </c:pt>
                <c:pt idx="77">
                  <c:v>7.4714765395636998E-2</c:v>
                </c:pt>
                <c:pt idx="78">
                  <c:v>0.13108305116954999</c:v>
                </c:pt>
                <c:pt idx="79">
                  <c:v>0.11537164491354999</c:v>
                </c:pt>
                <c:pt idx="80">
                  <c:v>0.22251959751959999</c:v>
                </c:pt>
                <c:pt idx="81">
                  <c:v>0.16984945209105001</c:v>
                </c:pt>
                <c:pt idx="82">
                  <c:v>0.10610895362326001</c:v>
                </c:pt>
                <c:pt idx="83">
                  <c:v>0.19500545714886999</c:v>
                </c:pt>
                <c:pt idx="84">
                  <c:v>9.9742610766643994E-2</c:v>
                </c:pt>
                <c:pt idx="85">
                  <c:v>8.4626984960387994E-2</c:v>
                </c:pt>
                <c:pt idx="86">
                  <c:v>8.9332831856601E-2</c:v>
                </c:pt>
                <c:pt idx="87">
                  <c:v>0.26546762444804001</c:v>
                </c:pt>
                <c:pt idx="88">
                  <c:v>9.1685440352072003E-2</c:v>
                </c:pt>
                <c:pt idx="89">
                  <c:v>7.4259638976913997E-2</c:v>
                </c:pt>
                <c:pt idx="90">
                  <c:v>0.11321695615996</c:v>
                </c:pt>
                <c:pt idx="91">
                  <c:v>0.14642118894371001</c:v>
                </c:pt>
                <c:pt idx="92">
                  <c:v>0.14765532036862</c:v>
                </c:pt>
                <c:pt idx="93">
                  <c:v>0.12619644580063</c:v>
                </c:pt>
                <c:pt idx="94">
                  <c:v>0.1244591200173</c:v>
                </c:pt>
                <c:pt idx="95">
                  <c:v>0.15294132949481001</c:v>
                </c:pt>
                <c:pt idx="96">
                  <c:v>7.3942667747448995E-2</c:v>
                </c:pt>
                <c:pt idx="97">
                  <c:v>0.13835232249036</c:v>
                </c:pt>
                <c:pt idx="98">
                  <c:v>8.8900229882962006E-2</c:v>
                </c:pt>
                <c:pt idx="99">
                  <c:v>9.5327097412468004E-2</c:v>
                </c:pt>
                <c:pt idx="100">
                  <c:v>9.4601489065486002E-2</c:v>
                </c:pt>
                <c:pt idx="101">
                  <c:v>0.13740655921877001</c:v>
                </c:pt>
                <c:pt idx="102">
                  <c:v>6.9098352868013996E-2</c:v>
                </c:pt>
                <c:pt idx="103">
                  <c:v>7.5644236749650998E-2</c:v>
                </c:pt>
                <c:pt idx="104">
                  <c:v>0.16851848656855001</c:v>
                </c:pt>
                <c:pt idx="105">
                  <c:v>0.17069554122555999</c:v>
                </c:pt>
                <c:pt idx="106">
                  <c:v>0.18824150960732</c:v>
                </c:pt>
                <c:pt idx="107">
                  <c:v>0.12742732505220999</c:v>
                </c:pt>
                <c:pt idx="108">
                  <c:v>0.21419789176827</c:v>
                </c:pt>
                <c:pt idx="109">
                  <c:v>0.24084302575291999</c:v>
                </c:pt>
                <c:pt idx="110">
                  <c:v>8.0383051496149993E-2</c:v>
                </c:pt>
                <c:pt idx="111">
                  <c:v>0.10886378517165</c:v>
                </c:pt>
                <c:pt idx="112">
                  <c:v>0.13270669578786001</c:v>
                </c:pt>
                <c:pt idx="113">
                  <c:v>8.4260817204753993E-2</c:v>
                </c:pt>
                <c:pt idx="114">
                  <c:v>0.15516770761706</c:v>
                </c:pt>
                <c:pt idx="115">
                  <c:v>0.20151287030463</c:v>
                </c:pt>
                <c:pt idx="116">
                  <c:v>0.17425380856827</c:v>
                </c:pt>
                <c:pt idx="117">
                  <c:v>9.5807530785108994E-2</c:v>
                </c:pt>
                <c:pt idx="118">
                  <c:v>8.8757648946429998E-2</c:v>
                </c:pt>
                <c:pt idx="119">
                  <c:v>0.10817628694994</c:v>
                </c:pt>
                <c:pt idx="120">
                  <c:v>8.6663664240203997E-2</c:v>
                </c:pt>
                <c:pt idx="121">
                  <c:v>0.21150818658952</c:v>
                </c:pt>
                <c:pt idx="122">
                  <c:v>9.5372440179485998E-2</c:v>
                </c:pt>
                <c:pt idx="123">
                  <c:v>8.9289510608444006E-2</c:v>
                </c:pt>
                <c:pt idx="124">
                  <c:v>9.1668012226178999E-2</c:v>
                </c:pt>
                <c:pt idx="125">
                  <c:v>9.5862046572270002E-2</c:v>
                </c:pt>
                <c:pt idx="126">
                  <c:v>0.1164081012451</c:v>
                </c:pt>
                <c:pt idx="127">
                  <c:v>0.23313383669542001</c:v>
                </c:pt>
                <c:pt idx="128">
                  <c:v>0.12562814070351999</c:v>
                </c:pt>
                <c:pt idx="129">
                  <c:v>0.15104109333853</c:v>
                </c:pt>
                <c:pt idx="130">
                  <c:v>0.12414185820551001</c:v>
                </c:pt>
                <c:pt idx="131">
                  <c:v>0.15510410440888001</c:v>
                </c:pt>
                <c:pt idx="132">
                  <c:v>9.4358363130710998E-2</c:v>
                </c:pt>
                <c:pt idx="133">
                  <c:v>0.20132613811738001</c:v>
                </c:pt>
                <c:pt idx="134">
                  <c:v>7.0843281803666003E-2</c:v>
                </c:pt>
                <c:pt idx="135">
                  <c:v>9.0796155748484E-2</c:v>
                </c:pt>
                <c:pt idx="136">
                  <c:v>7.034668532742E-2</c:v>
                </c:pt>
                <c:pt idx="137">
                  <c:v>0.19729350130503001</c:v>
                </c:pt>
                <c:pt idx="138">
                  <c:v>0.1003704951162</c:v>
                </c:pt>
                <c:pt idx="139">
                  <c:v>0.24660985696925</c:v>
                </c:pt>
                <c:pt idx="140">
                  <c:v>0.13915322898890001</c:v>
                </c:pt>
                <c:pt idx="141">
                  <c:v>0.11974197844804001</c:v>
                </c:pt>
                <c:pt idx="142">
                  <c:v>0.17116520776937</c:v>
                </c:pt>
                <c:pt idx="143">
                  <c:v>0.12743411749899</c:v>
                </c:pt>
                <c:pt idx="144">
                  <c:v>0.13373207346043001</c:v>
                </c:pt>
                <c:pt idx="145">
                  <c:v>0.1052082809909</c:v>
                </c:pt>
                <c:pt idx="146">
                  <c:v>0.11879664023023</c:v>
                </c:pt>
                <c:pt idx="147">
                  <c:v>0.11190245316035</c:v>
                </c:pt>
                <c:pt idx="148">
                  <c:v>9.8694377385914994E-2</c:v>
                </c:pt>
                <c:pt idx="149">
                  <c:v>0.17238356804768001</c:v>
                </c:pt>
                <c:pt idx="150">
                  <c:v>0.11344772645751</c:v>
                </c:pt>
                <c:pt idx="151">
                  <c:v>0.14545666725015999</c:v>
                </c:pt>
                <c:pt idx="152">
                  <c:v>0.16375301748365001</c:v>
                </c:pt>
                <c:pt idx="153">
                  <c:v>0.17460167462885001</c:v>
                </c:pt>
                <c:pt idx="154">
                  <c:v>0.15097447158935001</c:v>
                </c:pt>
                <c:pt idx="155">
                  <c:v>0.35024623390974002</c:v>
                </c:pt>
                <c:pt idx="156">
                  <c:v>5.8737958398953002E-2</c:v>
                </c:pt>
                <c:pt idx="157">
                  <c:v>0.70024949616531995</c:v>
                </c:pt>
                <c:pt idx="158">
                  <c:v>0.10620702649985</c:v>
                </c:pt>
                <c:pt idx="159">
                  <c:v>0.1226155299604</c:v>
                </c:pt>
                <c:pt idx="160">
                  <c:v>0.19630061564505</c:v>
                </c:pt>
                <c:pt idx="161">
                  <c:v>0.33042711733675001</c:v>
                </c:pt>
                <c:pt idx="162">
                  <c:v>0.11085882563404</c:v>
                </c:pt>
                <c:pt idx="163">
                  <c:v>0.12896326119779</c:v>
                </c:pt>
                <c:pt idx="164">
                  <c:v>0.15815827369763</c:v>
                </c:pt>
                <c:pt idx="165">
                  <c:v>0.11439564332617</c:v>
                </c:pt>
                <c:pt idx="166">
                  <c:v>0.11174038591601</c:v>
                </c:pt>
                <c:pt idx="167">
                  <c:v>0.13917708136215001</c:v>
                </c:pt>
                <c:pt idx="168">
                  <c:v>0.16625225946863001</c:v>
                </c:pt>
                <c:pt idx="169">
                  <c:v>6.6238087413736005E-2</c:v>
                </c:pt>
                <c:pt idx="170">
                  <c:v>0.11412057372271001</c:v>
                </c:pt>
                <c:pt idx="171">
                  <c:v>0.11377124322432</c:v>
                </c:pt>
                <c:pt idx="172">
                  <c:v>0.13836801938405999</c:v>
                </c:pt>
                <c:pt idx="173">
                  <c:v>0.18641429039658999</c:v>
                </c:pt>
                <c:pt idx="174">
                  <c:v>8.9122910456724005E-2</c:v>
                </c:pt>
                <c:pt idx="175">
                  <c:v>0.17992215011879001</c:v>
                </c:pt>
                <c:pt idx="176">
                  <c:v>8.1821997634193996E-2</c:v>
                </c:pt>
                <c:pt idx="177">
                  <c:v>0.18464806568896</c:v>
                </c:pt>
                <c:pt idx="178">
                  <c:v>9.4161189805554005E-2</c:v>
                </c:pt>
                <c:pt idx="179">
                  <c:v>0.12272586378986</c:v>
                </c:pt>
                <c:pt idx="180">
                  <c:v>0.10590571260304001</c:v>
                </c:pt>
                <c:pt idx="181">
                  <c:v>0.11876742487791001</c:v>
                </c:pt>
                <c:pt idx="182">
                  <c:v>0.10097904278034001</c:v>
                </c:pt>
                <c:pt idx="183">
                  <c:v>0.10123363462956</c:v>
                </c:pt>
                <c:pt idx="184">
                  <c:v>0.23402597775816</c:v>
                </c:pt>
                <c:pt idx="185">
                  <c:v>0.19698739118413</c:v>
                </c:pt>
                <c:pt idx="186">
                  <c:v>2.234700767444</c:v>
                </c:pt>
                <c:pt idx="187">
                  <c:v>0.39986270595654999</c:v>
                </c:pt>
                <c:pt idx="188">
                  <c:v>0.16150930695946999</c:v>
                </c:pt>
                <c:pt idx="189">
                  <c:v>0.11193177523964</c:v>
                </c:pt>
                <c:pt idx="190">
                  <c:v>0.42300087288139998</c:v>
                </c:pt>
                <c:pt idx="191">
                  <c:v>7.4609786240674006E-2</c:v>
                </c:pt>
                <c:pt idx="192">
                  <c:v>0.14217655500606</c:v>
                </c:pt>
                <c:pt idx="193">
                  <c:v>0.11607249961442</c:v>
                </c:pt>
                <c:pt idx="194">
                  <c:v>0.12868469851013001</c:v>
                </c:pt>
                <c:pt idx="195">
                  <c:v>0.16575997954961</c:v>
                </c:pt>
                <c:pt idx="196">
                  <c:v>0.14113148452228999</c:v>
                </c:pt>
                <c:pt idx="197">
                  <c:v>0.20666090862304001</c:v>
                </c:pt>
                <c:pt idx="198">
                  <c:v>0.15003525031265</c:v>
                </c:pt>
                <c:pt idx="199">
                  <c:v>0.16895166322788999</c:v>
                </c:pt>
                <c:pt idx="200">
                  <c:v>0.14925883411381999</c:v>
                </c:pt>
                <c:pt idx="201">
                  <c:v>0.19319632482261001</c:v>
                </c:pt>
                <c:pt idx="202">
                  <c:v>0.11696691322676001</c:v>
                </c:pt>
                <c:pt idx="203">
                  <c:v>0.29117982142384002</c:v>
                </c:pt>
                <c:pt idx="204">
                  <c:v>0.25846013946027002</c:v>
                </c:pt>
                <c:pt idx="205">
                  <c:v>0.45332988983449002</c:v>
                </c:pt>
                <c:pt idx="206">
                  <c:v>7.3190351562942998E-2</c:v>
                </c:pt>
                <c:pt idx="207">
                  <c:v>0.22556083075078001</c:v>
                </c:pt>
                <c:pt idx="208">
                  <c:v>0.11014153558586</c:v>
                </c:pt>
                <c:pt idx="209">
                  <c:v>0.20207376919424</c:v>
                </c:pt>
                <c:pt idx="210">
                  <c:v>0.15570228821811</c:v>
                </c:pt>
                <c:pt idx="211">
                  <c:v>0.16207419826212999</c:v>
                </c:pt>
                <c:pt idx="212">
                  <c:v>0.10089068350473999</c:v>
                </c:pt>
                <c:pt idx="213">
                  <c:v>0.34871845387390998</c:v>
                </c:pt>
                <c:pt idx="214">
                  <c:v>0.13305609554781</c:v>
                </c:pt>
                <c:pt idx="215">
                  <c:v>0.28578861891172003</c:v>
                </c:pt>
                <c:pt idx="216">
                  <c:v>0.11843601491979</c:v>
                </c:pt>
                <c:pt idx="217">
                  <c:v>0.31517723807277997</c:v>
                </c:pt>
                <c:pt idx="218">
                  <c:v>0.17749747073114</c:v>
                </c:pt>
                <c:pt idx="219">
                  <c:v>8.2844321712116004E-2</c:v>
                </c:pt>
                <c:pt idx="220">
                  <c:v>7.5853796217893996E-2</c:v>
                </c:pt>
                <c:pt idx="221">
                  <c:v>0.14588117298603001</c:v>
                </c:pt>
                <c:pt idx="222">
                  <c:v>0.14203099427568999</c:v>
                </c:pt>
                <c:pt idx="223">
                  <c:v>0.25959662357446001</c:v>
                </c:pt>
                <c:pt idx="224">
                  <c:v>0.12673221781381</c:v>
                </c:pt>
                <c:pt idx="225">
                  <c:v>7.1899153621919995E-2</c:v>
                </c:pt>
                <c:pt idx="226">
                  <c:v>0.14763548875939</c:v>
                </c:pt>
                <c:pt idx="227">
                  <c:v>0.27050756171876</c:v>
                </c:pt>
                <c:pt idx="228">
                  <c:v>0.26061178404927998</c:v>
                </c:pt>
                <c:pt idx="229">
                  <c:v>8.5379292543210999E-2</c:v>
                </c:pt>
                <c:pt idx="230">
                  <c:v>6.3184564412395006E-2</c:v>
                </c:pt>
                <c:pt idx="231">
                  <c:v>0.10747541312078999</c:v>
                </c:pt>
                <c:pt idx="232">
                  <c:v>0.33783548342531999</c:v>
                </c:pt>
                <c:pt idx="233">
                  <c:v>9.5568518915501E-2</c:v>
                </c:pt>
                <c:pt idx="234">
                  <c:v>0.17613909765662999</c:v>
                </c:pt>
                <c:pt idx="235">
                  <c:v>0.19720634525715999</c:v>
                </c:pt>
                <c:pt idx="236">
                  <c:v>0.17132807353358001</c:v>
                </c:pt>
                <c:pt idx="237">
                  <c:v>0.22970588692148</c:v>
                </c:pt>
                <c:pt idx="238">
                  <c:v>0.15461666742029001</c:v>
                </c:pt>
                <c:pt idx="239">
                  <c:v>0.12934060996364999</c:v>
                </c:pt>
                <c:pt idx="240">
                  <c:v>0.11043390379003</c:v>
                </c:pt>
                <c:pt idx="241">
                  <c:v>0.18322543965061</c:v>
                </c:pt>
                <c:pt idx="242">
                  <c:v>0.14767546777196</c:v>
                </c:pt>
                <c:pt idx="243">
                  <c:v>9.4244267335344994E-2</c:v>
                </c:pt>
                <c:pt idx="244">
                  <c:v>7.7277026090893E-2</c:v>
                </c:pt>
                <c:pt idx="245">
                  <c:v>0.11442721558184001</c:v>
                </c:pt>
                <c:pt idx="246">
                  <c:v>9.8049511134202003E-2</c:v>
                </c:pt>
                <c:pt idx="247">
                  <c:v>9.5526867414895994E-2</c:v>
                </c:pt>
                <c:pt idx="248">
                  <c:v>0.33920145143790997</c:v>
                </c:pt>
                <c:pt idx="249">
                  <c:v>0.10328290242985</c:v>
                </c:pt>
                <c:pt idx="250">
                  <c:v>0.40386526411179002</c:v>
                </c:pt>
                <c:pt idx="251">
                  <c:v>0.18657631329926999</c:v>
                </c:pt>
                <c:pt idx="252">
                  <c:v>6.3836024346403994E-2</c:v>
                </c:pt>
                <c:pt idx="253">
                  <c:v>0.30776606437317</c:v>
                </c:pt>
                <c:pt idx="254">
                  <c:v>5.5953298821455999E-2</c:v>
                </c:pt>
                <c:pt idx="255">
                  <c:v>0.10573078860009</c:v>
                </c:pt>
                <c:pt idx="256">
                  <c:v>0.11020515112748</c:v>
                </c:pt>
                <c:pt idx="257">
                  <c:v>0.12332487660105</c:v>
                </c:pt>
                <c:pt idx="258">
                  <c:v>0.24996976172237001</c:v>
                </c:pt>
                <c:pt idx="259">
                  <c:v>0.19082227352365999</c:v>
                </c:pt>
                <c:pt idx="260">
                  <c:v>0.13958823486298</c:v>
                </c:pt>
                <c:pt idx="261">
                  <c:v>0.21061287148939001</c:v>
                </c:pt>
                <c:pt idx="262">
                  <c:v>8.3523041899957004E-2</c:v>
                </c:pt>
                <c:pt idx="263">
                  <c:v>0.14045231797585001</c:v>
                </c:pt>
                <c:pt idx="264">
                  <c:v>0.15127639457926001</c:v>
                </c:pt>
                <c:pt idx="265">
                  <c:v>0.99685388916819995</c:v>
                </c:pt>
                <c:pt idx="266">
                  <c:v>6.2835076773991E-2</c:v>
                </c:pt>
                <c:pt idx="267">
                  <c:v>0.11004889356248</c:v>
                </c:pt>
                <c:pt idx="268">
                  <c:v>0.36967134925567002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2C2-40EF-AEC8-9356C091F9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Sheet1!$G$2:$G$270</c:f>
              <c:numCache>
                <c:formatCode>General</c:formatCode>
                <c:ptCount val="269"/>
                <c:pt idx="0">
                  <c:v>0.23972999594415001</c:v>
                </c:pt>
                <c:pt idx="1">
                  <c:v>0.58484384921779997</c:v>
                </c:pt>
                <c:pt idx="2">
                  <c:v>9.5746921736465998E-2</c:v>
                </c:pt>
                <c:pt idx="3">
                  <c:v>0.12123984902207</c:v>
                </c:pt>
                <c:pt idx="4">
                  <c:v>0.26576616086308003</c:v>
                </c:pt>
                <c:pt idx="5">
                  <c:v>0.27941621294615998</c:v>
                </c:pt>
                <c:pt idx="6">
                  <c:v>0.18607273752466999</c:v>
                </c:pt>
                <c:pt idx="7">
                  <c:v>0.26682050912237998</c:v>
                </c:pt>
                <c:pt idx="8">
                  <c:v>0.19005934038614</c:v>
                </c:pt>
                <c:pt idx="9">
                  <c:v>0.14646548388880001</c:v>
                </c:pt>
                <c:pt idx="10">
                  <c:v>1.0092097281200001</c:v>
                </c:pt>
                <c:pt idx="11">
                  <c:v>0.15396458814472999</c:v>
                </c:pt>
                <c:pt idx="12">
                  <c:v>0.30387177707138002</c:v>
                </c:pt>
                <c:pt idx="13">
                  <c:v>0.32025357962619</c:v>
                </c:pt>
                <c:pt idx="14">
                  <c:v>0.41276979908868</c:v>
                </c:pt>
                <c:pt idx="15">
                  <c:v>8.8154655109474997E-2</c:v>
                </c:pt>
                <c:pt idx="16">
                  <c:v>0.28617886178862001</c:v>
                </c:pt>
                <c:pt idx="17">
                  <c:v>0.55757252180103001</c:v>
                </c:pt>
                <c:pt idx="18">
                  <c:v>0.61893052976120999</c:v>
                </c:pt>
                <c:pt idx="19">
                  <c:v>0.24542614904061</c:v>
                </c:pt>
                <c:pt idx="20">
                  <c:v>0.43650081984013001</c:v>
                </c:pt>
                <c:pt idx="21">
                  <c:v>0.44260932450314999</c:v>
                </c:pt>
                <c:pt idx="22">
                  <c:v>0.20687082443110999</c:v>
                </c:pt>
                <c:pt idx="23">
                  <c:v>9.6485882591914998E-2</c:v>
                </c:pt>
                <c:pt idx="24">
                  <c:v>0.25372982847864001</c:v>
                </c:pt>
                <c:pt idx="25">
                  <c:v>0.15543953908798</c:v>
                </c:pt>
                <c:pt idx="26">
                  <c:v>0.33925208920151001</c:v>
                </c:pt>
                <c:pt idx="27">
                  <c:v>0.18781601791236999</c:v>
                </c:pt>
                <c:pt idx="28">
                  <c:v>0.18621973929235999</c:v>
                </c:pt>
                <c:pt idx="29">
                  <c:v>0.16678811940898999</c:v>
                </c:pt>
                <c:pt idx="30">
                  <c:v>0.26107038859323001</c:v>
                </c:pt>
                <c:pt idx="31">
                  <c:v>8.4539332282561996E-2</c:v>
                </c:pt>
                <c:pt idx="32">
                  <c:v>7.1113782051282007E-2</c:v>
                </c:pt>
                <c:pt idx="33">
                  <c:v>0.41711815016253001</c:v>
                </c:pt>
                <c:pt idx="34">
                  <c:v>0.92891560280164998</c:v>
                </c:pt>
                <c:pt idx="35">
                  <c:v>0.48251645221491002</c:v>
                </c:pt>
                <c:pt idx="36">
                  <c:v>0.69994653186214995</c:v>
                </c:pt>
                <c:pt idx="37">
                  <c:v>0.11853500411244</c:v>
                </c:pt>
                <c:pt idx="38">
                  <c:v>0.23895727733526001</c:v>
                </c:pt>
                <c:pt idx="39">
                  <c:v>0.31448814343551001</c:v>
                </c:pt>
                <c:pt idx="40">
                  <c:v>0.15727522334575</c:v>
                </c:pt>
                <c:pt idx="41">
                  <c:v>0.40998848313259001</c:v>
                </c:pt>
                <c:pt idx="42">
                  <c:v>0.1557919767132</c:v>
                </c:pt>
                <c:pt idx="43">
                  <c:v>0.15445487915336001</c:v>
                </c:pt>
                <c:pt idx="44">
                  <c:v>0.23298939660501</c:v>
                </c:pt>
                <c:pt idx="45">
                  <c:v>7.4376503354855003E-2</c:v>
                </c:pt>
                <c:pt idx="46">
                  <c:v>0.52031144211239</c:v>
                </c:pt>
                <c:pt idx="47">
                  <c:v>0.32141120911173998</c:v>
                </c:pt>
                <c:pt idx="48">
                  <c:v>0.27841503886674002</c:v>
                </c:pt>
                <c:pt idx="49">
                  <c:v>0.26516569930724998</c:v>
                </c:pt>
                <c:pt idx="50">
                  <c:v>0.33507073715562002</c:v>
                </c:pt>
                <c:pt idx="51">
                  <c:v>0.20089079206481</c:v>
                </c:pt>
                <c:pt idx="52">
                  <c:v>8.1053698074975006E-2</c:v>
                </c:pt>
                <c:pt idx="53">
                  <c:v>0.11479474699238</c:v>
                </c:pt>
                <c:pt idx="54">
                  <c:v>0.33000743133062999</c:v>
                </c:pt>
                <c:pt idx="55">
                  <c:v>0.42640030773845</c:v>
                </c:pt>
                <c:pt idx="56">
                  <c:v>0.16004102343546001</c:v>
                </c:pt>
                <c:pt idx="57">
                  <c:v>0.23422299923833001</c:v>
                </c:pt>
                <c:pt idx="58">
                  <c:v>0.31595147564728998</c:v>
                </c:pt>
                <c:pt idx="59">
                  <c:v>0.15186336803209</c:v>
                </c:pt>
                <c:pt idx="60">
                  <c:v>0.17511562121144</c:v>
                </c:pt>
                <c:pt idx="61">
                  <c:v>0.30415572773260002</c:v>
                </c:pt>
                <c:pt idx="62">
                  <c:v>0.2409189229507</c:v>
                </c:pt>
                <c:pt idx="63">
                  <c:v>0.11806375442739001</c:v>
                </c:pt>
                <c:pt idx="64">
                  <c:v>4.1627640753460003E-2</c:v>
                </c:pt>
                <c:pt idx="65">
                  <c:v>0.10625369820132</c:v>
                </c:pt>
                <c:pt idx="66">
                  <c:v>0.16543627145779999</c:v>
                </c:pt>
                <c:pt idx="67">
                  <c:v>0.22272845530519</c:v>
                </c:pt>
                <c:pt idx="68">
                  <c:v>6.1497105832080998E-2</c:v>
                </c:pt>
                <c:pt idx="69">
                  <c:v>0.19768670048378001</c:v>
                </c:pt>
                <c:pt idx="70">
                  <c:v>0.11280526175948</c:v>
                </c:pt>
                <c:pt idx="71">
                  <c:v>0.20122059083672</c:v>
                </c:pt>
                <c:pt idx="72">
                  <c:v>0.10159908119092</c:v>
                </c:pt>
                <c:pt idx="73">
                  <c:v>0.22251498666801001</c:v>
                </c:pt>
                <c:pt idx="74">
                  <c:v>0.3349464730899</c:v>
                </c:pt>
                <c:pt idx="75">
                  <c:v>0.20480009348934</c:v>
                </c:pt>
                <c:pt idx="76">
                  <c:v>4.6352982333392002E-2</c:v>
                </c:pt>
                <c:pt idx="77">
                  <c:v>0.24123376039502001</c:v>
                </c:pt>
                <c:pt idx="78">
                  <c:v>0.15402038505096</c:v>
                </c:pt>
                <c:pt idx="79">
                  <c:v>4.8328051974359999E-2</c:v>
                </c:pt>
                <c:pt idx="80">
                  <c:v>1.4263158401448</c:v>
                </c:pt>
                <c:pt idx="81">
                  <c:v>0.17995898985538999</c:v>
                </c:pt>
                <c:pt idx="82">
                  <c:v>0.40085022329096998</c:v>
                </c:pt>
                <c:pt idx="83">
                  <c:v>0.24208844963562001</c:v>
                </c:pt>
                <c:pt idx="84">
                  <c:v>0.32473708828775999</c:v>
                </c:pt>
                <c:pt idx="85">
                  <c:v>0.15770516596354001</c:v>
                </c:pt>
                <c:pt idx="86">
                  <c:v>0.12119823448542</c:v>
                </c:pt>
                <c:pt idx="87">
                  <c:v>0.20487095044803999</c:v>
                </c:pt>
                <c:pt idx="88">
                  <c:v>0.21897152469062001</c:v>
                </c:pt>
                <c:pt idx="89">
                  <c:v>0.22494448401559</c:v>
                </c:pt>
                <c:pt idx="90">
                  <c:v>0.16680567139283001</c:v>
                </c:pt>
                <c:pt idx="91">
                  <c:v>0.24838756020656999</c:v>
                </c:pt>
                <c:pt idx="92">
                  <c:v>0.35070972026231001</c:v>
                </c:pt>
                <c:pt idx="93">
                  <c:v>0.55949272659454996</c:v>
                </c:pt>
                <c:pt idx="94">
                  <c:v>0.12060943236707999</c:v>
                </c:pt>
                <c:pt idx="95">
                  <c:v>9.2415539334833999E-2</c:v>
                </c:pt>
                <c:pt idx="96">
                  <c:v>0.12080693026589</c:v>
                </c:pt>
                <c:pt idx="97">
                  <c:v>0.27578948703154998</c:v>
                </c:pt>
                <c:pt idx="98">
                  <c:v>0.10023712813148</c:v>
                </c:pt>
                <c:pt idx="99">
                  <c:v>0.24100015062509</c:v>
                </c:pt>
                <c:pt idx="100">
                  <c:v>0.21587457933185999</c:v>
                </c:pt>
                <c:pt idx="101">
                  <c:v>0.17621506433899001</c:v>
                </c:pt>
                <c:pt idx="102">
                  <c:v>0.21078357886894999</c:v>
                </c:pt>
                <c:pt idx="103">
                  <c:v>0.22357865771186</c:v>
                </c:pt>
                <c:pt idx="104">
                  <c:v>0.15802523747439001</c:v>
                </c:pt>
                <c:pt idx="105">
                  <c:v>0.62307558240864003</c:v>
                </c:pt>
                <c:pt idx="106">
                  <c:v>0.39774889722168</c:v>
                </c:pt>
                <c:pt idx="107">
                  <c:v>0.2174245078749</c:v>
                </c:pt>
                <c:pt idx="108">
                  <c:v>0.16089419526012</c:v>
                </c:pt>
                <c:pt idx="109">
                  <c:v>0.45333210603828999</c:v>
                </c:pt>
                <c:pt idx="110">
                  <c:v>3.4201102482598E-2</c:v>
                </c:pt>
                <c:pt idx="111">
                  <c:v>0.15330730362885001</c:v>
                </c:pt>
                <c:pt idx="112">
                  <c:v>0.10676299418021</c:v>
                </c:pt>
                <c:pt idx="113">
                  <c:v>0.1034275405893</c:v>
                </c:pt>
                <c:pt idx="114">
                  <c:v>0.11208967173739</c:v>
                </c:pt>
                <c:pt idx="115">
                  <c:v>0.27225600668656003</c:v>
                </c:pt>
                <c:pt idx="116">
                  <c:v>0.11802232854864</c:v>
                </c:pt>
                <c:pt idx="117">
                  <c:v>5.2492108083060998E-2</c:v>
                </c:pt>
                <c:pt idx="118">
                  <c:v>9.3678884691014E-2</c:v>
                </c:pt>
                <c:pt idx="119">
                  <c:v>0.29116929065295</c:v>
                </c:pt>
                <c:pt idx="120">
                  <c:v>0.16276390838584001</c:v>
                </c:pt>
                <c:pt idx="121">
                  <c:v>0.15265413781734</c:v>
                </c:pt>
                <c:pt idx="122">
                  <c:v>0.14219694276573</c:v>
                </c:pt>
                <c:pt idx="123">
                  <c:v>0.18480189237138001</c:v>
                </c:pt>
                <c:pt idx="124">
                  <c:v>0.15417414882277</c:v>
                </c:pt>
                <c:pt idx="125">
                  <c:v>0.14583391112220001</c:v>
                </c:pt>
                <c:pt idx="126">
                  <c:v>0.25108870493154001</c:v>
                </c:pt>
                <c:pt idx="127">
                  <c:v>0.24102617600779</c:v>
                </c:pt>
                <c:pt idx="128">
                  <c:v>0.14548099654482999</c:v>
                </c:pt>
                <c:pt idx="129">
                  <c:v>0.20761053595715001</c:v>
                </c:pt>
                <c:pt idx="130">
                  <c:v>0.36928516079038998</c:v>
                </c:pt>
                <c:pt idx="131">
                  <c:v>0.27152582069001002</c:v>
                </c:pt>
                <c:pt idx="132">
                  <c:v>0.1867700860241</c:v>
                </c:pt>
                <c:pt idx="133">
                  <c:v>0.30091263003382002</c:v>
                </c:pt>
                <c:pt idx="134">
                  <c:v>0.35263949816687001</c:v>
                </c:pt>
                <c:pt idx="135">
                  <c:v>0.12607119762204</c:v>
                </c:pt>
                <c:pt idx="136">
                  <c:v>0.19203036053131001</c:v>
                </c:pt>
                <c:pt idx="137">
                  <c:v>0.29679761049566999</c:v>
                </c:pt>
                <c:pt idx="138">
                  <c:v>0.34537592236427</c:v>
                </c:pt>
                <c:pt idx="139">
                  <c:v>0.51738410596025997</c:v>
                </c:pt>
                <c:pt idx="140">
                  <c:v>0.35735455431176</c:v>
                </c:pt>
                <c:pt idx="141">
                  <c:v>0.29361488185017998</c:v>
                </c:pt>
                <c:pt idx="142">
                  <c:v>0.18541985017331</c:v>
                </c:pt>
                <c:pt idx="143">
                  <c:v>0.61552526949163</c:v>
                </c:pt>
                <c:pt idx="144">
                  <c:v>0.30117349970291002</c:v>
                </c:pt>
                <c:pt idx="145">
                  <c:v>0.12285456187895</c:v>
                </c:pt>
                <c:pt idx="146">
                  <c:v>0.23269027841661999</c:v>
                </c:pt>
                <c:pt idx="147">
                  <c:v>0.17783233952999</c:v>
                </c:pt>
                <c:pt idx="148">
                  <c:v>0.16566335339960001</c:v>
                </c:pt>
                <c:pt idx="149">
                  <c:v>0.15449143656063999</c:v>
                </c:pt>
                <c:pt idx="150">
                  <c:v>0.11312059213742</c:v>
                </c:pt>
                <c:pt idx="151">
                  <c:v>0.3760403589529</c:v>
                </c:pt>
                <c:pt idx="152">
                  <c:v>0.39326380667177002</c:v>
                </c:pt>
                <c:pt idx="153">
                  <c:v>0.15944394286640001</c:v>
                </c:pt>
                <c:pt idx="154">
                  <c:v>0.18563413451548</c:v>
                </c:pt>
                <c:pt idx="155">
                  <c:v>9.0799031476997999E-2</c:v>
                </c:pt>
                <c:pt idx="156">
                  <c:v>0.11364029174876</c:v>
                </c:pt>
                <c:pt idx="157">
                  <c:v>0.29260765797833999</c:v>
                </c:pt>
                <c:pt idx="158">
                  <c:v>0.11569224611806</c:v>
                </c:pt>
                <c:pt idx="159">
                  <c:v>0.45924146215891998</c:v>
                </c:pt>
                <c:pt idx="160">
                  <c:v>0.41160319689903002</c:v>
                </c:pt>
                <c:pt idx="161">
                  <c:v>0.25892321512385003</c:v>
                </c:pt>
                <c:pt idx="162">
                  <c:v>0.1583130465118</c:v>
                </c:pt>
                <c:pt idx="163">
                  <c:v>0.14738958560522999</c:v>
                </c:pt>
                <c:pt idx="164">
                  <c:v>0.77836750740941996</c:v>
                </c:pt>
                <c:pt idx="165">
                  <c:v>0.50537622242587998</c:v>
                </c:pt>
                <c:pt idx="166">
                  <c:v>0.2097025543736</c:v>
                </c:pt>
                <c:pt idx="167">
                  <c:v>0.29491104045460997</c:v>
                </c:pt>
                <c:pt idx="168">
                  <c:v>0.45212765957446999</c:v>
                </c:pt>
                <c:pt idx="169">
                  <c:v>7.7004361706910995E-2</c:v>
                </c:pt>
                <c:pt idx="170">
                  <c:v>0.24759145725258</c:v>
                </c:pt>
                <c:pt idx="171">
                  <c:v>0.11105128550276</c:v>
                </c:pt>
                <c:pt idx="172">
                  <c:v>0.16133911465160999</c:v>
                </c:pt>
                <c:pt idx="173">
                  <c:v>0.21790654804012999</c:v>
                </c:pt>
                <c:pt idx="174">
                  <c:v>0.22506673815188</c:v>
                </c:pt>
                <c:pt idx="175">
                  <c:v>0.16248436772586</c:v>
                </c:pt>
                <c:pt idx="176">
                  <c:v>0.48109047173593</c:v>
                </c:pt>
                <c:pt idx="177">
                  <c:v>0.25938521037541001</c:v>
                </c:pt>
                <c:pt idx="178">
                  <c:v>0.10660980810235</c:v>
                </c:pt>
                <c:pt idx="179">
                  <c:v>0.27783592456563999</c:v>
                </c:pt>
                <c:pt idx="180">
                  <c:v>7.3830433643052001E-2</c:v>
                </c:pt>
                <c:pt idx="181">
                  <c:v>0.15763900392027</c:v>
                </c:pt>
                <c:pt idx="182">
                  <c:v>0.13371047959330001</c:v>
                </c:pt>
                <c:pt idx="183">
                  <c:v>0.14817827142293999</c:v>
                </c:pt>
                <c:pt idx="184">
                  <c:v>7.9609952481521001E-2</c:v>
                </c:pt>
                <c:pt idx="185">
                  <c:v>0.10512589466897999</c:v>
                </c:pt>
                <c:pt idx="186">
                  <c:v>4.5781112292388997</c:v>
                </c:pt>
                <c:pt idx="187">
                  <c:v>1.2800103960235001</c:v>
                </c:pt>
                <c:pt idx="188">
                  <c:v>0.37192213484594999</c:v>
                </c:pt>
                <c:pt idx="189">
                  <c:v>0.26334834351882003</c:v>
                </c:pt>
                <c:pt idx="190">
                  <c:v>0.61487057567504999</c:v>
                </c:pt>
                <c:pt idx="191">
                  <c:v>0.40642580589958999</c:v>
                </c:pt>
                <c:pt idx="192">
                  <c:v>0.15862334166506001</c:v>
                </c:pt>
                <c:pt idx="193">
                  <c:v>0.19408723580859999</c:v>
                </c:pt>
                <c:pt idx="194">
                  <c:v>0.14194092581550999</c:v>
                </c:pt>
                <c:pt idx="195">
                  <c:v>0.15711131545689999</c:v>
                </c:pt>
                <c:pt idx="196">
                  <c:v>0.17416598656825</c:v>
                </c:pt>
                <c:pt idx="197">
                  <c:v>0.13990694116897001</c:v>
                </c:pt>
                <c:pt idx="198">
                  <c:v>0.14198395517637</c:v>
                </c:pt>
                <c:pt idx="199">
                  <c:v>0.10179412138949</c:v>
                </c:pt>
                <c:pt idx="200">
                  <c:v>0.18573275679342</c:v>
                </c:pt>
                <c:pt idx="201">
                  <c:v>0.19794643802265</c:v>
                </c:pt>
                <c:pt idx="202">
                  <c:v>0.18583042973287001</c:v>
                </c:pt>
                <c:pt idx="203">
                  <c:v>0.32809209562362002</c:v>
                </c:pt>
                <c:pt idx="204">
                  <c:v>0.53220581429592995</c:v>
                </c:pt>
                <c:pt idx="205">
                  <c:v>3.0567800167926</c:v>
                </c:pt>
                <c:pt idx="206">
                  <c:v>6.9073783359498001E-2</c:v>
                </c:pt>
                <c:pt idx="207">
                  <c:v>0.18297238414358999</c:v>
                </c:pt>
                <c:pt idx="208">
                  <c:v>0.76472812943474999</c:v>
                </c:pt>
                <c:pt idx="209">
                  <c:v>0.26913050827854001</c:v>
                </c:pt>
                <c:pt idx="210">
                  <c:v>0.24411192984041999</c:v>
                </c:pt>
                <c:pt idx="211">
                  <c:v>0.23184075741113999</c:v>
                </c:pt>
                <c:pt idx="212">
                  <c:v>0.14258260492220001</c:v>
                </c:pt>
                <c:pt idx="213">
                  <c:v>1.6298966520205</c:v>
                </c:pt>
                <c:pt idx="214">
                  <c:v>0.18506503537554</c:v>
                </c:pt>
                <c:pt idx="215">
                  <c:v>0.21766427481242001</c:v>
                </c:pt>
                <c:pt idx="216">
                  <c:v>0.30760695351991002</c:v>
                </c:pt>
                <c:pt idx="217">
                  <c:v>6.7729819592389995E-2</c:v>
                </c:pt>
                <c:pt idx="218">
                  <c:v>0.17344773503090999</c:v>
                </c:pt>
                <c:pt idx="219">
                  <c:v>0.15050989064996001</c:v>
                </c:pt>
                <c:pt idx="220">
                  <c:v>0.16529115788182</c:v>
                </c:pt>
                <c:pt idx="221">
                  <c:v>0.14292063881311001</c:v>
                </c:pt>
                <c:pt idx="222">
                  <c:v>0.30867033531740001</c:v>
                </c:pt>
                <c:pt idx="223">
                  <c:v>0.15341019132952</c:v>
                </c:pt>
                <c:pt idx="224">
                  <c:v>0.13547963607498001</c:v>
                </c:pt>
                <c:pt idx="225">
                  <c:v>5.1580412754227999E-2</c:v>
                </c:pt>
                <c:pt idx="226">
                  <c:v>0.12071698573344999</c:v>
                </c:pt>
                <c:pt idx="227">
                  <c:v>0.16573744020961001</c:v>
                </c:pt>
                <c:pt idx="228">
                  <c:v>0.20429631270070001</c:v>
                </c:pt>
                <c:pt idx="229">
                  <c:v>0.16833361427956001</c:v>
                </c:pt>
                <c:pt idx="230">
                  <c:v>8.9584675490573001E-2</c:v>
                </c:pt>
                <c:pt idx="231">
                  <c:v>8.0742133068244001E-2</c:v>
                </c:pt>
                <c:pt idx="232">
                  <c:v>0.18620843200355999</c:v>
                </c:pt>
                <c:pt idx="233">
                  <c:v>1.2134449702706E-2</c:v>
                </c:pt>
                <c:pt idx="234">
                  <c:v>0.20104665494735999</c:v>
                </c:pt>
                <c:pt idx="235">
                  <c:v>0.64160249199619002</c:v>
                </c:pt>
                <c:pt idx="236">
                  <c:v>0.33547919122314002</c:v>
                </c:pt>
                <c:pt idx="237">
                  <c:v>0.25324755701415003</c:v>
                </c:pt>
                <c:pt idx="238">
                  <c:v>0.2055884030133</c:v>
                </c:pt>
                <c:pt idx="239">
                  <c:v>0.37342037491765001</c:v>
                </c:pt>
                <c:pt idx="240">
                  <c:v>0.12971874346175999</c:v>
                </c:pt>
                <c:pt idx="241">
                  <c:v>0.23659969339719</c:v>
                </c:pt>
                <c:pt idx="242">
                  <c:v>0.11028644668992001</c:v>
                </c:pt>
                <c:pt idx="243">
                  <c:v>0.26576589982441001</c:v>
                </c:pt>
                <c:pt idx="244">
                  <c:v>8.9134503966484993E-2</c:v>
                </c:pt>
                <c:pt idx="245">
                  <c:v>0.20279360557137999</c:v>
                </c:pt>
                <c:pt idx="246">
                  <c:v>7.9264725309982006E-2</c:v>
                </c:pt>
                <c:pt idx="247">
                  <c:v>0.33118961531621999</c:v>
                </c:pt>
                <c:pt idx="248">
                  <c:v>0.17573998380823</c:v>
                </c:pt>
                <c:pt idx="249">
                  <c:v>0.12431184514296</c:v>
                </c:pt>
                <c:pt idx="250">
                  <c:v>0.35575911474288002</c:v>
                </c:pt>
                <c:pt idx="251">
                  <c:v>0.35066469719350002</c:v>
                </c:pt>
                <c:pt idx="252">
                  <c:v>9.8989779796906999E-2</c:v>
                </c:pt>
                <c:pt idx="253">
                  <c:v>0.6882445956962</c:v>
                </c:pt>
                <c:pt idx="254">
                  <c:v>7.0609002647837996E-2</c:v>
                </c:pt>
                <c:pt idx="255">
                  <c:v>0.14743194130151999</c:v>
                </c:pt>
                <c:pt idx="256">
                  <c:v>0.33149779735682999</c:v>
                </c:pt>
                <c:pt idx="257">
                  <c:v>0.18622987043423</c:v>
                </c:pt>
                <c:pt idx="258">
                  <c:v>0.39346889393585999</c:v>
                </c:pt>
                <c:pt idx="259">
                  <c:v>0.26773761713520999</c:v>
                </c:pt>
                <c:pt idx="260">
                  <c:v>3.7763253449528002E-2</c:v>
                </c:pt>
                <c:pt idx="261">
                  <c:v>0.28117966477709</c:v>
                </c:pt>
                <c:pt idx="262">
                  <c:v>0.35461507222834998</c:v>
                </c:pt>
                <c:pt idx="263">
                  <c:v>0.15072026897770999</c:v>
                </c:pt>
                <c:pt idx="264">
                  <c:v>0.15801317052186001</c:v>
                </c:pt>
                <c:pt idx="265">
                  <c:v>0.29178844614212002</c:v>
                </c:pt>
                <c:pt idx="266">
                  <c:v>0.16663206116501</c:v>
                </c:pt>
                <c:pt idx="267">
                  <c:v>8.0013528060413994E-2</c:v>
                </c:pt>
                <c:pt idx="268">
                  <c:v>1.1314499855866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2C2-40EF-AEC8-9356C091F99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NDR Info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Sheet1!$H$2:$H$270</c:f>
              <c:numCache>
                <c:formatCode>General</c:formatCode>
                <c:ptCount val="269"/>
                <c:pt idx="0">
                  <c:v>0.18001637334852999</c:v>
                </c:pt>
                <c:pt idx="1">
                  <c:v>0.19120318818495999</c:v>
                </c:pt>
                <c:pt idx="2">
                  <c:v>0.10633731366580999</c:v>
                </c:pt>
                <c:pt idx="3">
                  <c:v>7.0179542663313998E-2</c:v>
                </c:pt>
                <c:pt idx="4">
                  <c:v>0.81805449452507994</c:v>
                </c:pt>
                <c:pt idx="5">
                  <c:v>0.22047018733258</c:v>
                </c:pt>
                <c:pt idx="6">
                  <c:v>3.3603707995365002E-2</c:v>
                </c:pt>
                <c:pt idx="7">
                  <c:v>9.8311357853342995E-2</c:v>
                </c:pt>
                <c:pt idx="8">
                  <c:v>0.40165811571304</c:v>
                </c:pt>
                <c:pt idx="9">
                  <c:v>0.17720499395892</c:v>
                </c:pt>
                <c:pt idx="10">
                  <c:v>0.22526400367308999</c:v>
                </c:pt>
                <c:pt idx="11">
                  <c:v>0.24136802487317999</c:v>
                </c:pt>
                <c:pt idx="12">
                  <c:v>0.12914355425935001</c:v>
                </c:pt>
                <c:pt idx="13">
                  <c:v>5.3683609366077002E-2</c:v>
                </c:pt>
                <c:pt idx="14">
                  <c:v>0.39243633599392003</c:v>
                </c:pt>
                <c:pt idx="15">
                  <c:v>7.1834992887624002E-2</c:v>
                </c:pt>
                <c:pt idx="16">
                  <c:v>0.13625525150449</c:v>
                </c:pt>
                <c:pt idx="17">
                  <c:v>0.14634185781393</c:v>
                </c:pt>
                <c:pt idx="18">
                  <c:v>0.26908106278558003</c:v>
                </c:pt>
                <c:pt idx="19">
                  <c:v>0.11865264578530001</c:v>
                </c:pt>
                <c:pt idx="20">
                  <c:v>0.19482257452119001</c:v>
                </c:pt>
                <c:pt idx="21">
                  <c:v>0.26878933137657002</c:v>
                </c:pt>
                <c:pt idx="22">
                  <c:v>0.43596209993715002</c:v>
                </c:pt>
                <c:pt idx="23">
                  <c:v>0.16933155673995001</c:v>
                </c:pt>
                <c:pt idx="24">
                  <c:v>8.7175513366911997E-2</c:v>
                </c:pt>
                <c:pt idx="25">
                  <c:v>0.44297858246853999</c:v>
                </c:pt>
                <c:pt idx="26">
                  <c:v>0.19130195430773</c:v>
                </c:pt>
                <c:pt idx="27">
                  <c:v>0.24155915454296001</c:v>
                </c:pt>
                <c:pt idx="28">
                  <c:v>0.52366345311131002</c:v>
                </c:pt>
                <c:pt idx="29">
                  <c:v>0.13606433899458001</c:v>
                </c:pt>
                <c:pt idx="30">
                  <c:v>9.8237188233367995E-2</c:v>
                </c:pt>
                <c:pt idx="31">
                  <c:v>0.17077247293075001</c:v>
                </c:pt>
                <c:pt idx="32">
                  <c:v>0.22385797455170001</c:v>
                </c:pt>
                <c:pt idx="33">
                  <c:v>6.6511021826474004E-2</c:v>
                </c:pt>
                <c:pt idx="34">
                  <c:v>0.12530479544838999</c:v>
                </c:pt>
                <c:pt idx="35">
                  <c:v>9.0415913200722994E-2</c:v>
                </c:pt>
                <c:pt idx="36">
                  <c:v>0.27593322415975002</c:v>
                </c:pt>
                <c:pt idx="37">
                  <c:v>0.18221312652592001</c:v>
                </c:pt>
                <c:pt idx="38">
                  <c:v>0.18024147583153</c:v>
                </c:pt>
                <c:pt idx="39">
                  <c:v>7.1772897696840005E-2</c:v>
                </c:pt>
                <c:pt idx="40">
                  <c:v>9.0821668981728998E-2</c:v>
                </c:pt>
                <c:pt idx="41">
                  <c:v>0.2166117206356</c:v>
                </c:pt>
                <c:pt idx="42">
                  <c:v>0.16394447965003001</c:v>
                </c:pt>
                <c:pt idx="43">
                  <c:v>0.16926339831959999</c:v>
                </c:pt>
                <c:pt idx="44">
                  <c:v>0.17998941238751001</c:v>
                </c:pt>
                <c:pt idx="45">
                  <c:v>9.8634962571554005E-2</c:v>
                </c:pt>
                <c:pt idx="46">
                  <c:v>0.16335564103915001</c:v>
                </c:pt>
                <c:pt idx="47">
                  <c:v>0.11479246411725</c:v>
                </c:pt>
                <c:pt idx="48">
                  <c:v>9.4865805405921003E-2</c:v>
                </c:pt>
                <c:pt idx="49">
                  <c:v>0.13701260166859</c:v>
                </c:pt>
                <c:pt idx="50">
                  <c:v>0.10353482535035</c:v>
                </c:pt>
                <c:pt idx="51">
                  <c:v>0.10131606434092</c:v>
                </c:pt>
                <c:pt idx="52">
                  <c:v>0.15048572620538</c:v>
                </c:pt>
                <c:pt idx="53">
                  <c:v>0.33547985043623002</c:v>
                </c:pt>
                <c:pt idx="54">
                  <c:v>0.11546097559831001</c:v>
                </c:pt>
                <c:pt idx="55">
                  <c:v>0.15802781289507001</c:v>
                </c:pt>
                <c:pt idx="56">
                  <c:v>0.16392740969012001</c:v>
                </c:pt>
                <c:pt idx="57">
                  <c:v>7.6938859253180003E-2</c:v>
                </c:pt>
                <c:pt idx="58">
                  <c:v>0.26132404181184998</c:v>
                </c:pt>
                <c:pt idx="59">
                  <c:v>6.5680604602759998E-2</c:v>
                </c:pt>
                <c:pt idx="60">
                  <c:v>0.1370283260047</c:v>
                </c:pt>
                <c:pt idx="61">
                  <c:v>0.23876991684860999</c:v>
                </c:pt>
                <c:pt idx="62">
                  <c:v>0.11183169075218</c:v>
                </c:pt>
                <c:pt idx="63">
                  <c:v>0.15486984630067999</c:v>
                </c:pt>
                <c:pt idx="64">
                  <c:v>6.4596188824858999E-2</c:v>
                </c:pt>
                <c:pt idx="65">
                  <c:v>8.1536971920704998E-2</c:v>
                </c:pt>
                <c:pt idx="66">
                  <c:v>9.8196101251091003E-2</c:v>
                </c:pt>
                <c:pt idx="67">
                  <c:v>0.13024013024013001</c:v>
                </c:pt>
                <c:pt idx="68">
                  <c:v>7.6639059668377002E-2</c:v>
                </c:pt>
                <c:pt idx="69">
                  <c:v>0.14889261120416999</c:v>
                </c:pt>
                <c:pt idx="70">
                  <c:v>9.5970101297076005E-2</c:v>
                </c:pt>
                <c:pt idx="71">
                  <c:v>0.11190705557687999</c:v>
                </c:pt>
                <c:pt idx="72">
                  <c:v>0.16218133900967999</c:v>
                </c:pt>
                <c:pt idx="73">
                  <c:v>7.7262133954807993E-2</c:v>
                </c:pt>
                <c:pt idx="74">
                  <c:v>0.15644777479621</c:v>
                </c:pt>
                <c:pt idx="75">
                  <c:v>0.17198644342152</c:v>
                </c:pt>
                <c:pt idx="76">
                  <c:v>0.16453185791520999</c:v>
                </c:pt>
                <c:pt idx="77">
                  <c:v>6.9273681506220999E-2</c:v>
                </c:pt>
                <c:pt idx="78">
                  <c:v>0.21217774192464001</c:v>
                </c:pt>
                <c:pt idx="79">
                  <c:v>9.6725440806045004E-2</c:v>
                </c:pt>
                <c:pt idx="80">
                  <c:v>0.20438985098671</c:v>
                </c:pt>
                <c:pt idx="81">
                  <c:v>0.29505542009945002</c:v>
                </c:pt>
                <c:pt idx="82">
                  <c:v>8.0474801327833995E-2</c:v>
                </c:pt>
                <c:pt idx="83">
                  <c:v>8.6179655855908005E-2</c:v>
                </c:pt>
                <c:pt idx="84">
                  <c:v>0.12788015802333999</c:v>
                </c:pt>
                <c:pt idx="85">
                  <c:v>0.10040160642569999</c:v>
                </c:pt>
                <c:pt idx="86">
                  <c:v>0.12794139782249001</c:v>
                </c:pt>
                <c:pt idx="87">
                  <c:v>5.6006954893502998E-2</c:v>
                </c:pt>
                <c:pt idx="88">
                  <c:v>0.11986309173856</c:v>
                </c:pt>
                <c:pt idx="89">
                  <c:v>6.0111205730602003E-2</c:v>
                </c:pt>
                <c:pt idx="90">
                  <c:v>5.0983385046541999E-2</c:v>
                </c:pt>
                <c:pt idx="91">
                  <c:v>9.9691589564058006E-2</c:v>
                </c:pt>
                <c:pt idx="92">
                  <c:v>0.14272068950198</c:v>
                </c:pt>
                <c:pt idx="93">
                  <c:v>8.3649620455453003E-2</c:v>
                </c:pt>
                <c:pt idx="94">
                  <c:v>6.6124363708952999E-2</c:v>
                </c:pt>
                <c:pt idx="95">
                  <c:v>0.25059844404547998</c:v>
                </c:pt>
                <c:pt idx="96">
                  <c:v>0.10883405296591001</c:v>
                </c:pt>
                <c:pt idx="97">
                  <c:v>0.32331760615843003</c:v>
                </c:pt>
                <c:pt idx="98">
                  <c:v>0.32877346021676002</c:v>
                </c:pt>
                <c:pt idx="99">
                  <c:v>0.19690298322861999</c:v>
                </c:pt>
                <c:pt idx="100">
                  <c:v>5.7097742876879999E-2</c:v>
                </c:pt>
                <c:pt idx="101">
                  <c:v>0.10121402115099</c:v>
                </c:pt>
                <c:pt idx="102">
                  <c:v>0.23975802882014</c:v>
                </c:pt>
                <c:pt idx="103">
                  <c:v>0.1061320754717</c:v>
                </c:pt>
                <c:pt idx="104">
                  <c:v>8.3443773621951003E-2</c:v>
                </c:pt>
                <c:pt idx="105">
                  <c:v>0.21468133592913</c:v>
                </c:pt>
                <c:pt idx="106">
                  <c:v>0.21978021978022</c:v>
                </c:pt>
                <c:pt idx="107">
                  <c:v>0.16083578666182</c:v>
                </c:pt>
                <c:pt idx="108">
                  <c:v>0.14341824345247001</c:v>
                </c:pt>
                <c:pt idx="109">
                  <c:v>0.296630859375</c:v>
                </c:pt>
                <c:pt idx="110">
                  <c:v>0.16057693871246001</c:v>
                </c:pt>
                <c:pt idx="111">
                  <c:v>7.9764252320917994E-2</c:v>
                </c:pt>
                <c:pt idx="112">
                  <c:v>0.18497785133621999</c:v>
                </c:pt>
                <c:pt idx="113">
                  <c:v>0.20035986966882</c:v>
                </c:pt>
                <c:pt idx="114">
                  <c:v>0.33537474482356</c:v>
                </c:pt>
                <c:pt idx="115">
                  <c:v>5.8280718795531997E-2</c:v>
                </c:pt>
                <c:pt idx="116">
                  <c:v>0.14687655753105999</c:v>
                </c:pt>
                <c:pt idx="117">
                  <c:v>0.11308744890871</c:v>
                </c:pt>
                <c:pt idx="118">
                  <c:v>4.9019607843136997E-2</c:v>
                </c:pt>
                <c:pt idx="119">
                  <c:v>0.23833185292021999</c:v>
                </c:pt>
                <c:pt idx="120">
                  <c:v>0.20581601417754</c:v>
                </c:pt>
                <c:pt idx="121">
                  <c:v>9.0124887343891E-2</c:v>
                </c:pt>
                <c:pt idx="122">
                  <c:v>4.8222983073733003E-2</c:v>
                </c:pt>
                <c:pt idx="123">
                  <c:v>0.22116336308455001</c:v>
                </c:pt>
                <c:pt idx="124">
                  <c:v>6.8354674111871003E-2</c:v>
                </c:pt>
                <c:pt idx="125">
                  <c:v>0.29909597999615001</c:v>
                </c:pt>
                <c:pt idx="126">
                  <c:v>0.12192418532476</c:v>
                </c:pt>
                <c:pt idx="127">
                  <c:v>0.20543342613036</c:v>
                </c:pt>
                <c:pt idx="128">
                  <c:v>0.11130301285742</c:v>
                </c:pt>
                <c:pt idx="129">
                  <c:v>0.18798254447800999</c:v>
                </c:pt>
                <c:pt idx="130">
                  <c:v>0.14029584123041999</c:v>
                </c:pt>
                <c:pt idx="131">
                  <c:v>0.14605181247905</c:v>
                </c:pt>
                <c:pt idx="132">
                  <c:v>0.17276033690657999</c:v>
                </c:pt>
                <c:pt idx="133">
                  <c:v>0.63731816516100004</c:v>
                </c:pt>
                <c:pt idx="134">
                  <c:v>0.11130191439293</c:v>
                </c:pt>
                <c:pt idx="135">
                  <c:v>0.15713537450598</c:v>
                </c:pt>
                <c:pt idx="136">
                  <c:v>0.19977168949772001</c:v>
                </c:pt>
                <c:pt idx="137">
                  <c:v>0.10191742048593</c:v>
                </c:pt>
                <c:pt idx="138">
                  <c:v>9.4989313702209005E-2</c:v>
                </c:pt>
                <c:pt idx="139">
                  <c:v>0.13530836063238999</c:v>
                </c:pt>
                <c:pt idx="140">
                  <c:v>0.12724512155143999</c:v>
                </c:pt>
                <c:pt idx="141">
                  <c:v>3.5213175144916002E-2</c:v>
                </c:pt>
                <c:pt idx="142">
                  <c:v>5.7781566732973001E-2</c:v>
                </c:pt>
                <c:pt idx="143">
                  <c:v>8.5199034410942995E-2</c:v>
                </c:pt>
                <c:pt idx="144">
                  <c:v>0.13601741022850999</c:v>
                </c:pt>
                <c:pt idx="145">
                  <c:v>0.1022929354925</c:v>
                </c:pt>
                <c:pt idx="146">
                  <c:v>0.11439337864208</c:v>
                </c:pt>
                <c:pt idx="147">
                  <c:v>0.10510298523852001</c:v>
                </c:pt>
                <c:pt idx="148">
                  <c:v>0.33239259956098999</c:v>
                </c:pt>
                <c:pt idx="149">
                  <c:v>0.15278300112824</c:v>
                </c:pt>
                <c:pt idx="150">
                  <c:v>0.12552140481506999</c:v>
                </c:pt>
                <c:pt idx="151">
                  <c:v>0.18046893046893001</c:v>
                </c:pt>
                <c:pt idx="152">
                  <c:v>9.2290247499851E-2</c:v>
                </c:pt>
                <c:pt idx="153">
                  <c:v>0.14397892127764</c:v>
                </c:pt>
                <c:pt idx="154">
                  <c:v>0.15522859417759</c:v>
                </c:pt>
                <c:pt idx="155">
                  <c:v>0.34476910120245002</c:v>
                </c:pt>
                <c:pt idx="156">
                  <c:v>0.20720383872375001</c:v>
                </c:pt>
                <c:pt idx="157">
                  <c:v>0.84131728536734995</c:v>
                </c:pt>
                <c:pt idx="158">
                  <c:v>0.16193009473143999</c:v>
                </c:pt>
                <c:pt idx="159">
                  <c:v>0.20401025880158999</c:v>
                </c:pt>
                <c:pt idx="160">
                  <c:v>0.18676914473354</c:v>
                </c:pt>
                <c:pt idx="161">
                  <c:v>0.12865592399403999</c:v>
                </c:pt>
                <c:pt idx="162">
                  <c:v>0.34816607708061997</c:v>
                </c:pt>
                <c:pt idx="163">
                  <c:v>0.15732043770731</c:v>
                </c:pt>
                <c:pt idx="164">
                  <c:v>5.9042842547997E-2</c:v>
                </c:pt>
                <c:pt idx="165">
                  <c:v>4.4852759218015001E-2</c:v>
                </c:pt>
                <c:pt idx="166">
                  <c:v>0.10392038693925</c:v>
                </c:pt>
                <c:pt idx="167">
                  <c:v>0.21797187360101</c:v>
                </c:pt>
                <c:pt idx="168">
                  <c:v>8.2934972574508006E-2</c:v>
                </c:pt>
                <c:pt idx="169">
                  <c:v>9.9793477590777002E-2</c:v>
                </c:pt>
                <c:pt idx="170">
                  <c:v>5.0815355476508998E-2</c:v>
                </c:pt>
                <c:pt idx="171">
                  <c:v>6.4596502560789998E-2</c:v>
                </c:pt>
                <c:pt idx="172">
                  <c:v>0.10023041474654</c:v>
                </c:pt>
                <c:pt idx="173">
                  <c:v>9.1467157765500004E-2</c:v>
                </c:pt>
                <c:pt idx="174">
                  <c:v>5.2754263280579E-2</c:v>
                </c:pt>
                <c:pt idx="175">
                  <c:v>3.9405243524404998E-2</c:v>
                </c:pt>
                <c:pt idx="176">
                  <c:v>0.15449511913509001</c:v>
                </c:pt>
                <c:pt idx="177">
                  <c:v>5.6554169723649003E-2</c:v>
                </c:pt>
                <c:pt idx="178">
                  <c:v>0.20909645909645999</c:v>
                </c:pt>
                <c:pt idx="179">
                  <c:v>6.6319063300402006E-2</c:v>
                </c:pt>
                <c:pt idx="180">
                  <c:v>9.9316059650566002E-2</c:v>
                </c:pt>
                <c:pt idx="181">
                  <c:v>5.8112747031061E-2</c:v>
                </c:pt>
                <c:pt idx="182">
                  <c:v>0.21648108428787</c:v>
                </c:pt>
                <c:pt idx="183">
                  <c:v>7.2576109920508003E-2</c:v>
                </c:pt>
                <c:pt idx="184">
                  <c:v>4.4037477411811E-2</c:v>
                </c:pt>
                <c:pt idx="185">
                  <c:v>0.15255009107468001</c:v>
                </c:pt>
                <c:pt idx="186">
                  <c:v>0.17981517731141999</c:v>
                </c:pt>
                <c:pt idx="187">
                  <c:v>0.33208989172960002</c:v>
                </c:pt>
                <c:pt idx="188">
                  <c:v>7.6053692088597996E-2</c:v>
                </c:pt>
                <c:pt idx="189">
                  <c:v>0.20891997456625999</c:v>
                </c:pt>
                <c:pt idx="190">
                  <c:v>0.17361899142118001</c:v>
                </c:pt>
                <c:pt idx="191">
                  <c:v>0.12702445220705</c:v>
                </c:pt>
                <c:pt idx="192">
                  <c:v>8.7663613554608E-2</c:v>
                </c:pt>
                <c:pt idx="193">
                  <c:v>9.9341250415496005E-2</c:v>
                </c:pt>
                <c:pt idx="194">
                  <c:v>0.14110945692278001</c:v>
                </c:pt>
                <c:pt idx="195">
                  <c:v>0.21560900484667</c:v>
                </c:pt>
                <c:pt idx="196">
                  <c:v>9.2806374213408996E-2</c:v>
                </c:pt>
                <c:pt idx="197">
                  <c:v>0.11762576909157001</c:v>
                </c:pt>
                <c:pt idx="198">
                  <c:v>0.13566680233347</c:v>
                </c:pt>
                <c:pt idx="199">
                  <c:v>7.4579642017717995E-2</c:v>
                </c:pt>
                <c:pt idx="200">
                  <c:v>0.16085306343756001</c:v>
                </c:pt>
                <c:pt idx="201">
                  <c:v>0.29632306441412998</c:v>
                </c:pt>
                <c:pt idx="202">
                  <c:v>8.2259941414871002E-2</c:v>
                </c:pt>
                <c:pt idx="203">
                  <c:v>0.25262778003337999</c:v>
                </c:pt>
                <c:pt idx="204">
                  <c:v>0.29760562745185998</c:v>
                </c:pt>
                <c:pt idx="205">
                  <c:v>0.47777877941044</c:v>
                </c:pt>
                <c:pt idx="206">
                  <c:v>4.2794720482905002E-2</c:v>
                </c:pt>
                <c:pt idx="207">
                  <c:v>0.15962880243772001</c:v>
                </c:pt>
                <c:pt idx="208">
                  <c:v>0.37155037020416998</c:v>
                </c:pt>
                <c:pt idx="209">
                  <c:v>0.13044449408086001</c:v>
                </c:pt>
                <c:pt idx="210">
                  <c:v>0.40647991365396002</c:v>
                </c:pt>
                <c:pt idx="211">
                  <c:v>6.6740823136819005E-2</c:v>
                </c:pt>
                <c:pt idx="212">
                  <c:v>0.15558321479373999</c:v>
                </c:pt>
                <c:pt idx="213">
                  <c:v>5.5518543193427E-2</c:v>
                </c:pt>
                <c:pt idx="214">
                  <c:v>9.9753086419753001E-2</c:v>
                </c:pt>
                <c:pt idx="215">
                  <c:v>0.20494273658831</c:v>
                </c:pt>
                <c:pt idx="216">
                  <c:v>0.16074807347282999</c:v>
                </c:pt>
                <c:pt idx="217">
                  <c:v>0.43320091169100999</c:v>
                </c:pt>
                <c:pt idx="218">
                  <c:v>0.20736477012766999</c:v>
                </c:pt>
                <c:pt idx="219">
                  <c:v>4.2770968836187001E-2</c:v>
                </c:pt>
                <c:pt idx="220">
                  <c:v>9.0185676392572994E-2</c:v>
                </c:pt>
                <c:pt idx="221">
                  <c:v>0.19719192276181</c:v>
                </c:pt>
                <c:pt idx="222">
                  <c:v>0.37912220171708</c:v>
                </c:pt>
                <c:pt idx="223">
                  <c:v>0.19198986337594001</c:v>
                </c:pt>
                <c:pt idx="224">
                  <c:v>7.2655217965653995E-2</c:v>
                </c:pt>
                <c:pt idx="225">
                  <c:v>0.30555922226622001</c:v>
                </c:pt>
                <c:pt idx="226">
                  <c:v>0.16816143497757999</c:v>
                </c:pt>
                <c:pt idx="227">
                  <c:v>0.18785428659313999</c:v>
                </c:pt>
                <c:pt idx="228">
                  <c:v>0.16156823695372999</c:v>
                </c:pt>
                <c:pt idx="229">
                  <c:v>0.12426996882273</c:v>
                </c:pt>
                <c:pt idx="230">
                  <c:v>0.17991136074422001</c:v>
                </c:pt>
                <c:pt idx="231">
                  <c:v>0.18106181162053001</c:v>
                </c:pt>
                <c:pt idx="232">
                  <c:v>0.14850520985490001</c:v>
                </c:pt>
                <c:pt idx="233">
                  <c:v>7.7040927992996E-2</c:v>
                </c:pt>
                <c:pt idx="234">
                  <c:v>0.15015671696187999</c:v>
                </c:pt>
                <c:pt idx="235">
                  <c:v>0.23599335722402001</c:v>
                </c:pt>
                <c:pt idx="236">
                  <c:v>8.4261078367169007E-2</c:v>
                </c:pt>
                <c:pt idx="237">
                  <c:v>0.21968870823833</c:v>
                </c:pt>
                <c:pt idx="238">
                  <c:v>1.4278951588751001</c:v>
                </c:pt>
                <c:pt idx="239">
                  <c:v>0.13730415022126999</c:v>
                </c:pt>
                <c:pt idx="240">
                  <c:v>4.8998721772476002E-2</c:v>
                </c:pt>
                <c:pt idx="241">
                  <c:v>0.31650657978251001</c:v>
                </c:pt>
                <c:pt idx="242">
                  <c:v>0.11741930053449</c:v>
                </c:pt>
                <c:pt idx="243">
                  <c:v>8.8806970509382993E-2</c:v>
                </c:pt>
                <c:pt idx="244">
                  <c:v>3.4220849678658002E-2</c:v>
                </c:pt>
                <c:pt idx="245">
                  <c:v>9.9255878087630006E-2</c:v>
                </c:pt>
                <c:pt idx="246">
                  <c:v>0.13433609958505999</c:v>
                </c:pt>
                <c:pt idx="247">
                  <c:v>0.10345541071798001</c:v>
                </c:pt>
                <c:pt idx="248">
                  <c:v>9.5812339968613006E-2</c:v>
                </c:pt>
                <c:pt idx="249">
                  <c:v>0.18020248706944</c:v>
                </c:pt>
                <c:pt idx="250">
                  <c:v>8.9705518436031001E-2</c:v>
                </c:pt>
                <c:pt idx="251">
                  <c:v>0.15890679452480999</c:v>
                </c:pt>
                <c:pt idx="252">
                  <c:v>0.1182481150344</c:v>
                </c:pt>
                <c:pt idx="253">
                  <c:v>0.28949792894755</c:v>
                </c:pt>
                <c:pt idx="254">
                  <c:v>0.23612426725971999</c:v>
                </c:pt>
                <c:pt idx="255">
                  <c:v>0.23465481042361</c:v>
                </c:pt>
                <c:pt idx="256">
                  <c:v>9.4650205761316997E-2</c:v>
                </c:pt>
                <c:pt idx="257">
                  <c:v>0.25220335265978999</c:v>
                </c:pt>
                <c:pt idx="258">
                  <c:v>1.3139854685768</c:v>
                </c:pt>
                <c:pt idx="259">
                  <c:v>0.19179918811217</c:v>
                </c:pt>
                <c:pt idx="260">
                  <c:v>0.17362531475269999</c:v>
                </c:pt>
                <c:pt idx="261">
                  <c:v>0.21246169560775999</c:v>
                </c:pt>
                <c:pt idx="262">
                  <c:v>4.4916292364229997E-2</c:v>
                </c:pt>
                <c:pt idx="263">
                  <c:v>7.7547855189584E-2</c:v>
                </c:pt>
                <c:pt idx="264">
                  <c:v>0.15636685022774999</c:v>
                </c:pt>
                <c:pt idx="265">
                  <c:v>1.9593456166095999</c:v>
                </c:pt>
                <c:pt idx="266">
                  <c:v>0.21739130434782999</c:v>
                </c:pt>
                <c:pt idx="267">
                  <c:v>0.11381188521258</c:v>
                </c:pt>
                <c:pt idx="268">
                  <c:v>4.4662795891022997E-2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2C2-40EF-AEC8-9356C091F99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NDR Kultur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Sheet1!$I$2:$I$270</c:f>
              <c:numCache>
                <c:formatCode>General</c:formatCode>
                <c:ptCount val="269"/>
                <c:pt idx="0">
                  <c:v>0.50050365147317999</c:v>
                </c:pt>
                <c:pt idx="1">
                  <c:v>0.14195867026056</c:v>
                </c:pt>
                <c:pt idx="2">
                  <c:v>9.0474993717013993E-2</c:v>
                </c:pt>
                <c:pt idx="3">
                  <c:v>0.11302273012684</c:v>
                </c:pt>
                <c:pt idx="4">
                  <c:v>1.8125793003444</c:v>
                </c:pt>
                <c:pt idx="5">
                  <c:v>0.22240320761808999</c:v>
                </c:pt>
                <c:pt idx="6">
                  <c:v>0.14234764109622999</c:v>
                </c:pt>
                <c:pt idx="7">
                  <c:v>0.59166666666667</c:v>
                </c:pt>
                <c:pt idx="8">
                  <c:v>0.11543741420192</c:v>
                </c:pt>
                <c:pt idx="9">
                  <c:v>0.29917726252804999</c:v>
                </c:pt>
                <c:pt idx="10">
                  <c:v>0.27812370278123999</c:v>
                </c:pt>
                <c:pt idx="11">
                  <c:v>8.0865887036576004E-2</c:v>
                </c:pt>
                <c:pt idx="12">
                  <c:v>0.25854568054692001</c:v>
                </c:pt>
                <c:pt idx="13">
                  <c:v>0.12833250538169</c:v>
                </c:pt>
                <c:pt idx="14">
                  <c:v>0.1836456135997</c:v>
                </c:pt>
                <c:pt idx="15">
                  <c:v>0.32858028518289001</c:v>
                </c:pt>
                <c:pt idx="16">
                  <c:v>0</c:v>
                </c:pt>
                <c:pt idx="17">
                  <c:v>0.22873392680513999</c:v>
                </c:pt>
                <c:pt idx="18">
                  <c:v>0.23904996915484</c:v>
                </c:pt>
                <c:pt idx="19">
                  <c:v>0.14085002993063001</c:v>
                </c:pt>
                <c:pt idx="20">
                  <c:v>7.7391212579590002E-2</c:v>
                </c:pt>
                <c:pt idx="21">
                  <c:v>0.14761963341123999</c:v>
                </c:pt>
                <c:pt idx="22">
                  <c:v>0.19058158121234001</c:v>
                </c:pt>
                <c:pt idx="23">
                  <c:v>4.9164208456244002E-2</c:v>
                </c:pt>
                <c:pt idx="24">
                  <c:v>0.25808037360205999</c:v>
                </c:pt>
                <c:pt idx="25">
                  <c:v>0.16524865456332</c:v>
                </c:pt>
                <c:pt idx="26">
                  <c:v>0.17022451232978</c:v>
                </c:pt>
                <c:pt idx="27">
                  <c:v>0.19358000490075999</c:v>
                </c:pt>
                <c:pt idx="28">
                  <c:v>0.15913820541070001</c:v>
                </c:pt>
                <c:pt idx="29">
                  <c:v>0.10057764186205</c:v>
                </c:pt>
                <c:pt idx="30">
                  <c:v>6.3569682151588994E-2</c:v>
                </c:pt>
                <c:pt idx="31">
                  <c:v>0.12212994626282</c:v>
                </c:pt>
                <c:pt idx="32">
                  <c:v>0.27491104189068</c:v>
                </c:pt>
                <c:pt idx="33">
                  <c:v>7.0576782672182994E-2</c:v>
                </c:pt>
                <c:pt idx="34">
                  <c:v>0.17130360831005001</c:v>
                </c:pt>
                <c:pt idx="35">
                  <c:v>9.1030464862241006E-2</c:v>
                </c:pt>
                <c:pt idx="36">
                  <c:v>0.23027511816748999</c:v>
                </c:pt>
                <c:pt idx="37">
                  <c:v>0.52644318044294003</c:v>
                </c:pt>
                <c:pt idx="38">
                  <c:v>0.2720677146312</c:v>
                </c:pt>
                <c:pt idx="39">
                  <c:v>0.28757854035766001</c:v>
                </c:pt>
                <c:pt idx="40">
                  <c:v>0.12678097078</c:v>
                </c:pt>
                <c:pt idx="41">
                  <c:v>7.5419331483045998E-2</c:v>
                </c:pt>
                <c:pt idx="42">
                  <c:v>0.35873628361269</c:v>
                </c:pt>
                <c:pt idx="43">
                  <c:v>0.27232196650198998</c:v>
                </c:pt>
                <c:pt idx="44">
                  <c:v>6.9210399614828999E-2</c:v>
                </c:pt>
                <c:pt idx="45">
                  <c:v>0.28238404229752001</c:v>
                </c:pt>
                <c:pt idx="46">
                  <c:v>0.18446310737852001</c:v>
                </c:pt>
                <c:pt idx="47">
                  <c:v>0.10062290368951</c:v>
                </c:pt>
                <c:pt idx="48">
                  <c:v>0.17336202773792</c:v>
                </c:pt>
                <c:pt idx="49">
                  <c:v>0.44364937388192999</c:v>
                </c:pt>
                <c:pt idx="50">
                  <c:v>9.1749354356395002E-2</c:v>
                </c:pt>
                <c:pt idx="51">
                  <c:v>0.1186661920019</c:v>
                </c:pt>
                <c:pt idx="52">
                  <c:v>0.1027099628664</c:v>
                </c:pt>
                <c:pt idx="53">
                  <c:v>0.10524377088431</c:v>
                </c:pt>
                <c:pt idx="54">
                  <c:v>0.14476483100922</c:v>
                </c:pt>
                <c:pt idx="55">
                  <c:v>0.18271837793234</c:v>
                </c:pt>
                <c:pt idx="56">
                  <c:v>8.6325289385912995E-2</c:v>
                </c:pt>
                <c:pt idx="57">
                  <c:v>0.26395912553738998</c:v>
                </c:pt>
                <c:pt idx="58">
                  <c:v>5.8733701397862E-2</c:v>
                </c:pt>
                <c:pt idx="59">
                  <c:v>0.20244102804835001</c:v>
                </c:pt>
                <c:pt idx="60">
                  <c:v>5.8630393996247997E-2</c:v>
                </c:pt>
                <c:pt idx="61">
                  <c:v>0.13864479593828999</c:v>
                </c:pt>
                <c:pt idx="62">
                  <c:v>0.11510398376839</c:v>
                </c:pt>
                <c:pt idx="63">
                  <c:v>0.16376184349046999</c:v>
                </c:pt>
                <c:pt idx="64">
                  <c:v>0.11927034611787</c:v>
                </c:pt>
                <c:pt idx="65">
                  <c:v>2.3372677340189E-2</c:v>
                </c:pt>
                <c:pt idx="66">
                  <c:v>0.14302393461762999</c:v>
                </c:pt>
                <c:pt idx="67">
                  <c:v>0.23912282748163</c:v>
                </c:pt>
                <c:pt idx="68">
                  <c:v>9.9853548129409997E-2</c:v>
                </c:pt>
                <c:pt idx="69">
                  <c:v>0.20143327522758001</c:v>
                </c:pt>
                <c:pt idx="70">
                  <c:v>6.2572421784473004E-2</c:v>
                </c:pt>
                <c:pt idx="71">
                  <c:v>9.6316843889658998E-2</c:v>
                </c:pt>
                <c:pt idx="72">
                  <c:v>0</c:v>
                </c:pt>
                <c:pt idx="73">
                  <c:v>0.33708725963379998</c:v>
                </c:pt>
                <c:pt idx="74">
                  <c:v>0.18854755877787999</c:v>
                </c:pt>
                <c:pt idx="75">
                  <c:v>0.10484578138701001</c:v>
                </c:pt>
                <c:pt idx="76">
                  <c:v>0.41133455210238001</c:v>
                </c:pt>
                <c:pt idx="77">
                  <c:v>0.22838871759734999</c:v>
                </c:pt>
                <c:pt idx="78">
                  <c:v>0.32191424914134997</c:v>
                </c:pt>
                <c:pt idx="79">
                  <c:v>5.6954094999430001E-2</c:v>
                </c:pt>
                <c:pt idx="80">
                  <c:v>0.51200364091478001</c:v>
                </c:pt>
                <c:pt idx="81">
                  <c:v>0.38854805725970998</c:v>
                </c:pt>
                <c:pt idx="82">
                  <c:v>0.52183777651730001</c:v>
                </c:pt>
                <c:pt idx="83">
                  <c:v>0.11516387252681</c:v>
                </c:pt>
                <c:pt idx="84">
                  <c:v>0.1221443112418</c:v>
                </c:pt>
                <c:pt idx="85">
                  <c:v>0.22016484136841</c:v>
                </c:pt>
                <c:pt idx="86">
                  <c:v>0.19539322887311</c:v>
                </c:pt>
                <c:pt idx="87">
                  <c:v>0</c:v>
                </c:pt>
                <c:pt idx="88">
                  <c:v>1.1286089238845001</c:v>
                </c:pt>
                <c:pt idx="89">
                  <c:v>0.12722646310433</c:v>
                </c:pt>
                <c:pt idx="90">
                  <c:v>6.9933982320688995E-2</c:v>
                </c:pt>
                <c:pt idx="91">
                  <c:v>0.18696283067307001</c:v>
                </c:pt>
                <c:pt idx="92">
                  <c:v>6.2084116017702001E-2</c:v>
                </c:pt>
                <c:pt idx="93">
                  <c:v>0</c:v>
                </c:pt>
                <c:pt idx="94">
                  <c:v>0</c:v>
                </c:pt>
                <c:pt idx="95">
                  <c:v>0.29976684800711001</c:v>
                </c:pt>
                <c:pt idx="96">
                  <c:v>0.20204260142169</c:v>
                </c:pt>
                <c:pt idx="97">
                  <c:v>0.1015359621917</c:v>
                </c:pt>
                <c:pt idx="98">
                  <c:v>8.8524952971118995E-2</c:v>
                </c:pt>
                <c:pt idx="99">
                  <c:v>4.2380689146857997E-2</c:v>
                </c:pt>
                <c:pt idx="100">
                  <c:v>0</c:v>
                </c:pt>
                <c:pt idx="101">
                  <c:v>0.18757585788369999</c:v>
                </c:pt>
                <c:pt idx="102">
                  <c:v>0.44091710758377001</c:v>
                </c:pt>
                <c:pt idx="103">
                  <c:v>0.11233480176211</c:v>
                </c:pt>
                <c:pt idx="104">
                  <c:v>8.8028169014085E-2</c:v>
                </c:pt>
                <c:pt idx="105">
                  <c:v>0.16126076598864</c:v>
                </c:pt>
                <c:pt idx="106">
                  <c:v>0.11169706291658001</c:v>
                </c:pt>
                <c:pt idx="107">
                  <c:v>0.26338893766462002</c:v>
                </c:pt>
                <c:pt idx="108">
                  <c:v>0</c:v>
                </c:pt>
                <c:pt idx="109">
                  <c:v>0.11692060360261999</c:v>
                </c:pt>
                <c:pt idx="110">
                  <c:v>0.19101897663931999</c:v>
                </c:pt>
                <c:pt idx="111">
                  <c:v>9.0341655716162997E-2</c:v>
                </c:pt>
                <c:pt idx="112">
                  <c:v>5.9029296020987998E-2</c:v>
                </c:pt>
                <c:pt idx="113">
                  <c:v>3.6844978165938999E-2</c:v>
                </c:pt>
                <c:pt idx="114">
                  <c:v>0</c:v>
                </c:pt>
                <c:pt idx="115">
                  <c:v>1.0900370612601001E-2</c:v>
                </c:pt>
                <c:pt idx="116">
                  <c:v>6.9724370846497005E-2</c:v>
                </c:pt>
                <c:pt idx="117">
                  <c:v>4.5686935711955E-2</c:v>
                </c:pt>
                <c:pt idx="118">
                  <c:v>0.21713169037020999</c:v>
                </c:pt>
                <c:pt idx="119">
                  <c:v>0.19699269861923999</c:v>
                </c:pt>
                <c:pt idx="120">
                  <c:v>6.8277880134388E-2</c:v>
                </c:pt>
                <c:pt idx="121">
                  <c:v>4.3304103063764997E-2</c:v>
                </c:pt>
                <c:pt idx="122">
                  <c:v>0.22714981070849</c:v>
                </c:pt>
                <c:pt idx="123">
                  <c:v>7.0817279416178006E-2</c:v>
                </c:pt>
                <c:pt idx="124">
                  <c:v>0.23737591713423001</c:v>
                </c:pt>
                <c:pt idx="125">
                  <c:v>0.29212029750996998</c:v>
                </c:pt>
                <c:pt idx="126">
                  <c:v>6.5795769930136999E-2</c:v>
                </c:pt>
                <c:pt idx="127">
                  <c:v>9.4415163792382004E-2</c:v>
                </c:pt>
                <c:pt idx="128">
                  <c:v>5.3723004190393997E-2</c:v>
                </c:pt>
                <c:pt idx="129">
                  <c:v>0.12882447665055999</c:v>
                </c:pt>
                <c:pt idx="130">
                  <c:v>6.4329366355741005E-2</c:v>
                </c:pt>
                <c:pt idx="131">
                  <c:v>0.53288346186804003</c:v>
                </c:pt>
                <c:pt idx="132">
                  <c:v>0.17372247166987001</c:v>
                </c:pt>
                <c:pt idx="133">
                  <c:v>8.1324658703071998E-2</c:v>
                </c:pt>
                <c:pt idx="134">
                  <c:v>0.20695112301418001</c:v>
                </c:pt>
                <c:pt idx="135">
                  <c:v>0.11703372699223</c:v>
                </c:pt>
                <c:pt idx="136">
                  <c:v>0</c:v>
                </c:pt>
                <c:pt idx="137">
                  <c:v>7.6825002451861996E-2</c:v>
                </c:pt>
                <c:pt idx="138">
                  <c:v>6.9024105341404005E-2</c:v>
                </c:pt>
                <c:pt idx="139">
                  <c:v>8.4907662916578003E-2</c:v>
                </c:pt>
                <c:pt idx="140">
                  <c:v>0.31548250265111</c:v>
                </c:pt>
                <c:pt idx="141">
                  <c:v>0.11956406729447</c:v>
                </c:pt>
                <c:pt idx="142">
                  <c:v>0.16866961838499001</c:v>
                </c:pt>
                <c:pt idx="143">
                  <c:v>4.4577302286553003E-2</c:v>
                </c:pt>
                <c:pt idx="144">
                  <c:v>9.6114874645359005E-2</c:v>
                </c:pt>
                <c:pt idx="145">
                  <c:v>0.21718895439031999</c:v>
                </c:pt>
                <c:pt idx="146">
                  <c:v>7.5943750426649997E-2</c:v>
                </c:pt>
                <c:pt idx="147">
                  <c:v>8.8760397646581002E-2</c:v>
                </c:pt>
                <c:pt idx="148">
                  <c:v>9.7837503417118998E-2</c:v>
                </c:pt>
                <c:pt idx="149">
                  <c:v>1.0802623673142</c:v>
                </c:pt>
                <c:pt idx="150">
                  <c:v>0.10951812027081</c:v>
                </c:pt>
                <c:pt idx="151">
                  <c:v>0.10705932733801</c:v>
                </c:pt>
                <c:pt idx="152">
                  <c:v>0.26145260820062</c:v>
                </c:pt>
                <c:pt idx="153">
                  <c:v>6.0226155358898997E-2</c:v>
                </c:pt>
                <c:pt idx="154">
                  <c:v>3.6511213155270998E-2</c:v>
                </c:pt>
                <c:pt idx="155">
                  <c:v>0.14313780522031999</c:v>
                </c:pt>
                <c:pt idx="156">
                  <c:v>3.9261876717706999E-2</c:v>
                </c:pt>
                <c:pt idx="157">
                  <c:v>0</c:v>
                </c:pt>
                <c:pt idx="158">
                  <c:v>5.4643277475760997E-2</c:v>
                </c:pt>
                <c:pt idx="159">
                  <c:v>3.3326798666927997E-2</c:v>
                </c:pt>
                <c:pt idx="160">
                  <c:v>7.6962903880330003E-2</c:v>
                </c:pt>
                <c:pt idx="161">
                  <c:v>3.7763294078155998E-2</c:v>
                </c:pt>
                <c:pt idx="162">
                  <c:v>4.7539814594723E-2</c:v>
                </c:pt>
                <c:pt idx="163">
                  <c:v>0</c:v>
                </c:pt>
                <c:pt idx="164">
                  <c:v>6.8439577630034998E-2</c:v>
                </c:pt>
                <c:pt idx="165">
                  <c:v>5.9522223110614003E-2</c:v>
                </c:pt>
                <c:pt idx="166">
                  <c:v>5.4708870652599002E-2</c:v>
                </c:pt>
                <c:pt idx="167">
                  <c:v>2.9296875E-2</c:v>
                </c:pt>
                <c:pt idx="168">
                  <c:v>6.6673171366311998E-2</c:v>
                </c:pt>
                <c:pt idx="169">
                  <c:v>3.1673326186532E-2</c:v>
                </c:pt>
                <c:pt idx="170">
                  <c:v>3.8944601304644E-2</c:v>
                </c:pt>
                <c:pt idx="171">
                  <c:v>0</c:v>
                </c:pt>
                <c:pt idx="172">
                  <c:v>6.5408582666726001E-2</c:v>
                </c:pt>
                <c:pt idx="173">
                  <c:v>2.3753225580064999E-2</c:v>
                </c:pt>
                <c:pt idx="174">
                  <c:v>4.0464860315301998E-2</c:v>
                </c:pt>
                <c:pt idx="175">
                  <c:v>4.2058947232198003E-2</c:v>
                </c:pt>
                <c:pt idx="176">
                  <c:v>3.2987290191132002E-2</c:v>
                </c:pt>
                <c:pt idx="177">
                  <c:v>0.11641443538999</c:v>
                </c:pt>
                <c:pt idx="178">
                  <c:v>0.17132143780709</c:v>
                </c:pt>
                <c:pt idx="179">
                  <c:v>0.60573754603605001</c:v>
                </c:pt>
                <c:pt idx="180">
                  <c:v>0.14316777540959</c:v>
                </c:pt>
                <c:pt idx="181">
                  <c:v>8.7167070217918002E-2</c:v>
                </c:pt>
                <c:pt idx="182">
                  <c:v>6.2367603256018998E-2</c:v>
                </c:pt>
                <c:pt idx="183">
                  <c:v>6.5274151436031005E-2</c:v>
                </c:pt>
                <c:pt idx="184">
                  <c:v>2.8991109393119E-2</c:v>
                </c:pt>
                <c:pt idx="185">
                  <c:v>8.2085948816997004E-2</c:v>
                </c:pt>
                <c:pt idx="186">
                  <c:v>3.7396255549122001E-2</c:v>
                </c:pt>
                <c:pt idx="187">
                  <c:v>7.8553512857970006E-2</c:v>
                </c:pt>
                <c:pt idx="188">
                  <c:v>8.6538461538461994E-2</c:v>
                </c:pt>
                <c:pt idx="189">
                  <c:v>0.11487650775416</c:v>
                </c:pt>
                <c:pt idx="190">
                  <c:v>3.1400174748798998E-2</c:v>
                </c:pt>
                <c:pt idx="191">
                  <c:v>3.8197097020626E-2</c:v>
                </c:pt>
                <c:pt idx="192">
                  <c:v>0</c:v>
                </c:pt>
                <c:pt idx="193">
                  <c:v>0.16029004865947999</c:v>
                </c:pt>
                <c:pt idx="194">
                  <c:v>7.8389000116523999E-2</c:v>
                </c:pt>
                <c:pt idx="195">
                  <c:v>2.7218661114059999E-2</c:v>
                </c:pt>
                <c:pt idx="196">
                  <c:v>9.1623036649215006E-2</c:v>
                </c:pt>
                <c:pt idx="197">
                  <c:v>8.1531709040507994E-2</c:v>
                </c:pt>
                <c:pt idx="198">
                  <c:v>0.10457267801122</c:v>
                </c:pt>
                <c:pt idx="199">
                  <c:v>7.1265678449259004E-2</c:v>
                </c:pt>
                <c:pt idx="200">
                  <c:v>0.12464387464387</c:v>
                </c:pt>
                <c:pt idx="201">
                  <c:v>5.0016384677739001E-2</c:v>
                </c:pt>
                <c:pt idx="202">
                  <c:v>7.3424917100900003E-2</c:v>
                </c:pt>
                <c:pt idx="203">
                  <c:v>0.19689511548656</c:v>
                </c:pt>
                <c:pt idx="204">
                  <c:v>5.1338863519684003E-2</c:v>
                </c:pt>
                <c:pt idx="205">
                  <c:v>0.25701596900689999</c:v>
                </c:pt>
                <c:pt idx="206">
                  <c:v>0.15105740181269001</c:v>
                </c:pt>
                <c:pt idx="207">
                  <c:v>0.30401190888029</c:v>
                </c:pt>
                <c:pt idx="208">
                  <c:v>9.5830584095265001E-2</c:v>
                </c:pt>
                <c:pt idx="209">
                  <c:v>7.1818781199962003E-2</c:v>
                </c:pt>
                <c:pt idx="210">
                  <c:v>9.2790575705006997E-2</c:v>
                </c:pt>
                <c:pt idx="211">
                  <c:v>4.9849510910459E-2</c:v>
                </c:pt>
                <c:pt idx="212">
                  <c:v>0.11280315848844</c:v>
                </c:pt>
                <c:pt idx="213">
                  <c:v>4.2265426880811002E-2</c:v>
                </c:pt>
                <c:pt idx="214">
                  <c:v>0.13252955526365001</c:v>
                </c:pt>
                <c:pt idx="215">
                  <c:v>0.59462427513425997</c:v>
                </c:pt>
                <c:pt idx="216">
                  <c:v>0.10610741815685</c:v>
                </c:pt>
                <c:pt idx="217">
                  <c:v>9.2731126488374005E-2</c:v>
                </c:pt>
                <c:pt idx="218">
                  <c:v>0.24832572423758001</c:v>
                </c:pt>
                <c:pt idx="219">
                  <c:v>5.5975370836832003E-2</c:v>
                </c:pt>
                <c:pt idx="220">
                  <c:v>0</c:v>
                </c:pt>
                <c:pt idx="221">
                  <c:v>0.19354422485538</c:v>
                </c:pt>
                <c:pt idx="222">
                  <c:v>9.9732716320261997E-2</c:v>
                </c:pt>
                <c:pt idx="223">
                  <c:v>0.13478341699200999</c:v>
                </c:pt>
                <c:pt idx="224">
                  <c:v>0.22982635342186</c:v>
                </c:pt>
                <c:pt idx="225">
                  <c:v>0.11206201240534</c:v>
                </c:pt>
                <c:pt idx="226">
                  <c:v>0.19232551673000001</c:v>
                </c:pt>
                <c:pt idx="227">
                  <c:v>0.10651106788923</c:v>
                </c:pt>
                <c:pt idx="228">
                  <c:v>0.31784237486884998</c:v>
                </c:pt>
                <c:pt idx="229">
                  <c:v>0.24974562945147999</c:v>
                </c:pt>
                <c:pt idx="230">
                  <c:v>0.22832858198712</c:v>
                </c:pt>
                <c:pt idx="231">
                  <c:v>0.19741697416973999</c:v>
                </c:pt>
                <c:pt idx="232">
                  <c:v>0.16124573850547999</c:v>
                </c:pt>
                <c:pt idx="233">
                  <c:v>0</c:v>
                </c:pt>
                <c:pt idx="234">
                  <c:v>0.11962823226281</c:v>
                </c:pt>
                <c:pt idx="235">
                  <c:v>0.169426969096</c:v>
                </c:pt>
                <c:pt idx="236">
                  <c:v>0.10869232417867999</c:v>
                </c:pt>
                <c:pt idx="237">
                  <c:v>0.17837469177903001</c:v>
                </c:pt>
                <c:pt idx="238">
                  <c:v>2.9368575624081999E-2</c:v>
                </c:pt>
                <c:pt idx="239">
                  <c:v>9.0424207477689006E-2</c:v>
                </c:pt>
                <c:pt idx="240">
                  <c:v>0.29333577779815001</c:v>
                </c:pt>
                <c:pt idx="241">
                  <c:v>0.41220115416323</c:v>
                </c:pt>
                <c:pt idx="242">
                  <c:v>7.8954595386305004E-2</c:v>
                </c:pt>
                <c:pt idx="243">
                  <c:v>0.35166890271170997</c:v>
                </c:pt>
                <c:pt idx="244">
                  <c:v>0.17448961786774</c:v>
                </c:pt>
                <c:pt idx="245">
                  <c:v>0.19330289193302999</c:v>
                </c:pt>
                <c:pt idx="246">
                  <c:v>7.6917059943160004E-2</c:v>
                </c:pt>
                <c:pt idx="247">
                  <c:v>5.0159598723209999E-2</c:v>
                </c:pt>
                <c:pt idx="248">
                  <c:v>0</c:v>
                </c:pt>
                <c:pt idx="249">
                  <c:v>8.7187361736459995E-2</c:v>
                </c:pt>
                <c:pt idx="250">
                  <c:v>0.24128198124374001</c:v>
                </c:pt>
                <c:pt idx="251">
                  <c:v>6.6727327873825001E-2</c:v>
                </c:pt>
                <c:pt idx="252">
                  <c:v>0.39300074761067999</c:v>
                </c:pt>
                <c:pt idx="253">
                  <c:v>0.14986376021798001</c:v>
                </c:pt>
                <c:pt idx="254">
                  <c:v>6.3492063492063003E-2</c:v>
                </c:pt>
                <c:pt idx="255">
                  <c:v>0.11323489446508</c:v>
                </c:pt>
                <c:pt idx="256">
                  <c:v>0.16704251231938999</c:v>
                </c:pt>
                <c:pt idx="257">
                  <c:v>0.17174365000451999</c:v>
                </c:pt>
                <c:pt idx="258">
                  <c:v>0.13319487086869999</c:v>
                </c:pt>
                <c:pt idx="259">
                  <c:v>0.20598406254699</c:v>
                </c:pt>
                <c:pt idx="260">
                  <c:v>0.24702488279841001</c:v>
                </c:pt>
                <c:pt idx="261">
                  <c:v>0.2252455176142</c:v>
                </c:pt>
                <c:pt idx="262">
                  <c:v>1.2559647069416</c:v>
                </c:pt>
                <c:pt idx="263">
                  <c:v>8.9984702600557995E-3</c:v>
                </c:pt>
                <c:pt idx="264">
                  <c:v>0.43868853114289003</c:v>
                </c:pt>
                <c:pt idx="265">
                  <c:v>0.14604116113957</c:v>
                </c:pt>
                <c:pt idx="266">
                  <c:v>0.17650930413450999</c:v>
                </c:pt>
                <c:pt idx="267">
                  <c:v>0.18301891622085001</c:v>
                </c:pt>
                <c:pt idx="268">
                  <c:v>0.12061109622085001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2C2-40EF-AEC8-9356C091F99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Mein Nachmittag (NDR)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Sheet1!$J$2:$J$270</c:f>
              <c:numCache>
                <c:formatCode>General</c:formatCode>
                <c:ptCount val="269"/>
                <c:pt idx="0">
                  <c:v>13.308596322374999</c:v>
                </c:pt>
                <c:pt idx="1">
                  <c:v>1.0238907849829</c:v>
                </c:pt>
                <c:pt idx="2">
                  <c:v>0.51863411051955</c:v>
                </c:pt>
                <c:pt idx="3">
                  <c:v>33.796706215690001</c:v>
                </c:pt>
                <c:pt idx="4">
                  <c:v>0.21028701335607</c:v>
                </c:pt>
                <c:pt idx="5">
                  <c:v>0.26801503094606999</c:v>
                </c:pt>
                <c:pt idx="6">
                  <c:v>0.14301475095003</c:v>
                </c:pt>
                <c:pt idx="7">
                  <c:v>11.794809637321</c:v>
                </c:pt>
                <c:pt idx="8">
                  <c:v>0.77574232775112995</c:v>
                </c:pt>
                <c:pt idx="9">
                  <c:v>0.25883069427527</c:v>
                </c:pt>
                <c:pt idx="10">
                  <c:v>2.2141046667661</c:v>
                </c:pt>
                <c:pt idx="11">
                  <c:v>0.24881109967151999</c:v>
                </c:pt>
                <c:pt idx="12">
                  <c:v>0.19321910317171001</c:v>
                </c:pt>
                <c:pt idx="13">
                  <c:v>0.27358046164437999</c:v>
                </c:pt>
                <c:pt idx="14">
                  <c:v>7.0007094501160001</c:v>
                </c:pt>
                <c:pt idx="15">
                  <c:v>0.15979203186301</c:v>
                </c:pt>
                <c:pt idx="16">
                  <c:v>0.36344389555398998</c:v>
                </c:pt>
                <c:pt idx="17">
                  <c:v>5.9870437447756997</c:v>
                </c:pt>
                <c:pt idx="18">
                  <c:v>0.20211067856364001</c:v>
                </c:pt>
                <c:pt idx="19">
                  <c:v>0.33002173591432998</c:v>
                </c:pt>
                <c:pt idx="20">
                  <c:v>0.14121900242897001</c:v>
                </c:pt>
                <c:pt idx="21">
                  <c:v>0.76153249991576</c:v>
                </c:pt>
                <c:pt idx="22">
                  <c:v>0.18474974806853001</c:v>
                </c:pt>
                <c:pt idx="23">
                  <c:v>4.0236051502146E-2</c:v>
                </c:pt>
                <c:pt idx="24">
                  <c:v>3.6845983787767003E-2</c:v>
                </c:pt>
                <c:pt idx="25">
                  <c:v>0.57913765399035999</c:v>
                </c:pt>
                <c:pt idx="26">
                  <c:v>0.14105692415682999</c:v>
                </c:pt>
                <c:pt idx="27">
                  <c:v>0.2376901521217</c:v>
                </c:pt>
                <c:pt idx="28">
                  <c:v>5.4936279240008998</c:v>
                </c:pt>
                <c:pt idx="29">
                  <c:v>0.49593334655822002</c:v>
                </c:pt>
                <c:pt idx="30">
                  <c:v>7.2285197962872E-2</c:v>
                </c:pt>
                <c:pt idx="31">
                  <c:v>0.21466260282503</c:v>
                </c:pt>
                <c:pt idx="32">
                  <c:v>0.10786781289838</c:v>
                </c:pt>
                <c:pt idx="33">
                  <c:v>0.44888715091081</c:v>
                </c:pt>
                <c:pt idx="34">
                  <c:v>0.32253347198752003</c:v>
                </c:pt>
                <c:pt idx="35">
                  <c:v>0.29997949780410998</c:v>
                </c:pt>
                <c:pt idx="36">
                  <c:v>0.19143490137875999</c:v>
                </c:pt>
                <c:pt idx="37">
                  <c:v>0.11922407681897</c:v>
                </c:pt>
                <c:pt idx="38">
                  <c:v>2.4800694355149999</c:v>
                </c:pt>
                <c:pt idx="39">
                  <c:v>0.13443441521029001</c:v>
                </c:pt>
                <c:pt idx="40">
                  <c:v>0.2184589871157</c:v>
                </c:pt>
                <c:pt idx="41">
                  <c:v>0.28549898642553001</c:v>
                </c:pt>
                <c:pt idx="42">
                  <c:v>0.41571222533299002</c:v>
                </c:pt>
                <c:pt idx="43">
                  <c:v>0.18756358087486999</c:v>
                </c:pt>
                <c:pt idx="44">
                  <c:v>3.8123073990533003E-2</c:v>
                </c:pt>
                <c:pt idx="45">
                  <c:v>0.24290341017337</c:v>
                </c:pt>
                <c:pt idx="46">
                  <c:v>0.44577701630813998</c:v>
                </c:pt>
                <c:pt idx="47">
                  <c:v>0.18490342758125</c:v>
                </c:pt>
                <c:pt idx="48">
                  <c:v>0.16679862760622999</c:v>
                </c:pt>
                <c:pt idx="49">
                  <c:v>8.1254484825461007E-2</c:v>
                </c:pt>
                <c:pt idx="50">
                  <c:v>0.12870420187570999</c:v>
                </c:pt>
                <c:pt idx="51">
                  <c:v>0.17209199329347</c:v>
                </c:pt>
                <c:pt idx="52">
                  <c:v>0.16129542363769001</c:v>
                </c:pt>
                <c:pt idx="53">
                  <c:v>0.18497438816164</c:v>
                </c:pt>
                <c:pt idx="54">
                  <c:v>0.17597100166488</c:v>
                </c:pt>
                <c:pt idx="55">
                  <c:v>0.20069532237674001</c:v>
                </c:pt>
                <c:pt idx="56">
                  <c:v>0.1453488372093</c:v>
                </c:pt>
                <c:pt idx="57">
                  <c:v>0.20849128127368999</c:v>
                </c:pt>
                <c:pt idx="58">
                  <c:v>0.63798875623775997</c:v>
                </c:pt>
                <c:pt idx="59">
                  <c:v>9.6323900960081005E-2</c:v>
                </c:pt>
                <c:pt idx="60">
                  <c:v>0.14738548674057</c:v>
                </c:pt>
                <c:pt idx="61">
                  <c:v>0.13737565135006999</c:v>
                </c:pt>
                <c:pt idx="62">
                  <c:v>0.15945186448170001</c:v>
                </c:pt>
                <c:pt idx="63">
                  <c:v>0.27460387601793002</c:v>
                </c:pt>
                <c:pt idx="64">
                  <c:v>0.19984012789767999</c:v>
                </c:pt>
                <c:pt idx="65">
                  <c:v>0.38171551153033001</c:v>
                </c:pt>
                <c:pt idx="66">
                  <c:v>0.30909951111812001</c:v>
                </c:pt>
                <c:pt idx="67">
                  <c:v>0.15869012337894001</c:v>
                </c:pt>
                <c:pt idx="68">
                  <c:v>0.21730914588056999</c:v>
                </c:pt>
                <c:pt idx="69">
                  <c:v>0.2076124567474</c:v>
                </c:pt>
                <c:pt idx="70">
                  <c:v>4.3469154807159001</c:v>
                </c:pt>
                <c:pt idx="71">
                  <c:v>0.19076211026675</c:v>
                </c:pt>
                <c:pt idx="72">
                  <c:v>0.24876395410304999</c:v>
                </c:pt>
                <c:pt idx="73">
                  <c:v>2.3220533143441E-2</c:v>
                </c:pt>
                <c:pt idx="74">
                  <c:v>0.14045810952646001</c:v>
                </c:pt>
                <c:pt idx="75">
                  <c:v>0.20353409196040001</c:v>
                </c:pt>
                <c:pt idx="76">
                  <c:v>0.24350399161607</c:v>
                </c:pt>
                <c:pt idx="77">
                  <c:v>0.80245202230231005</c:v>
                </c:pt>
                <c:pt idx="78">
                  <c:v>0.17419817604262999</c:v>
                </c:pt>
                <c:pt idx="79">
                  <c:v>0.32177990254666</c:v>
                </c:pt>
                <c:pt idx="80">
                  <c:v>0.51465492641962995</c:v>
                </c:pt>
                <c:pt idx="81">
                  <c:v>0.30113434050561999</c:v>
                </c:pt>
                <c:pt idx="82">
                  <c:v>0.19507437210435999</c:v>
                </c:pt>
                <c:pt idx="83">
                  <c:v>0.18274853801169999</c:v>
                </c:pt>
                <c:pt idx="84">
                  <c:v>0.99298117494320004</c:v>
                </c:pt>
                <c:pt idx="85">
                  <c:v>0.29157175398633001</c:v>
                </c:pt>
                <c:pt idx="86">
                  <c:v>7.2789033119009999E-2</c:v>
                </c:pt>
                <c:pt idx="87">
                  <c:v>0</c:v>
                </c:pt>
                <c:pt idx="88">
                  <c:v>0.10979857640465999</c:v>
                </c:pt>
                <c:pt idx="89">
                  <c:v>0.24724248937866</c:v>
                </c:pt>
                <c:pt idx="90">
                  <c:v>0.23826092218323</c:v>
                </c:pt>
                <c:pt idx="91">
                  <c:v>0.29011786038078002</c:v>
                </c:pt>
                <c:pt idx="92">
                  <c:v>0.26562028373076002</c:v>
                </c:pt>
                <c:pt idx="93">
                  <c:v>0.30429935825977</c:v>
                </c:pt>
                <c:pt idx="94">
                  <c:v>0.13979496738117</c:v>
                </c:pt>
                <c:pt idx="95">
                  <c:v>0.1141175410673</c:v>
                </c:pt>
                <c:pt idx="96">
                  <c:v>0.27089086324889</c:v>
                </c:pt>
                <c:pt idx="97">
                  <c:v>0.17197076496996</c:v>
                </c:pt>
                <c:pt idx="98">
                  <c:v>0.17689032799664001</c:v>
                </c:pt>
                <c:pt idx="99">
                  <c:v>0.17085306636292999</c:v>
                </c:pt>
                <c:pt idx="100">
                  <c:v>8.9903802930864002E-2</c:v>
                </c:pt>
                <c:pt idx="101">
                  <c:v>0.25468927907951999</c:v>
                </c:pt>
                <c:pt idx="102">
                  <c:v>8.5388141534589998E-2</c:v>
                </c:pt>
                <c:pt idx="103">
                  <c:v>0.15478330337526999</c:v>
                </c:pt>
                <c:pt idx="104">
                  <c:v>0.24261666566824</c:v>
                </c:pt>
                <c:pt idx="105">
                  <c:v>0.40128170574671002</c:v>
                </c:pt>
                <c:pt idx="106">
                  <c:v>0.56590214982932996</c:v>
                </c:pt>
                <c:pt idx="107">
                  <c:v>0.24996258045202999</c:v>
                </c:pt>
                <c:pt idx="108">
                  <c:v>0.16462629830285</c:v>
                </c:pt>
                <c:pt idx="109">
                  <c:v>0.52986079928153995</c:v>
                </c:pt>
                <c:pt idx="110">
                  <c:v>0.44606771846839999</c:v>
                </c:pt>
                <c:pt idx="111">
                  <c:v>0.24398275655609999</c:v>
                </c:pt>
                <c:pt idx="112">
                  <c:v>0.20806514384934999</c:v>
                </c:pt>
                <c:pt idx="113">
                  <c:v>0.15566531956294</c:v>
                </c:pt>
                <c:pt idx="114">
                  <c:v>0.12270673091312</c:v>
                </c:pt>
                <c:pt idx="115">
                  <c:v>0.33511863798211</c:v>
                </c:pt>
                <c:pt idx="116">
                  <c:v>0.10920623522724</c:v>
                </c:pt>
                <c:pt idx="117">
                  <c:v>0.21340034503045999</c:v>
                </c:pt>
                <c:pt idx="118">
                  <c:v>0.14259076450586999</c:v>
                </c:pt>
                <c:pt idx="119">
                  <c:v>0.11517635444401</c:v>
                </c:pt>
                <c:pt idx="120">
                  <c:v>9.9716804275856996E-2</c:v>
                </c:pt>
                <c:pt idx="121">
                  <c:v>0.10968520346605</c:v>
                </c:pt>
                <c:pt idx="122">
                  <c:v>0.13163799551234001</c:v>
                </c:pt>
                <c:pt idx="123">
                  <c:v>0.30069114083116</c:v>
                </c:pt>
                <c:pt idx="124">
                  <c:v>9.4240837696334998E-2</c:v>
                </c:pt>
                <c:pt idx="125">
                  <c:v>0.110705523308</c:v>
                </c:pt>
                <c:pt idx="126">
                  <c:v>0.10622699661869001</c:v>
                </c:pt>
                <c:pt idx="127">
                  <c:v>0.61495645928719</c:v>
                </c:pt>
                <c:pt idx="128">
                  <c:v>9.8755087383289003E-2</c:v>
                </c:pt>
                <c:pt idx="129">
                  <c:v>0.21845168626747</c:v>
                </c:pt>
                <c:pt idx="130">
                  <c:v>0.11071214841412</c:v>
                </c:pt>
                <c:pt idx="131">
                  <c:v>0.38148524923702998</c:v>
                </c:pt>
                <c:pt idx="132">
                  <c:v>0.28274789061097</c:v>
                </c:pt>
                <c:pt idx="133">
                  <c:v>0.13613787325714</c:v>
                </c:pt>
                <c:pt idx="134">
                  <c:v>0.17553308200188</c:v>
                </c:pt>
                <c:pt idx="135">
                  <c:v>0.14859581937131</c:v>
                </c:pt>
                <c:pt idx="136">
                  <c:v>0.31414552417425001</c:v>
                </c:pt>
                <c:pt idx="137">
                  <c:v>0.30662917314825999</c:v>
                </c:pt>
                <c:pt idx="138">
                  <c:v>0.13835706593274999</c:v>
                </c:pt>
                <c:pt idx="139">
                  <c:v>0.13912575172784999</c:v>
                </c:pt>
                <c:pt idx="140">
                  <c:v>2.0539344654388998</c:v>
                </c:pt>
                <c:pt idx="141">
                  <c:v>0.12299847929153</c:v>
                </c:pt>
                <c:pt idx="142">
                  <c:v>0.32704028541697999</c:v>
                </c:pt>
                <c:pt idx="143">
                  <c:v>0.10095011876484999</c:v>
                </c:pt>
                <c:pt idx="144">
                  <c:v>0.12760022552597999</c:v>
                </c:pt>
                <c:pt idx="145">
                  <c:v>0.14433866200038001</c:v>
                </c:pt>
                <c:pt idx="146">
                  <c:v>0.23717055527556</c:v>
                </c:pt>
                <c:pt idx="147">
                  <c:v>0.58370370370369995</c:v>
                </c:pt>
                <c:pt idx="148">
                  <c:v>0.15492401815670001</c:v>
                </c:pt>
                <c:pt idx="149">
                  <c:v>0</c:v>
                </c:pt>
                <c:pt idx="150">
                  <c:v>0.13157116669623001</c:v>
                </c:pt>
                <c:pt idx="151">
                  <c:v>0.10346458555043</c:v>
                </c:pt>
                <c:pt idx="152">
                  <c:v>0.15961691939346001</c:v>
                </c:pt>
                <c:pt idx="153">
                  <c:v>0.20614748041968001</c:v>
                </c:pt>
                <c:pt idx="154">
                  <c:v>0.31790114338051001</c:v>
                </c:pt>
                <c:pt idx="155">
                  <c:v>0.40232091182897001</c:v>
                </c:pt>
                <c:pt idx="156">
                  <c:v>0.16824581599221</c:v>
                </c:pt>
                <c:pt idx="157">
                  <c:v>0.11608917222517</c:v>
                </c:pt>
                <c:pt idx="158">
                  <c:v>0.14658284882291001</c:v>
                </c:pt>
                <c:pt idx="159">
                  <c:v>0.16375545851528001</c:v>
                </c:pt>
                <c:pt idx="160">
                  <c:v>0.20542155648600999</c:v>
                </c:pt>
                <c:pt idx="161">
                  <c:v>0.15708451146717001</c:v>
                </c:pt>
                <c:pt idx="162">
                  <c:v>0.13922387591426999</c:v>
                </c:pt>
                <c:pt idx="163">
                  <c:v>4.4080049369654997E-2</c:v>
                </c:pt>
                <c:pt idx="164">
                  <c:v>0.19973564400058999</c:v>
                </c:pt>
                <c:pt idx="165">
                  <c:v>0.39040713887340001</c:v>
                </c:pt>
                <c:pt idx="166">
                  <c:v>0.1388807386108</c:v>
                </c:pt>
                <c:pt idx="167">
                  <c:v>0.10634864753858</c:v>
                </c:pt>
                <c:pt idx="168">
                  <c:v>0.18482119283011</c:v>
                </c:pt>
                <c:pt idx="169">
                  <c:v>0.10169458378558</c:v>
                </c:pt>
                <c:pt idx="170">
                  <c:v>0.14959960106772999</c:v>
                </c:pt>
                <c:pt idx="171">
                  <c:v>2.3467292461132001E-2</c:v>
                </c:pt>
                <c:pt idx="172">
                  <c:v>0.13592270984902</c:v>
                </c:pt>
                <c:pt idx="173">
                  <c:v>0.17601501994836999</c:v>
                </c:pt>
                <c:pt idx="174">
                  <c:v>0.10121160559744</c:v>
                </c:pt>
                <c:pt idx="175">
                  <c:v>0.10707894505237001</c:v>
                </c:pt>
                <c:pt idx="176">
                  <c:v>0.11342524689547</c:v>
                </c:pt>
                <c:pt idx="177">
                  <c:v>0.19652704446791</c:v>
                </c:pt>
                <c:pt idx="178">
                  <c:v>0.11145656127178</c:v>
                </c:pt>
                <c:pt idx="179">
                  <c:v>0.20236384432648</c:v>
                </c:pt>
                <c:pt idx="180">
                  <c:v>0.17492426463402999</c:v>
                </c:pt>
                <c:pt idx="181">
                  <c:v>0.16701339037182</c:v>
                </c:pt>
                <c:pt idx="182">
                  <c:v>0.15665261185289001</c:v>
                </c:pt>
                <c:pt idx="183">
                  <c:v>0.19968401650136</c:v>
                </c:pt>
                <c:pt idx="184">
                  <c:v>8.3852536539229999E-2</c:v>
                </c:pt>
                <c:pt idx="185">
                  <c:v>4.6798677937348002E-2</c:v>
                </c:pt>
                <c:pt idx="186">
                  <c:v>3.1516781662962998</c:v>
                </c:pt>
                <c:pt idx="187">
                  <c:v>0.12954251039749001</c:v>
                </c:pt>
                <c:pt idx="188">
                  <c:v>0.17718068535826001</c:v>
                </c:pt>
                <c:pt idx="189">
                  <c:v>0.12261699705135</c:v>
                </c:pt>
                <c:pt idx="190">
                  <c:v>1.0380185228422001</c:v>
                </c:pt>
                <c:pt idx="191">
                  <c:v>9.6184674575183995E-2</c:v>
                </c:pt>
                <c:pt idx="192">
                  <c:v>9.5997207353967995E-2</c:v>
                </c:pt>
                <c:pt idx="193">
                  <c:v>0.15391316974009001</c:v>
                </c:pt>
                <c:pt idx="194">
                  <c:v>0.22030262623919999</c:v>
                </c:pt>
                <c:pt idx="195">
                  <c:v>0.19329262999508001</c:v>
                </c:pt>
                <c:pt idx="196">
                  <c:v>0.17821705874419999</c:v>
                </c:pt>
                <c:pt idx="197">
                  <c:v>7.6997853684829004E-2</c:v>
                </c:pt>
                <c:pt idx="198">
                  <c:v>0.17883927541247999</c:v>
                </c:pt>
                <c:pt idx="199">
                  <c:v>6.0501296456353E-2</c:v>
                </c:pt>
                <c:pt idx="200">
                  <c:v>0.1544764591309</c:v>
                </c:pt>
                <c:pt idx="201">
                  <c:v>0.19907940161105001</c:v>
                </c:pt>
                <c:pt idx="202">
                  <c:v>0.12651676347116</c:v>
                </c:pt>
                <c:pt idx="203">
                  <c:v>0.14803955386914999</c:v>
                </c:pt>
                <c:pt idx="204">
                  <c:v>0.17911877394636</c:v>
                </c:pt>
                <c:pt idx="205">
                  <c:v>5.7454754380924997E-2</c:v>
                </c:pt>
                <c:pt idx="206">
                  <c:v>7.2773931611655004E-2</c:v>
                </c:pt>
                <c:pt idx="207">
                  <c:v>0.16852426366386999</c:v>
                </c:pt>
                <c:pt idx="208">
                  <c:v>0.14016946718369</c:v>
                </c:pt>
                <c:pt idx="209">
                  <c:v>0.12444597608723</c:v>
                </c:pt>
                <c:pt idx="210">
                  <c:v>1.2688388115400999</c:v>
                </c:pt>
                <c:pt idx="211">
                  <c:v>0.23358459201512999</c:v>
                </c:pt>
                <c:pt idx="212">
                  <c:v>0.30335117190854</c:v>
                </c:pt>
                <c:pt idx="213">
                  <c:v>2.2886568445144001E-2</c:v>
                </c:pt>
                <c:pt idx="214">
                  <c:v>9.9135424709504996E-2</c:v>
                </c:pt>
                <c:pt idx="215">
                  <c:v>0.27496712970902998</c:v>
                </c:pt>
                <c:pt idx="216">
                  <c:v>0.28006401463191999</c:v>
                </c:pt>
                <c:pt idx="217">
                  <c:v>1.2819230988973001</c:v>
                </c:pt>
                <c:pt idx="218">
                  <c:v>0.37947957087423001</c:v>
                </c:pt>
                <c:pt idx="219">
                  <c:v>0.23939808481531999</c:v>
                </c:pt>
                <c:pt idx="220">
                  <c:v>0.22785531187696001</c:v>
                </c:pt>
                <c:pt idx="221">
                  <c:v>0.11038092799636</c:v>
                </c:pt>
                <c:pt idx="222">
                  <c:v>0.22150281138184</c:v>
                </c:pt>
                <c:pt idx="223">
                  <c:v>0.18058904174349</c:v>
                </c:pt>
                <c:pt idx="224">
                  <c:v>0.42584933809226999</c:v>
                </c:pt>
                <c:pt idx="225">
                  <c:v>0.11785892757805</c:v>
                </c:pt>
                <c:pt idx="226">
                  <c:v>0.31379865999491002</c:v>
                </c:pt>
                <c:pt idx="227">
                  <c:v>7.6309988129556999E-2</c:v>
                </c:pt>
                <c:pt idx="228">
                  <c:v>8.0995300388966004E-2</c:v>
                </c:pt>
                <c:pt idx="229">
                  <c:v>0.26546173397345002</c:v>
                </c:pt>
                <c:pt idx="230">
                  <c:v>9.4571323716230005E-2</c:v>
                </c:pt>
                <c:pt idx="231">
                  <c:v>0.15947837868352999</c:v>
                </c:pt>
                <c:pt idx="232">
                  <c:v>7.8460149017837003E-2</c:v>
                </c:pt>
                <c:pt idx="233">
                  <c:v>7.3371712382887005E-2</c:v>
                </c:pt>
                <c:pt idx="234">
                  <c:v>0.31132430398796002</c:v>
                </c:pt>
                <c:pt idx="235">
                  <c:v>0.13071526641464001</c:v>
                </c:pt>
                <c:pt idx="236">
                  <c:v>0.20444995911000999</c:v>
                </c:pt>
                <c:pt idx="237">
                  <c:v>0.20987689100487</c:v>
                </c:pt>
                <c:pt idx="238">
                  <c:v>0.25418800532762997</c:v>
                </c:pt>
                <c:pt idx="239">
                  <c:v>0.18560701932000001</c:v>
                </c:pt>
                <c:pt idx="240">
                  <c:v>0.39210726030863002</c:v>
                </c:pt>
                <c:pt idx="241">
                  <c:v>0.12359897749937</c:v>
                </c:pt>
                <c:pt idx="242">
                  <c:v>9.6143049629463004E-2</c:v>
                </c:pt>
                <c:pt idx="243">
                  <c:v>0.14773258532024</c:v>
                </c:pt>
                <c:pt idx="244">
                  <c:v>0.17212379457276999</c:v>
                </c:pt>
                <c:pt idx="245">
                  <c:v>0.12049205593072999</c:v>
                </c:pt>
                <c:pt idx="246">
                  <c:v>0.48297681711278001</c:v>
                </c:pt>
                <c:pt idx="247">
                  <c:v>2.7969680865941E-2</c:v>
                </c:pt>
                <c:pt idx="248">
                  <c:v>0.25289925946626002</c:v>
                </c:pt>
                <c:pt idx="249">
                  <c:v>0.12655165354624001</c:v>
                </c:pt>
                <c:pt idx="250">
                  <c:v>0.27611211825408</c:v>
                </c:pt>
                <c:pt idx="251">
                  <c:v>9.6435240670029995E-2</c:v>
                </c:pt>
                <c:pt idx="252">
                  <c:v>0.13653208503997999</c:v>
                </c:pt>
                <c:pt idx="253">
                  <c:v>0.26374687729268997</c:v>
                </c:pt>
                <c:pt idx="254">
                  <c:v>0.27852825669164</c:v>
                </c:pt>
                <c:pt idx="255">
                  <c:v>6.6828168072843003E-2</c:v>
                </c:pt>
                <c:pt idx="256">
                  <c:v>0.16565049138339</c:v>
                </c:pt>
                <c:pt idx="257">
                  <c:v>0.21432945499080999</c:v>
                </c:pt>
                <c:pt idx="258">
                  <c:v>0.31725711741295998</c:v>
                </c:pt>
                <c:pt idx="259">
                  <c:v>8.2094951856181E-2</c:v>
                </c:pt>
                <c:pt idx="260">
                  <c:v>9.5998664366408998E-2</c:v>
                </c:pt>
                <c:pt idx="261">
                  <c:v>0.30461512782708</c:v>
                </c:pt>
                <c:pt idx="262">
                  <c:v>0.92481851305871998</c:v>
                </c:pt>
                <c:pt idx="263">
                  <c:v>0.10568472577595001</c:v>
                </c:pt>
                <c:pt idx="264">
                  <c:v>0.64090087585152</c:v>
                </c:pt>
                <c:pt idx="265">
                  <c:v>1.1117905386625</c:v>
                </c:pt>
                <c:pt idx="266">
                  <c:v>0.19907960406308001</c:v>
                </c:pt>
                <c:pt idx="267">
                  <c:v>0.1812750293647</c:v>
                </c:pt>
                <c:pt idx="268">
                  <c:v>0.15797350479462999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2C2-40EF-AEC8-9356C091F99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NDR Elbphilharmonie Orchester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Sheet1!$K$2:$K$270</c:f>
              <c:numCache>
                <c:formatCode>General</c:formatCode>
                <c:ptCount val="269"/>
                <c:pt idx="0">
                  <c:v>0.23429080174312</c:v>
                </c:pt>
                <c:pt idx="1">
                  <c:v>0.29513726225053999</c:v>
                </c:pt>
                <c:pt idx="2">
                  <c:v>0.49175721243912002</c:v>
                </c:pt>
                <c:pt idx="3">
                  <c:v>1.4232209737828001</c:v>
                </c:pt>
                <c:pt idx="4">
                  <c:v>0.75321637426901</c:v>
                </c:pt>
                <c:pt idx="5">
                  <c:v>0.40430007010983998</c:v>
                </c:pt>
                <c:pt idx="6">
                  <c:v>0.59090059790731997</c:v>
                </c:pt>
                <c:pt idx="7">
                  <c:v>0.36265720333707002</c:v>
                </c:pt>
                <c:pt idx="8">
                  <c:v>1.7304104477611999</c:v>
                </c:pt>
                <c:pt idx="9">
                  <c:v>0.55534872176718997</c:v>
                </c:pt>
                <c:pt idx="10">
                  <c:v>0</c:v>
                </c:pt>
                <c:pt idx="11">
                  <c:v>0.58455114822547005</c:v>
                </c:pt>
                <c:pt idx="12">
                  <c:v>0.85895536210408996</c:v>
                </c:pt>
                <c:pt idx="13">
                  <c:v>0.94522764039749996</c:v>
                </c:pt>
                <c:pt idx="14">
                  <c:v>0</c:v>
                </c:pt>
                <c:pt idx="15">
                  <c:v>0.41107152644560002</c:v>
                </c:pt>
                <c:pt idx="16">
                  <c:v>0.22798777985499999</c:v>
                </c:pt>
                <c:pt idx="17">
                  <c:v>0.36212079803225</c:v>
                </c:pt>
                <c:pt idx="18">
                  <c:v>0.23443190094683</c:v>
                </c:pt>
                <c:pt idx="19">
                  <c:v>0.46401601310162999</c:v>
                </c:pt>
                <c:pt idx="20">
                  <c:v>0.21819173598800001</c:v>
                </c:pt>
                <c:pt idx="21">
                  <c:v>0.91709797512030999</c:v>
                </c:pt>
                <c:pt idx="22">
                  <c:v>0.24938786614673</c:v>
                </c:pt>
                <c:pt idx="23">
                  <c:v>0.46665458499455997</c:v>
                </c:pt>
                <c:pt idx="24">
                  <c:v>0.42557044549076001</c:v>
                </c:pt>
                <c:pt idx="25">
                  <c:v>0.18320817877498999</c:v>
                </c:pt>
                <c:pt idx="26">
                  <c:v>0.31644139053387998</c:v>
                </c:pt>
                <c:pt idx="27">
                  <c:v>0.43814083743620003</c:v>
                </c:pt>
                <c:pt idx="28">
                  <c:v>0.92066070945030998</c:v>
                </c:pt>
                <c:pt idx="29">
                  <c:v>0</c:v>
                </c:pt>
                <c:pt idx="30">
                  <c:v>0.21182621236704999</c:v>
                </c:pt>
                <c:pt idx="31">
                  <c:v>0.37370553804592999</c:v>
                </c:pt>
                <c:pt idx="32">
                  <c:v>0.17993702204229001</c:v>
                </c:pt>
                <c:pt idx="33">
                  <c:v>0.58889638120926002</c:v>
                </c:pt>
                <c:pt idx="34">
                  <c:v>0.8064878465202</c:v>
                </c:pt>
                <c:pt idx="35">
                  <c:v>0.73644977322736005</c:v>
                </c:pt>
                <c:pt idx="36">
                  <c:v>0.67995152820788995</c:v>
                </c:pt>
                <c:pt idx="37">
                  <c:v>1.0133620303112001</c:v>
                </c:pt>
                <c:pt idx="38">
                  <c:v>0.3359913986202</c:v>
                </c:pt>
                <c:pt idx="39">
                  <c:v>0.48350270851054</c:v>
                </c:pt>
                <c:pt idx="40">
                  <c:v>0.55471056634158999</c:v>
                </c:pt>
                <c:pt idx="41">
                  <c:v>0.55652407134236004</c:v>
                </c:pt>
                <c:pt idx="42">
                  <c:v>0.89796283059327997</c:v>
                </c:pt>
                <c:pt idx="43">
                  <c:v>0.196472426881</c:v>
                </c:pt>
                <c:pt idx="44">
                  <c:v>0</c:v>
                </c:pt>
                <c:pt idx="45">
                  <c:v>0.83377920456571997</c:v>
                </c:pt>
                <c:pt idx="46">
                  <c:v>0.15296651072993001</c:v>
                </c:pt>
                <c:pt idx="47">
                  <c:v>0.41854045148938002</c:v>
                </c:pt>
                <c:pt idx="48">
                  <c:v>0.1913747830344</c:v>
                </c:pt>
                <c:pt idx="49">
                  <c:v>0.63170069842965004</c:v>
                </c:pt>
                <c:pt idx="50">
                  <c:v>0.24013874683149999</c:v>
                </c:pt>
                <c:pt idx="51">
                  <c:v>0.18227082777629999</c:v>
                </c:pt>
                <c:pt idx="52">
                  <c:v>0</c:v>
                </c:pt>
                <c:pt idx="53">
                  <c:v>0.52430462987647997</c:v>
                </c:pt>
                <c:pt idx="54">
                  <c:v>0.62425023326076001</c:v>
                </c:pt>
                <c:pt idx="55">
                  <c:v>0.23098791755508</c:v>
                </c:pt>
                <c:pt idx="56">
                  <c:v>0.29751332149200999</c:v>
                </c:pt>
                <c:pt idx="57">
                  <c:v>1.0273820618648</c:v>
                </c:pt>
                <c:pt idx="58">
                  <c:v>1.1483041454223</c:v>
                </c:pt>
                <c:pt idx="59">
                  <c:v>0</c:v>
                </c:pt>
                <c:pt idx="60">
                  <c:v>0.33207881337171002</c:v>
                </c:pt>
                <c:pt idx="61">
                  <c:v>0.20798300734578001</c:v>
                </c:pt>
                <c:pt idx="62">
                  <c:v>0.53946495688702001</c:v>
                </c:pt>
                <c:pt idx="63">
                  <c:v>0.53609036951943001</c:v>
                </c:pt>
                <c:pt idx="64">
                  <c:v>0.19431195901784001</c:v>
                </c:pt>
                <c:pt idx="65">
                  <c:v>0.77697333568780003</c:v>
                </c:pt>
                <c:pt idx="66">
                  <c:v>0.35088493622279998</c:v>
                </c:pt>
                <c:pt idx="67">
                  <c:v>0.1081200353045</c:v>
                </c:pt>
                <c:pt idx="68">
                  <c:v>0.33090668431502002</c:v>
                </c:pt>
                <c:pt idx="69">
                  <c:v>0</c:v>
                </c:pt>
                <c:pt idx="70">
                  <c:v>0.34393050839984002</c:v>
                </c:pt>
                <c:pt idx="71">
                  <c:v>0.58610964216464001</c:v>
                </c:pt>
                <c:pt idx="72">
                  <c:v>0.22903453136011001</c:v>
                </c:pt>
                <c:pt idx="73">
                  <c:v>0.44690031701303001</c:v>
                </c:pt>
                <c:pt idx="74">
                  <c:v>0.82962897759781995</c:v>
                </c:pt>
                <c:pt idx="75">
                  <c:v>0.23536140073028</c:v>
                </c:pt>
                <c:pt idx="76">
                  <c:v>0.1187178472497</c:v>
                </c:pt>
                <c:pt idx="77">
                  <c:v>0</c:v>
                </c:pt>
                <c:pt idx="78">
                  <c:v>0.49641962834424003</c:v>
                </c:pt>
                <c:pt idx="79">
                  <c:v>0</c:v>
                </c:pt>
                <c:pt idx="80">
                  <c:v>0.53553399762959997</c:v>
                </c:pt>
                <c:pt idx="81">
                  <c:v>0.23255813953488</c:v>
                </c:pt>
                <c:pt idx="82">
                  <c:v>0.23247653302921001</c:v>
                </c:pt>
                <c:pt idx="83">
                  <c:v>0.34195528277071002</c:v>
                </c:pt>
                <c:pt idx="84">
                  <c:v>0.80588647512263001</c:v>
                </c:pt>
                <c:pt idx="85">
                  <c:v>0.69128456422821005</c:v>
                </c:pt>
                <c:pt idx="86">
                  <c:v>0.38691907489179</c:v>
                </c:pt>
                <c:pt idx="87">
                  <c:v>0.85408475316732002</c:v>
                </c:pt>
                <c:pt idx="88">
                  <c:v>0.29535864978902998</c:v>
                </c:pt>
                <c:pt idx="89">
                  <c:v>0.39036943341911001</c:v>
                </c:pt>
                <c:pt idx="90">
                  <c:v>0.54918711589591995</c:v>
                </c:pt>
                <c:pt idx="91">
                  <c:v>0.31134334857391999</c:v>
                </c:pt>
                <c:pt idx="92">
                  <c:v>0.28705636743215002</c:v>
                </c:pt>
                <c:pt idx="93">
                  <c:v>0.55615902672170003</c:v>
                </c:pt>
                <c:pt idx="94">
                  <c:v>0</c:v>
                </c:pt>
                <c:pt idx="95">
                  <c:v>0.64430753210691005</c:v>
                </c:pt>
                <c:pt idx="96">
                  <c:v>0.26871234776579001</c:v>
                </c:pt>
                <c:pt idx="97">
                  <c:v>9.5258714007360995E-2</c:v>
                </c:pt>
                <c:pt idx="98">
                  <c:v>0.45444708937459</c:v>
                </c:pt>
                <c:pt idx="99">
                  <c:v>0</c:v>
                </c:pt>
                <c:pt idx="100">
                  <c:v>0.28998052369617</c:v>
                </c:pt>
                <c:pt idx="101">
                  <c:v>0</c:v>
                </c:pt>
                <c:pt idx="102">
                  <c:v>0.35462526488777002</c:v>
                </c:pt>
                <c:pt idx="103">
                  <c:v>0.37181150021616999</c:v>
                </c:pt>
                <c:pt idx="104">
                  <c:v>0.69591527987896995</c:v>
                </c:pt>
                <c:pt idx="105">
                  <c:v>0.39320744933673002</c:v>
                </c:pt>
                <c:pt idx="106">
                  <c:v>0.35638688496262999</c:v>
                </c:pt>
                <c:pt idx="107">
                  <c:v>0.42751651768364002</c:v>
                </c:pt>
                <c:pt idx="108">
                  <c:v>0</c:v>
                </c:pt>
                <c:pt idx="109">
                  <c:v>0.51357300073367995</c:v>
                </c:pt>
                <c:pt idx="110">
                  <c:v>0.97523086217313004</c:v>
                </c:pt>
                <c:pt idx="111">
                  <c:v>0.22426359598050999</c:v>
                </c:pt>
                <c:pt idx="112">
                  <c:v>0.44392724765106001</c:v>
                </c:pt>
                <c:pt idx="113">
                  <c:v>0.44167708019132002</c:v>
                </c:pt>
                <c:pt idx="114">
                  <c:v>1.0294624396968</c:v>
                </c:pt>
                <c:pt idx="115">
                  <c:v>0</c:v>
                </c:pt>
                <c:pt idx="116">
                  <c:v>1.0718897976754</c:v>
                </c:pt>
                <c:pt idx="117">
                  <c:v>0.38506216925525999</c:v>
                </c:pt>
                <c:pt idx="118">
                  <c:v>3.8016600008601</c:v>
                </c:pt>
                <c:pt idx="119">
                  <c:v>0</c:v>
                </c:pt>
                <c:pt idx="120">
                  <c:v>0.49834600678781998</c:v>
                </c:pt>
                <c:pt idx="121">
                  <c:v>0.41814984775057001</c:v>
                </c:pt>
                <c:pt idx="122">
                  <c:v>0</c:v>
                </c:pt>
                <c:pt idx="123">
                  <c:v>0.91925094911061001</c:v>
                </c:pt>
                <c:pt idx="124">
                  <c:v>0.28272607457165999</c:v>
                </c:pt>
                <c:pt idx="125">
                  <c:v>0.48830198293066002</c:v>
                </c:pt>
                <c:pt idx="126">
                  <c:v>0.62179024659394999</c:v>
                </c:pt>
                <c:pt idx="127">
                  <c:v>0.17818505791014</c:v>
                </c:pt>
                <c:pt idx="128">
                  <c:v>0.30536941216388003</c:v>
                </c:pt>
                <c:pt idx="129">
                  <c:v>0</c:v>
                </c:pt>
                <c:pt idx="130">
                  <c:v>0.52584708027648996</c:v>
                </c:pt>
                <c:pt idx="131">
                  <c:v>0.43249660786973998</c:v>
                </c:pt>
                <c:pt idx="132">
                  <c:v>0.24373701835445999</c:v>
                </c:pt>
                <c:pt idx="133">
                  <c:v>0.48525173758264001</c:v>
                </c:pt>
                <c:pt idx="134">
                  <c:v>0</c:v>
                </c:pt>
                <c:pt idx="135">
                  <c:v>0.27753061310961002</c:v>
                </c:pt>
                <c:pt idx="136">
                  <c:v>0</c:v>
                </c:pt>
                <c:pt idx="137">
                  <c:v>0.34726633634014997</c:v>
                </c:pt>
                <c:pt idx="138">
                  <c:v>7.6216284879535995E-2</c:v>
                </c:pt>
                <c:pt idx="139">
                  <c:v>0.28791599627402997</c:v>
                </c:pt>
                <c:pt idx="140">
                  <c:v>0.90578176585117998</c:v>
                </c:pt>
                <c:pt idx="141">
                  <c:v>0.40607419313903997</c:v>
                </c:pt>
                <c:pt idx="142">
                  <c:v>0.33405217979619001</c:v>
                </c:pt>
                <c:pt idx="143">
                  <c:v>0.27902257546291998</c:v>
                </c:pt>
                <c:pt idx="144">
                  <c:v>0.54952022657141997</c:v>
                </c:pt>
                <c:pt idx="145">
                  <c:v>0.39717750454218997</c:v>
                </c:pt>
                <c:pt idx="146">
                  <c:v>0.19426496051354</c:v>
                </c:pt>
                <c:pt idx="147">
                  <c:v>0.21107733873691001</c:v>
                </c:pt>
                <c:pt idx="148">
                  <c:v>0.77637130801688004</c:v>
                </c:pt>
                <c:pt idx="149">
                  <c:v>0.2825335245003</c:v>
                </c:pt>
                <c:pt idx="150">
                  <c:v>1.0702397505582999</c:v>
                </c:pt>
                <c:pt idx="151">
                  <c:v>0.50938789256546002</c:v>
                </c:pt>
                <c:pt idx="152">
                  <c:v>0.54681584924708004</c:v>
                </c:pt>
                <c:pt idx="153">
                  <c:v>0.26059179556153</c:v>
                </c:pt>
                <c:pt idx="154">
                  <c:v>0.42422715053762999</c:v>
                </c:pt>
                <c:pt idx="155">
                  <c:v>0.44214974324532003</c:v>
                </c:pt>
                <c:pt idx="156">
                  <c:v>0.40684506333360998</c:v>
                </c:pt>
                <c:pt idx="157">
                  <c:v>0</c:v>
                </c:pt>
                <c:pt idx="158">
                  <c:v>0.53612565445025995</c:v>
                </c:pt>
                <c:pt idx="159">
                  <c:v>0.27625465656523002</c:v>
                </c:pt>
                <c:pt idx="160">
                  <c:v>0.24682061579652001</c:v>
                </c:pt>
                <c:pt idx="161">
                  <c:v>0.59760123699277001</c:v>
                </c:pt>
                <c:pt idx="162">
                  <c:v>0.43403864613330001</c:v>
                </c:pt>
                <c:pt idx="163">
                  <c:v>0.61343557259543002</c:v>
                </c:pt>
                <c:pt idx="164">
                  <c:v>0.85829173599555997</c:v>
                </c:pt>
                <c:pt idx="165">
                  <c:v>2.3035736520981001</c:v>
                </c:pt>
                <c:pt idx="166">
                  <c:v>3.8754712291312998</c:v>
                </c:pt>
                <c:pt idx="167">
                  <c:v>0.74025060998304004</c:v>
                </c:pt>
                <c:pt idx="168">
                  <c:v>2.2792022792023001</c:v>
                </c:pt>
                <c:pt idx="169">
                  <c:v>0.79048128782575999</c:v>
                </c:pt>
                <c:pt idx="170">
                  <c:v>0.41000410004100002</c:v>
                </c:pt>
                <c:pt idx="171">
                  <c:v>0.62821245002855997</c:v>
                </c:pt>
                <c:pt idx="172">
                  <c:v>0.18257800137947999</c:v>
                </c:pt>
                <c:pt idx="173">
                  <c:v>0.50570434501173001</c:v>
                </c:pt>
                <c:pt idx="174">
                  <c:v>0.53339798763486002</c:v>
                </c:pt>
                <c:pt idx="175">
                  <c:v>0.69831274723500003</c:v>
                </c:pt>
                <c:pt idx="176">
                  <c:v>0.49199499939509</c:v>
                </c:pt>
                <c:pt idx="177">
                  <c:v>3.6269847666640001E-2</c:v>
                </c:pt>
                <c:pt idx="178">
                  <c:v>0</c:v>
                </c:pt>
                <c:pt idx="179">
                  <c:v>1.0749225009058001</c:v>
                </c:pt>
                <c:pt idx="180">
                  <c:v>0.82652938100791995</c:v>
                </c:pt>
                <c:pt idx="181">
                  <c:v>0.32338408387899997</c:v>
                </c:pt>
                <c:pt idx="182">
                  <c:v>0.84262900248775996</c:v>
                </c:pt>
                <c:pt idx="183">
                  <c:v>0.32069269622384</c:v>
                </c:pt>
                <c:pt idx="184">
                  <c:v>0.30440181038970998</c:v>
                </c:pt>
                <c:pt idx="185">
                  <c:v>0.58037143772013999</c:v>
                </c:pt>
                <c:pt idx="186">
                  <c:v>0.1860595390525</c:v>
                </c:pt>
                <c:pt idx="187">
                  <c:v>0.92707292707292999</c:v>
                </c:pt>
                <c:pt idx="188">
                  <c:v>0.14623964689773</c:v>
                </c:pt>
                <c:pt idx="189">
                  <c:v>0.50500019921112005</c:v>
                </c:pt>
                <c:pt idx="190">
                  <c:v>0.33050611237208</c:v>
                </c:pt>
                <c:pt idx="191">
                  <c:v>0.40391579450038001</c:v>
                </c:pt>
                <c:pt idx="192">
                  <c:v>0.53675798178999001</c:v>
                </c:pt>
                <c:pt idx="193">
                  <c:v>0.54440691436518995</c:v>
                </c:pt>
                <c:pt idx="194">
                  <c:v>0.63280246766485004</c:v>
                </c:pt>
                <c:pt idx="195">
                  <c:v>0.47636060497797</c:v>
                </c:pt>
                <c:pt idx="196">
                  <c:v>1.1347855414037999</c:v>
                </c:pt>
                <c:pt idx="197">
                  <c:v>0.45198636111330998</c:v>
                </c:pt>
                <c:pt idx="198">
                  <c:v>0.35865731383506</c:v>
                </c:pt>
                <c:pt idx="199">
                  <c:v>0.33283144464696002</c:v>
                </c:pt>
                <c:pt idx="200">
                  <c:v>0.17827430473021</c:v>
                </c:pt>
                <c:pt idx="201">
                  <c:v>0.45551770577516998</c:v>
                </c:pt>
                <c:pt idx="202">
                  <c:v>0.36233318813606002</c:v>
                </c:pt>
                <c:pt idx="203">
                  <c:v>0.54621017217495005</c:v>
                </c:pt>
                <c:pt idx="204">
                  <c:v>0.21359914560342</c:v>
                </c:pt>
                <c:pt idx="205">
                  <c:v>0.39539757225890998</c:v>
                </c:pt>
                <c:pt idx="206">
                  <c:v>0.27671265367435</c:v>
                </c:pt>
                <c:pt idx="207">
                  <c:v>1.5199409936252</c:v>
                </c:pt>
                <c:pt idx="208">
                  <c:v>0.24471108304389</c:v>
                </c:pt>
                <c:pt idx="209">
                  <c:v>0.41188758819123999</c:v>
                </c:pt>
                <c:pt idx="210">
                  <c:v>0.61038040482003997</c:v>
                </c:pt>
                <c:pt idx="211">
                  <c:v>0.60978008576261999</c:v>
                </c:pt>
                <c:pt idx="212">
                  <c:v>0.53036850789659995</c:v>
                </c:pt>
                <c:pt idx="213">
                  <c:v>0.64738886491152003</c:v>
                </c:pt>
                <c:pt idx="214">
                  <c:v>0.23716189729518</c:v>
                </c:pt>
                <c:pt idx="215">
                  <c:v>0.29364551113894999</c:v>
                </c:pt>
                <c:pt idx="216">
                  <c:v>0.40464461646728</c:v>
                </c:pt>
                <c:pt idx="217">
                  <c:v>0.28700847358351</c:v>
                </c:pt>
                <c:pt idx="218">
                  <c:v>0.14044943820225</c:v>
                </c:pt>
                <c:pt idx="219">
                  <c:v>0.31967564617364003</c:v>
                </c:pt>
                <c:pt idx="220">
                  <c:v>0.57274214914673005</c:v>
                </c:pt>
                <c:pt idx="221">
                  <c:v>3.9974323062558001</c:v>
                </c:pt>
                <c:pt idx="222">
                  <c:v>0.43617555100937999</c:v>
                </c:pt>
                <c:pt idx="223">
                  <c:v>0.56474462056818997</c:v>
                </c:pt>
                <c:pt idx="224">
                  <c:v>0.40128410914927998</c:v>
                </c:pt>
                <c:pt idx="225">
                  <c:v>0.21763201099613999</c:v>
                </c:pt>
                <c:pt idx="226">
                  <c:v>0.33572409583397</c:v>
                </c:pt>
                <c:pt idx="227">
                  <c:v>0.78539021693544997</c:v>
                </c:pt>
                <c:pt idx="228">
                  <c:v>0.25911671683878001</c:v>
                </c:pt>
                <c:pt idx="229">
                  <c:v>0.63218828547490002</c:v>
                </c:pt>
                <c:pt idx="230">
                  <c:v>0.50995166875974995</c:v>
                </c:pt>
                <c:pt idx="231">
                  <c:v>0.24713889205733999</c:v>
                </c:pt>
                <c:pt idx="232">
                  <c:v>0.22794620469568999</c:v>
                </c:pt>
                <c:pt idx="233">
                  <c:v>0.24869010555092</c:v>
                </c:pt>
                <c:pt idx="234">
                  <c:v>0.48757351546195998</c:v>
                </c:pt>
                <c:pt idx="235">
                  <c:v>0.83219593569911998</c:v>
                </c:pt>
                <c:pt idx="236">
                  <c:v>0.23102560218148999</c:v>
                </c:pt>
                <c:pt idx="237">
                  <c:v>0.37658012262509</c:v>
                </c:pt>
                <c:pt idx="238">
                  <c:v>0.41422356724039999</c:v>
                </c:pt>
                <c:pt idx="239">
                  <c:v>0.39886578449905002</c:v>
                </c:pt>
                <c:pt idx="240">
                  <c:v>0.70103170704054996</c:v>
                </c:pt>
                <c:pt idx="241">
                  <c:v>0.19258364171889999</c:v>
                </c:pt>
                <c:pt idx="242">
                  <c:v>0.83389932835257996</c:v>
                </c:pt>
                <c:pt idx="243">
                  <c:v>0.33944331296673003</c:v>
                </c:pt>
                <c:pt idx="244">
                  <c:v>0.31286516642165002</c:v>
                </c:pt>
                <c:pt idx="245">
                  <c:v>0.73094457631589005</c:v>
                </c:pt>
                <c:pt idx="246">
                  <c:v>9.0385267201446004E-2</c:v>
                </c:pt>
                <c:pt idx="247">
                  <c:v>0.35567766946440998</c:v>
                </c:pt>
                <c:pt idx="248">
                  <c:v>0.75936994849817996</c:v>
                </c:pt>
                <c:pt idx="249">
                  <c:v>0.31163174889238998</c:v>
                </c:pt>
                <c:pt idx="250">
                  <c:v>0.67041901188243003</c:v>
                </c:pt>
                <c:pt idx="251">
                  <c:v>0.55499306258671999</c:v>
                </c:pt>
                <c:pt idx="252">
                  <c:v>0.56209248294986003</c:v>
                </c:pt>
                <c:pt idx="253">
                  <c:v>0.43795620437956001</c:v>
                </c:pt>
                <c:pt idx="254">
                  <c:v>0.48416644857367003</c:v>
                </c:pt>
                <c:pt idx="255">
                  <c:v>0.67234424025101003</c:v>
                </c:pt>
                <c:pt idx="256">
                  <c:v>0.29477611940298998</c:v>
                </c:pt>
                <c:pt idx="257">
                  <c:v>0.85342675064286999</c:v>
                </c:pt>
                <c:pt idx="258">
                  <c:v>0.76217430702962996</c:v>
                </c:pt>
                <c:pt idx="259">
                  <c:v>0.46647809041735</c:v>
                </c:pt>
                <c:pt idx="260">
                  <c:v>0.57661545329414998</c:v>
                </c:pt>
                <c:pt idx="261">
                  <c:v>0.87021197471179002</c:v>
                </c:pt>
                <c:pt idx="262">
                  <c:v>0.82146972456602996</c:v>
                </c:pt>
                <c:pt idx="263">
                  <c:v>0</c:v>
                </c:pt>
                <c:pt idx="264">
                  <c:v>0.41216442018492</c:v>
                </c:pt>
                <c:pt idx="265">
                  <c:v>0.28390113560454</c:v>
                </c:pt>
                <c:pt idx="266">
                  <c:v>0.30227727913359997</c:v>
                </c:pt>
                <c:pt idx="267">
                  <c:v>0.23350630096368</c:v>
                </c:pt>
                <c:pt idx="268">
                  <c:v>0.39995556049328002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2C2-40EF-AEC8-9356C091F99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NDR Chor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Sheet1!$L$2:$L$270</c:f>
              <c:numCache>
                <c:formatCode>General</c:formatCode>
                <c:ptCount val="2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4.6865489957394999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2.4560339599757</c:v>
                </c:pt>
                <c:pt idx="13">
                  <c:v>0</c:v>
                </c:pt>
                <c:pt idx="14">
                  <c:v>2.1224984839297001</c:v>
                </c:pt>
                <c:pt idx="15">
                  <c:v>0</c:v>
                </c:pt>
                <c:pt idx="16">
                  <c:v>0</c:v>
                </c:pt>
                <c:pt idx="17">
                  <c:v>0.91074681238615995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1.6363636363636</c:v>
                </c:pt>
                <c:pt idx="23">
                  <c:v>0</c:v>
                </c:pt>
                <c:pt idx="24">
                  <c:v>1.3317191283293</c:v>
                </c:pt>
                <c:pt idx="25">
                  <c:v>0</c:v>
                </c:pt>
                <c:pt idx="26">
                  <c:v>1.5691007845503999</c:v>
                </c:pt>
                <c:pt idx="27">
                  <c:v>0</c:v>
                </c:pt>
                <c:pt idx="28">
                  <c:v>1.1425135297655</c:v>
                </c:pt>
                <c:pt idx="29">
                  <c:v>1.4431749849669</c:v>
                </c:pt>
                <c:pt idx="30">
                  <c:v>2.2248947684906999</c:v>
                </c:pt>
                <c:pt idx="31">
                  <c:v>1.3213213213213</c:v>
                </c:pt>
                <c:pt idx="32">
                  <c:v>0</c:v>
                </c:pt>
                <c:pt idx="33">
                  <c:v>1.4405762304922001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0.65986802639471998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1.2297540491901999</c:v>
                </c:pt>
                <c:pt idx="43">
                  <c:v>0.65947242206235002</c:v>
                </c:pt>
                <c:pt idx="44">
                  <c:v>0</c:v>
                </c:pt>
                <c:pt idx="45">
                  <c:v>0</c:v>
                </c:pt>
                <c:pt idx="46">
                  <c:v>1.0771992818670999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1.1926058437686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0.625</c:v>
                </c:pt>
                <c:pt idx="59">
                  <c:v>0</c:v>
                </c:pt>
                <c:pt idx="60">
                  <c:v>1.8430439952438</c:v>
                </c:pt>
                <c:pt idx="61">
                  <c:v>0</c:v>
                </c:pt>
                <c:pt idx="62">
                  <c:v>3.1491384432561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1.8968583283936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1.8310691080921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0.76650943396226001</c:v>
                </c:pt>
                <c:pt idx="91">
                  <c:v>0</c:v>
                </c:pt>
                <c:pt idx="92">
                  <c:v>0.64820271066587998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2.4705882352941</c:v>
                </c:pt>
                <c:pt idx="99">
                  <c:v>0.94062316284539005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1.5854374633001</c:v>
                </c:pt>
                <c:pt idx="105">
                  <c:v>0</c:v>
                </c:pt>
                <c:pt idx="106">
                  <c:v>1.0257913247362</c:v>
                </c:pt>
                <c:pt idx="107">
                  <c:v>0</c:v>
                </c:pt>
                <c:pt idx="108">
                  <c:v>0</c:v>
                </c:pt>
                <c:pt idx="109">
                  <c:v>0.87463556851311997</c:v>
                </c:pt>
                <c:pt idx="110">
                  <c:v>1.4577259475219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2.6041666666666998</c:v>
                </c:pt>
                <c:pt idx="148">
                  <c:v>1.2716763005780001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2.5418833044482998</c:v>
                </c:pt>
                <c:pt idx="153">
                  <c:v>1.1258660508083</c:v>
                </c:pt>
                <c:pt idx="154">
                  <c:v>1.4425851125216</c:v>
                </c:pt>
                <c:pt idx="155">
                  <c:v>0.51903114186850996</c:v>
                </c:pt>
                <c:pt idx="156">
                  <c:v>0.51933064050778999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2.5700038358266002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1.0900745840505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1.3683010262258</c:v>
                </c:pt>
                <c:pt idx="199">
                  <c:v>0</c:v>
                </c:pt>
                <c:pt idx="200">
                  <c:v>0</c:v>
                </c:pt>
                <c:pt idx="201">
                  <c:v>1.25284738041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2.9026750142287998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0.45480386583285998</c:v>
                </c:pt>
                <c:pt idx="212">
                  <c:v>1.8760659465605001</c:v>
                </c:pt>
                <c:pt idx="213">
                  <c:v>2.0170454545454999</c:v>
                </c:pt>
                <c:pt idx="214">
                  <c:v>1.1344299489506999</c:v>
                </c:pt>
                <c:pt idx="215">
                  <c:v>0</c:v>
                </c:pt>
                <c:pt idx="216">
                  <c:v>1.3597733711047999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1.1857707509880999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0.61867266591675996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0.89736399326977001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6.2674874090654997</c:v>
                </c:pt>
                <c:pt idx="251">
                  <c:v>0</c:v>
                </c:pt>
                <c:pt idx="252">
                  <c:v>1.0608598548296999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1.1686143572620999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2.9428095502498999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2C2-40EF-AEC8-9356C091F99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Tietjen und Bommes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Sheet1!$M$2:$M$270</c:f>
              <c:numCache>
                <c:formatCode>General</c:formatCode>
                <c:ptCount val="269"/>
                <c:pt idx="0">
                  <c:v>0.16152479405588999</c:v>
                </c:pt>
                <c:pt idx="1">
                  <c:v>9.687575684185E-2</c:v>
                </c:pt>
                <c:pt idx="2">
                  <c:v>0</c:v>
                </c:pt>
                <c:pt idx="3">
                  <c:v>0.12099701540695</c:v>
                </c:pt>
                <c:pt idx="4">
                  <c:v>0.18546891379727001</c:v>
                </c:pt>
                <c:pt idx="5">
                  <c:v>0.17736214124475999</c:v>
                </c:pt>
                <c:pt idx="6">
                  <c:v>3.2239864592569001E-2</c:v>
                </c:pt>
                <c:pt idx="7">
                  <c:v>0.33838221076378</c:v>
                </c:pt>
                <c:pt idx="8">
                  <c:v>0.19334568597438001</c:v>
                </c:pt>
                <c:pt idx="9">
                  <c:v>0</c:v>
                </c:pt>
                <c:pt idx="10">
                  <c:v>0.74038306776115004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4.8274197441467999E-2</c:v>
                </c:pt>
                <c:pt idx="15">
                  <c:v>0</c:v>
                </c:pt>
                <c:pt idx="16">
                  <c:v>0</c:v>
                </c:pt>
                <c:pt idx="17">
                  <c:v>0.36968576709797002</c:v>
                </c:pt>
                <c:pt idx="18">
                  <c:v>0</c:v>
                </c:pt>
                <c:pt idx="19">
                  <c:v>0.64236389914887004</c:v>
                </c:pt>
                <c:pt idx="20">
                  <c:v>0</c:v>
                </c:pt>
                <c:pt idx="21">
                  <c:v>0.13640375511514</c:v>
                </c:pt>
                <c:pt idx="22">
                  <c:v>0.28186443008387002</c:v>
                </c:pt>
                <c:pt idx="23">
                  <c:v>0.27995520716685002</c:v>
                </c:pt>
                <c:pt idx="24">
                  <c:v>0.40676343914500002</c:v>
                </c:pt>
                <c:pt idx="25">
                  <c:v>0.13551215623754001</c:v>
                </c:pt>
                <c:pt idx="26">
                  <c:v>0.15139442231076</c:v>
                </c:pt>
                <c:pt idx="27">
                  <c:v>0.12746972594009001</c:v>
                </c:pt>
                <c:pt idx="28">
                  <c:v>0.23102047319366001</c:v>
                </c:pt>
                <c:pt idx="29">
                  <c:v>7.9655886570018E-2</c:v>
                </c:pt>
                <c:pt idx="30">
                  <c:v>0</c:v>
                </c:pt>
                <c:pt idx="31">
                  <c:v>0.50147257820584001</c:v>
                </c:pt>
                <c:pt idx="32">
                  <c:v>0.13526416295353</c:v>
                </c:pt>
                <c:pt idx="33">
                  <c:v>5.5683716490335003E-2</c:v>
                </c:pt>
                <c:pt idx="34">
                  <c:v>0.14316392269148001</c:v>
                </c:pt>
                <c:pt idx="35">
                  <c:v>0.20677588675044001</c:v>
                </c:pt>
                <c:pt idx="36">
                  <c:v>0</c:v>
                </c:pt>
                <c:pt idx="37">
                  <c:v>0.38966202783300002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0.14316392269148001</c:v>
                </c:pt>
                <c:pt idx="42">
                  <c:v>0</c:v>
                </c:pt>
                <c:pt idx="43">
                  <c:v>0</c:v>
                </c:pt>
                <c:pt idx="44">
                  <c:v>0.56474705695196004</c:v>
                </c:pt>
                <c:pt idx="45">
                  <c:v>0</c:v>
                </c:pt>
                <c:pt idx="46">
                  <c:v>0.1073387930349</c:v>
                </c:pt>
                <c:pt idx="47">
                  <c:v>0.10336328218176</c:v>
                </c:pt>
                <c:pt idx="48">
                  <c:v>0.19872813990461</c:v>
                </c:pt>
                <c:pt idx="49">
                  <c:v>0</c:v>
                </c:pt>
                <c:pt idx="50">
                  <c:v>0.30771063289129003</c:v>
                </c:pt>
                <c:pt idx="51">
                  <c:v>0.42003487081946</c:v>
                </c:pt>
                <c:pt idx="52">
                  <c:v>1.4712861888941999</c:v>
                </c:pt>
                <c:pt idx="53">
                  <c:v>0.52951869121947004</c:v>
                </c:pt>
                <c:pt idx="54">
                  <c:v>0</c:v>
                </c:pt>
                <c:pt idx="55">
                  <c:v>0.10657614273309</c:v>
                </c:pt>
                <c:pt idx="56">
                  <c:v>0.82057756035979001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0.24419062623080001</c:v>
                </c:pt>
                <c:pt idx="61">
                  <c:v>6.2992125984251995E-2</c:v>
                </c:pt>
                <c:pt idx="62">
                  <c:v>1.3616686343958999</c:v>
                </c:pt>
                <c:pt idx="63">
                  <c:v>0.11800802454567</c:v>
                </c:pt>
                <c:pt idx="64">
                  <c:v>3.9317449083903E-2</c:v>
                </c:pt>
                <c:pt idx="65">
                  <c:v>0</c:v>
                </c:pt>
                <c:pt idx="66">
                  <c:v>0.31809613572102002</c:v>
                </c:pt>
                <c:pt idx="67">
                  <c:v>0</c:v>
                </c:pt>
                <c:pt idx="68">
                  <c:v>0.11778563015312001</c:v>
                </c:pt>
                <c:pt idx="69">
                  <c:v>0.27995813710098999</c:v>
                </c:pt>
                <c:pt idx="70">
                  <c:v>0.32954099646919999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0.19343370974488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8.6152882205513995E-2</c:v>
                </c:pt>
                <c:pt idx="80">
                  <c:v>1.0337536220534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0.26620732853116003</c:v>
                </c:pt>
                <c:pt idx="86">
                  <c:v>0</c:v>
                </c:pt>
                <c:pt idx="87">
                  <c:v>0</c:v>
                </c:pt>
                <c:pt idx="88">
                  <c:v>0.3676758194477</c:v>
                </c:pt>
                <c:pt idx="89">
                  <c:v>0.15643332029722001</c:v>
                </c:pt>
                <c:pt idx="90">
                  <c:v>0.36761830269847001</c:v>
                </c:pt>
                <c:pt idx="91">
                  <c:v>0.10165780419143</c:v>
                </c:pt>
                <c:pt idx="92">
                  <c:v>0.27360850531581998</c:v>
                </c:pt>
                <c:pt idx="93">
                  <c:v>7.4241950609564997E-2</c:v>
                </c:pt>
                <c:pt idx="94">
                  <c:v>0</c:v>
                </c:pt>
                <c:pt idx="95">
                  <c:v>0.52351929989060997</c:v>
                </c:pt>
                <c:pt idx="96">
                  <c:v>0.10157837162057</c:v>
                </c:pt>
                <c:pt idx="97">
                  <c:v>0.16013122949538999</c:v>
                </c:pt>
                <c:pt idx="98">
                  <c:v>0.17694509497788</c:v>
                </c:pt>
                <c:pt idx="99">
                  <c:v>0.46989549212290999</c:v>
                </c:pt>
                <c:pt idx="100">
                  <c:v>0.63869463869464005</c:v>
                </c:pt>
                <c:pt idx="101">
                  <c:v>0.61169183120403003</c:v>
                </c:pt>
                <c:pt idx="102">
                  <c:v>0.25541795665634998</c:v>
                </c:pt>
                <c:pt idx="103">
                  <c:v>0.36377708978327999</c:v>
                </c:pt>
                <c:pt idx="104">
                  <c:v>0</c:v>
                </c:pt>
                <c:pt idx="105">
                  <c:v>0.13932966947906</c:v>
                </c:pt>
                <c:pt idx="106">
                  <c:v>0.19348347651111</c:v>
                </c:pt>
                <c:pt idx="107">
                  <c:v>0.39467574678841999</c:v>
                </c:pt>
                <c:pt idx="108">
                  <c:v>0.30570389288755001</c:v>
                </c:pt>
                <c:pt idx="109">
                  <c:v>0.17025228292833999</c:v>
                </c:pt>
                <c:pt idx="110">
                  <c:v>0.10055693069307001</c:v>
                </c:pt>
                <c:pt idx="111">
                  <c:v>0.38645849435771001</c:v>
                </c:pt>
                <c:pt idx="112">
                  <c:v>0.11584800741427</c:v>
                </c:pt>
                <c:pt idx="113">
                  <c:v>7.3336421182645994E-2</c:v>
                </c:pt>
                <c:pt idx="114">
                  <c:v>4.6299868817038001E-2</c:v>
                </c:pt>
                <c:pt idx="115">
                  <c:v>3.8580246913580002E-2</c:v>
                </c:pt>
                <c:pt idx="116">
                  <c:v>0.26622424569796999</c:v>
                </c:pt>
                <c:pt idx="117">
                  <c:v>7.7172403148634003E-3</c:v>
                </c:pt>
                <c:pt idx="118">
                  <c:v>0</c:v>
                </c:pt>
                <c:pt idx="119">
                  <c:v>5.7094360003086E-2</c:v>
                </c:pt>
                <c:pt idx="120">
                  <c:v>0.31047516198704</c:v>
                </c:pt>
                <c:pt idx="121">
                  <c:v>0.35922305185641001</c:v>
                </c:pt>
                <c:pt idx="122">
                  <c:v>1.0371053238073</c:v>
                </c:pt>
                <c:pt idx="123">
                  <c:v>0.10367071110429001</c:v>
                </c:pt>
                <c:pt idx="124">
                  <c:v>15.006140620203</c:v>
                </c:pt>
                <c:pt idx="125">
                  <c:v>0.19786793465756999</c:v>
                </c:pt>
                <c:pt idx="126">
                  <c:v>6.1293288384921998E-2</c:v>
                </c:pt>
                <c:pt idx="127">
                  <c:v>0.32416979350128999</c:v>
                </c:pt>
                <c:pt idx="128">
                  <c:v>0</c:v>
                </c:pt>
                <c:pt idx="129">
                  <c:v>9.9426386233270006E-2</c:v>
                </c:pt>
                <c:pt idx="130">
                  <c:v>0.64230004587857004</c:v>
                </c:pt>
                <c:pt idx="131">
                  <c:v>0.1012996941896</c:v>
                </c:pt>
                <c:pt idx="132">
                  <c:v>0.21396912731163001</c:v>
                </c:pt>
                <c:pt idx="133">
                  <c:v>0.12218403970981</c:v>
                </c:pt>
                <c:pt idx="134">
                  <c:v>0.19847328244275</c:v>
                </c:pt>
                <c:pt idx="135">
                  <c:v>6.8676077832887997E-2</c:v>
                </c:pt>
                <c:pt idx="136">
                  <c:v>0.15252039960345001</c:v>
                </c:pt>
                <c:pt idx="137">
                  <c:v>0.16770849214819</c:v>
                </c:pt>
                <c:pt idx="138">
                  <c:v>0</c:v>
                </c:pt>
                <c:pt idx="139">
                  <c:v>0.10672358591249</c:v>
                </c:pt>
                <c:pt idx="140">
                  <c:v>8.8929542393982999E-2</c:v>
                </c:pt>
                <c:pt idx="141">
                  <c:v>5.6615893823424003E-2</c:v>
                </c:pt>
                <c:pt idx="142">
                  <c:v>0.10666666666667</c:v>
                </c:pt>
                <c:pt idx="143">
                  <c:v>0.18278750952018</c:v>
                </c:pt>
                <c:pt idx="144">
                  <c:v>0.24364245469772999</c:v>
                </c:pt>
                <c:pt idx="145">
                  <c:v>2.2831050228311001E-2</c:v>
                </c:pt>
                <c:pt idx="146">
                  <c:v>0.20156689739104</c:v>
                </c:pt>
                <c:pt idx="147">
                  <c:v>0.10264598540146</c:v>
                </c:pt>
                <c:pt idx="148">
                  <c:v>0.29764166476683002</c:v>
                </c:pt>
                <c:pt idx="149">
                  <c:v>0.24448487605184999</c:v>
                </c:pt>
                <c:pt idx="150">
                  <c:v>0.23688919130062</c:v>
                </c:pt>
                <c:pt idx="151">
                  <c:v>0.19638945539693001</c:v>
                </c:pt>
                <c:pt idx="152">
                  <c:v>6.7955300513439995E-2</c:v>
                </c:pt>
                <c:pt idx="153">
                  <c:v>9.8157656297191004E-2</c:v>
                </c:pt>
                <c:pt idx="154">
                  <c:v>9.8142835573003004E-2</c:v>
                </c:pt>
                <c:pt idx="155">
                  <c:v>0.16848987803345</c:v>
                </c:pt>
                <c:pt idx="156">
                  <c:v>0.30159089195506</c:v>
                </c:pt>
                <c:pt idx="157">
                  <c:v>0.30901416943020998</c:v>
                </c:pt>
                <c:pt idx="158">
                  <c:v>0</c:v>
                </c:pt>
                <c:pt idx="159">
                  <c:v>0.14693693014844</c:v>
                </c:pt>
                <c:pt idx="160">
                  <c:v>0.12429378531073</c:v>
                </c:pt>
                <c:pt idx="161">
                  <c:v>6.0254575581833003E-2</c:v>
                </c:pt>
                <c:pt idx="162">
                  <c:v>0</c:v>
                </c:pt>
                <c:pt idx="163">
                  <c:v>0.24089129780186999</c:v>
                </c:pt>
                <c:pt idx="164">
                  <c:v>0.18809720863741999</c:v>
                </c:pt>
                <c:pt idx="165">
                  <c:v>0.37610952309312001</c:v>
                </c:pt>
                <c:pt idx="166">
                  <c:v>0.39357248502168002</c:v>
                </c:pt>
                <c:pt idx="167">
                  <c:v>9.3226073227577005E-2</c:v>
                </c:pt>
                <c:pt idx="168">
                  <c:v>5.2611800075160003E-2</c:v>
                </c:pt>
                <c:pt idx="169">
                  <c:v>0.11273109875244</c:v>
                </c:pt>
                <c:pt idx="170">
                  <c:v>9.2683049021817995E-2</c:v>
                </c:pt>
                <c:pt idx="171">
                  <c:v>3.7571385632702001E-2</c:v>
                </c:pt>
                <c:pt idx="172">
                  <c:v>0.17278942228232</c:v>
                </c:pt>
                <c:pt idx="173">
                  <c:v>6.3082006608590993E-2</c:v>
                </c:pt>
                <c:pt idx="174">
                  <c:v>8.8233085529774005E-2</c:v>
                </c:pt>
                <c:pt idx="175">
                  <c:v>0.25531275812871002</c:v>
                </c:pt>
                <c:pt idx="176">
                  <c:v>0.15682349015682001</c:v>
                </c:pt>
                <c:pt idx="177">
                  <c:v>0.31359320339829999</c:v>
                </c:pt>
                <c:pt idx="178">
                  <c:v>9.7334531296794993E-2</c:v>
                </c:pt>
                <c:pt idx="179">
                  <c:v>0.10482180293501001</c:v>
                </c:pt>
                <c:pt idx="180">
                  <c:v>8.7338423915755997E-2</c:v>
                </c:pt>
                <c:pt idx="181">
                  <c:v>0.26948124859645001</c:v>
                </c:pt>
                <c:pt idx="182">
                  <c:v>0.22077533303398</c:v>
                </c:pt>
                <c:pt idx="183">
                  <c:v>0.11969776314805</c:v>
                </c:pt>
                <c:pt idx="184">
                  <c:v>6.7309849674669006E-2</c:v>
                </c:pt>
                <c:pt idx="185">
                  <c:v>0.16949575014332</c:v>
                </c:pt>
                <c:pt idx="186">
                  <c:v>1.3347790323787001</c:v>
                </c:pt>
                <c:pt idx="187">
                  <c:v>0.70659488559892003</c:v>
                </c:pt>
                <c:pt idx="188">
                  <c:v>0</c:v>
                </c:pt>
                <c:pt idx="189">
                  <c:v>0.14953271028036999</c:v>
                </c:pt>
                <c:pt idx="190">
                  <c:v>0.23919868440723999</c:v>
                </c:pt>
                <c:pt idx="191">
                  <c:v>0.14197115743854</c:v>
                </c:pt>
                <c:pt idx="192">
                  <c:v>0.14191813564385999</c:v>
                </c:pt>
                <c:pt idx="193">
                  <c:v>0.87378640776699001</c:v>
                </c:pt>
                <c:pt idx="194">
                  <c:v>6.7204301075268993E-2</c:v>
                </c:pt>
                <c:pt idx="195">
                  <c:v>0.15304217991787999</c:v>
                </c:pt>
                <c:pt idx="196">
                  <c:v>4.4779461153817E-2</c:v>
                </c:pt>
                <c:pt idx="197">
                  <c:v>4.8496605237633002E-2</c:v>
                </c:pt>
                <c:pt idx="198">
                  <c:v>8.2058933233867995E-2</c:v>
                </c:pt>
                <c:pt idx="199">
                  <c:v>3.7293950921161001E-2</c:v>
                </c:pt>
                <c:pt idx="200">
                  <c:v>0.29837386244964997</c:v>
                </c:pt>
                <c:pt idx="201">
                  <c:v>8.2046692026553E-2</c:v>
                </c:pt>
                <c:pt idx="202">
                  <c:v>0.26103818615752</c:v>
                </c:pt>
                <c:pt idx="203">
                  <c:v>0.26845637583893001</c:v>
                </c:pt>
                <c:pt idx="204">
                  <c:v>0.41312559017940997</c:v>
                </c:pt>
                <c:pt idx="205">
                  <c:v>0.29171838037955</c:v>
                </c:pt>
                <c:pt idx="206">
                  <c:v>0.19229346941794001</c:v>
                </c:pt>
                <c:pt idx="207">
                  <c:v>0.16749181014310999</c:v>
                </c:pt>
                <c:pt idx="208">
                  <c:v>8.3708791885170997E-2</c:v>
                </c:pt>
                <c:pt idx="209">
                  <c:v>0.40383147423111998</c:v>
                </c:pt>
                <c:pt idx="210">
                  <c:v>20.317904187210001</c:v>
                </c:pt>
                <c:pt idx="211">
                  <c:v>0.24091108190977001</c:v>
                </c:pt>
                <c:pt idx="212">
                  <c:v>0</c:v>
                </c:pt>
                <c:pt idx="213">
                  <c:v>7.2358900144718005E-2</c:v>
                </c:pt>
                <c:pt idx="214">
                  <c:v>0.37542415710056998</c:v>
                </c:pt>
                <c:pt idx="215">
                  <c:v>0</c:v>
                </c:pt>
                <c:pt idx="216">
                  <c:v>0.20154034405815999</c:v>
                </c:pt>
                <c:pt idx="217">
                  <c:v>0</c:v>
                </c:pt>
                <c:pt idx="218">
                  <c:v>0.19388194743644999</c:v>
                </c:pt>
                <c:pt idx="219">
                  <c:v>7.1715433161215994E-2</c:v>
                </c:pt>
                <c:pt idx="220">
                  <c:v>2.8638934631632001E-2</c:v>
                </c:pt>
                <c:pt idx="221">
                  <c:v>7.1525641942635998E-2</c:v>
                </c:pt>
                <c:pt idx="222">
                  <c:v>0</c:v>
                </c:pt>
                <c:pt idx="223">
                  <c:v>0.13578217680269</c:v>
                </c:pt>
                <c:pt idx="224">
                  <c:v>0.26906683810748</c:v>
                </c:pt>
                <c:pt idx="225">
                  <c:v>0.2303077911876</c:v>
                </c:pt>
                <c:pt idx="226">
                  <c:v>2.856122813281E-2</c:v>
                </c:pt>
                <c:pt idx="227">
                  <c:v>9.2790863668807996E-2</c:v>
                </c:pt>
                <c:pt idx="228">
                  <c:v>9.6318493150684997E-2</c:v>
                </c:pt>
                <c:pt idx="229">
                  <c:v>0.11769741065696999</c:v>
                </c:pt>
                <c:pt idx="230">
                  <c:v>7.1306332002281994E-2</c:v>
                </c:pt>
                <c:pt idx="231">
                  <c:v>0.10692899914457001</c:v>
                </c:pt>
                <c:pt idx="232">
                  <c:v>0.17518230836837001</c:v>
                </c:pt>
                <c:pt idx="233">
                  <c:v>0.33484521019147001</c:v>
                </c:pt>
                <c:pt idx="234">
                  <c:v>0.25123849964613998</c:v>
                </c:pt>
                <c:pt idx="235">
                  <c:v>6.6011269066648004E-2</c:v>
                </c:pt>
                <c:pt idx="236">
                  <c:v>0</c:v>
                </c:pt>
                <c:pt idx="237">
                  <c:v>0.15194346289753</c:v>
                </c:pt>
                <c:pt idx="238">
                  <c:v>0</c:v>
                </c:pt>
                <c:pt idx="239">
                  <c:v>0.28956847234973998</c:v>
                </c:pt>
                <c:pt idx="240">
                  <c:v>0.11999717653701999</c:v>
                </c:pt>
                <c:pt idx="241">
                  <c:v>0</c:v>
                </c:pt>
                <c:pt idx="242">
                  <c:v>0.21162528216703999</c:v>
                </c:pt>
                <c:pt idx="243">
                  <c:v>0.11278725504018</c:v>
                </c:pt>
                <c:pt idx="244">
                  <c:v>0.28895623370216</c:v>
                </c:pt>
                <c:pt idx="245">
                  <c:v>0.11977735503417</c:v>
                </c:pt>
                <c:pt idx="246">
                  <c:v>0.32403493941955003</c:v>
                </c:pt>
                <c:pt idx="247">
                  <c:v>0</c:v>
                </c:pt>
                <c:pt idx="248">
                  <c:v>0</c:v>
                </c:pt>
                <c:pt idx="249">
                  <c:v>0.20416784004506</c:v>
                </c:pt>
                <c:pt idx="250">
                  <c:v>0.33781406151031002</c:v>
                </c:pt>
                <c:pt idx="251">
                  <c:v>0.16170990648948999</c:v>
                </c:pt>
                <c:pt idx="252">
                  <c:v>4.2158516020236E-2</c:v>
                </c:pt>
                <c:pt idx="253">
                  <c:v>0.25291555430659002</c:v>
                </c:pt>
                <c:pt idx="254">
                  <c:v>0.15806111696523001</c:v>
                </c:pt>
                <c:pt idx="255">
                  <c:v>0.1123832268034</c:v>
                </c:pt>
                <c:pt idx="256">
                  <c:v>0.18260991712319</c:v>
                </c:pt>
                <c:pt idx="257">
                  <c:v>0.28097780275357997</c:v>
                </c:pt>
                <c:pt idx="258">
                  <c:v>0.11006510233713</c:v>
                </c:pt>
                <c:pt idx="259">
                  <c:v>0.16159629031125</c:v>
                </c:pt>
                <c:pt idx="260">
                  <c:v>0.21703828617825</c:v>
                </c:pt>
                <c:pt idx="261">
                  <c:v>0.36852449810472998</c:v>
                </c:pt>
                <c:pt idx="262">
                  <c:v>0.42072785919640998</c:v>
                </c:pt>
                <c:pt idx="263">
                  <c:v>0.51181378391642995</c:v>
                </c:pt>
                <c:pt idx="264">
                  <c:v>0.89736399326977001</c:v>
                </c:pt>
                <c:pt idx="265">
                  <c:v>4.2066886349295E-2</c:v>
                </c:pt>
                <c:pt idx="266">
                  <c:v>0.16825574873808</c:v>
                </c:pt>
                <c:pt idx="267">
                  <c:v>0.39963542031831001</c:v>
                </c:pt>
                <c:pt idx="268">
                  <c:v>0.43939606413312998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2C2-40EF-AEC8-9356C091F99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Sheet1!$N$2:$N$270</c:f>
              <c:numCache>
                <c:formatCode>General</c:formatCode>
                <c:ptCount val="269"/>
                <c:pt idx="0">
                  <c:v>0.20128873887696</c:v>
                </c:pt>
                <c:pt idx="1">
                  <c:v>0.58310753650552005</c:v>
                </c:pt>
                <c:pt idx="2">
                  <c:v>1.1007444411794001</c:v>
                </c:pt>
                <c:pt idx="3">
                  <c:v>0.53317680436324999</c:v>
                </c:pt>
                <c:pt idx="4">
                  <c:v>1.048425528795</c:v>
                </c:pt>
                <c:pt idx="5">
                  <c:v>0.15142448924763999</c:v>
                </c:pt>
                <c:pt idx="6">
                  <c:v>0.23067909974125</c:v>
                </c:pt>
                <c:pt idx="7">
                  <c:v>0.90520922288642003</c:v>
                </c:pt>
                <c:pt idx="8">
                  <c:v>0.47795552087398002</c:v>
                </c:pt>
                <c:pt idx="9">
                  <c:v>0.46058804176973001</c:v>
                </c:pt>
                <c:pt idx="10">
                  <c:v>0.38238123652837003</c:v>
                </c:pt>
                <c:pt idx="11">
                  <c:v>0.21667681071211001</c:v>
                </c:pt>
                <c:pt idx="12">
                  <c:v>0.75089145541505997</c:v>
                </c:pt>
                <c:pt idx="13">
                  <c:v>0.12167078319483</c:v>
                </c:pt>
                <c:pt idx="14">
                  <c:v>0</c:v>
                </c:pt>
                <c:pt idx="15">
                  <c:v>0.50781376649483001</c:v>
                </c:pt>
                <c:pt idx="16">
                  <c:v>0.73116816867879997</c:v>
                </c:pt>
                <c:pt idx="17">
                  <c:v>0.37114302348146999</c:v>
                </c:pt>
                <c:pt idx="18">
                  <c:v>1.1998691051885</c:v>
                </c:pt>
                <c:pt idx="19">
                  <c:v>0.34283083781557</c:v>
                </c:pt>
                <c:pt idx="20">
                  <c:v>0.18521881242055999</c:v>
                </c:pt>
                <c:pt idx="21">
                  <c:v>7.8631568760283002E-2</c:v>
                </c:pt>
                <c:pt idx="22">
                  <c:v>0.68433525172897003</c:v>
                </c:pt>
                <c:pt idx="23">
                  <c:v>0.65866598987225</c:v>
                </c:pt>
                <c:pt idx="24">
                  <c:v>0.35997294163123</c:v>
                </c:pt>
                <c:pt idx="25">
                  <c:v>0</c:v>
                </c:pt>
                <c:pt idx="26">
                  <c:v>0.43343877526381003</c:v>
                </c:pt>
                <c:pt idx="27">
                  <c:v>0.11346901330243001</c:v>
                </c:pt>
                <c:pt idx="28">
                  <c:v>0.42477192643723</c:v>
                </c:pt>
                <c:pt idx="29">
                  <c:v>0.35737550665895002</c:v>
                </c:pt>
                <c:pt idx="30">
                  <c:v>0.56548946790938004</c:v>
                </c:pt>
                <c:pt idx="31">
                  <c:v>0.23740374302551001</c:v>
                </c:pt>
                <c:pt idx="32">
                  <c:v>0.21865362374711</c:v>
                </c:pt>
                <c:pt idx="33">
                  <c:v>0.23124450493200999</c:v>
                </c:pt>
                <c:pt idx="34">
                  <c:v>0.26490704171082002</c:v>
                </c:pt>
                <c:pt idx="35">
                  <c:v>0.46103474011123002</c:v>
                </c:pt>
                <c:pt idx="36">
                  <c:v>0.95352110981435001</c:v>
                </c:pt>
                <c:pt idx="37">
                  <c:v>0.49062639040874001</c:v>
                </c:pt>
                <c:pt idx="38">
                  <c:v>0.60099765610914002</c:v>
                </c:pt>
                <c:pt idx="39">
                  <c:v>0.48484775660281998</c:v>
                </c:pt>
                <c:pt idx="40">
                  <c:v>0.47452007400111001</c:v>
                </c:pt>
                <c:pt idx="41">
                  <c:v>0.20536840208970999</c:v>
                </c:pt>
                <c:pt idx="42">
                  <c:v>0.12486343062275999</c:v>
                </c:pt>
                <c:pt idx="43">
                  <c:v>0.61807664150355002</c:v>
                </c:pt>
                <c:pt idx="44">
                  <c:v>0.82602023689637005</c:v>
                </c:pt>
                <c:pt idx="45">
                  <c:v>2.7414643489919999</c:v>
                </c:pt>
                <c:pt idx="46">
                  <c:v>1.5869219454443</c:v>
                </c:pt>
                <c:pt idx="47">
                  <c:v>0.34657902599342999</c:v>
                </c:pt>
                <c:pt idx="48">
                  <c:v>0.24849766436090001</c:v>
                </c:pt>
                <c:pt idx="49">
                  <c:v>9.3164363436571002E-2</c:v>
                </c:pt>
                <c:pt idx="50">
                  <c:v>3.5394848401618999</c:v>
                </c:pt>
                <c:pt idx="51">
                  <c:v>0.31877932590709002</c:v>
                </c:pt>
                <c:pt idx="52">
                  <c:v>0.66839334948617002</c:v>
                </c:pt>
                <c:pt idx="53">
                  <c:v>0.34003460001192998</c:v>
                </c:pt>
                <c:pt idx="54">
                  <c:v>0</c:v>
                </c:pt>
                <c:pt idx="55">
                  <c:v>0</c:v>
                </c:pt>
                <c:pt idx="56">
                  <c:v>0.26586549352027</c:v>
                </c:pt>
                <c:pt idx="57">
                  <c:v>0.26846157513349</c:v>
                </c:pt>
                <c:pt idx="58">
                  <c:v>0.75259597980375004</c:v>
                </c:pt>
                <c:pt idx="59">
                  <c:v>0</c:v>
                </c:pt>
                <c:pt idx="60">
                  <c:v>0.51495510495331998</c:v>
                </c:pt>
                <c:pt idx="61">
                  <c:v>0</c:v>
                </c:pt>
                <c:pt idx="62">
                  <c:v>0.51349712940840997</c:v>
                </c:pt>
                <c:pt idx="63">
                  <c:v>0.57398186550048003</c:v>
                </c:pt>
                <c:pt idx="64">
                  <c:v>3.3261662370368997E-2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0.21711790807489001</c:v>
                </c:pt>
                <c:pt idx="70">
                  <c:v>0</c:v>
                </c:pt>
                <c:pt idx="71">
                  <c:v>0.18021222360542999</c:v>
                </c:pt>
                <c:pt idx="72">
                  <c:v>0</c:v>
                </c:pt>
                <c:pt idx="73">
                  <c:v>0</c:v>
                </c:pt>
                <c:pt idx="74">
                  <c:v>0.15643146642649</c:v>
                </c:pt>
                <c:pt idx="75">
                  <c:v>0.34361818095643998</c:v>
                </c:pt>
                <c:pt idx="76">
                  <c:v>0</c:v>
                </c:pt>
                <c:pt idx="77">
                  <c:v>0.12675172062498999</c:v>
                </c:pt>
                <c:pt idx="78">
                  <c:v>0.30525717398771002</c:v>
                </c:pt>
                <c:pt idx="79">
                  <c:v>0.76699098075421002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0.21165898072603001</c:v>
                </c:pt>
                <c:pt idx="84">
                  <c:v>7.3300781480912E-2</c:v>
                </c:pt>
                <c:pt idx="85">
                  <c:v>2.5979244970806001</c:v>
                </c:pt>
                <c:pt idx="86">
                  <c:v>0.11223079376705999</c:v>
                </c:pt>
                <c:pt idx="87">
                  <c:v>0.38258528463636998</c:v>
                </c:pt>
                <c:pt idx="88">
                  <c:v>0.23610242123033001</c:v>
                </c:pt>
                <c:pt idx="89">
                  <c:v>0.41430105876937001</c:v>
                </c:pt>
                <c:pt idx="90">
                  <c:v>2.4370382609106001</c:v>
                </c:pt>
                <c:pt idx="91">
                  <c:v>0.26664464292035001</c:v>
                </c:pt>
                <c:pt idx="92">
                  <c:v>0.48948492032600999</c:v>
                </c:pt>
                <c:pt idx="93">
                  <c:v>0.45980665748230998</c:v>
                </c:pt>
                <c:pt idx="94">
                  <c:v>0.52306173303868997</c:v>
                </c:pt>
                <c:pt idx="95">
                  <c:v>0.16685467193080999</c:v>
                </c:pt>
                <c:pt idx="96">
                  <c:v>0.34656954887218</c:v>
                </c:pt>
                <c:pt idx="97">
                  <c:v>1.3695573017606999</c:v>
                </c:pt>
                <c:pt idx="98">
                  <c:v>0.34407844518818997</c:v>
                </c:pt>
                <c:pt idx="99">
                  <c:v>0</c:v>
                </c:pt>
                <c:pt idx="100">
                  <c:v>0.28875950793501998</c:v>
                </c:pt>
                <c:pt idx="101">
                  <c:v>9.9738333548455002E-2</c:v>
                </c:pt>
                <c:pt idx="102">
                  <c:v>6.6866091852894993E-2</c:v>
                </c:pt>
                <c:pt idx="103">
                  <c:v>9.9704405761741999E-2</c:v>
                </c:pt>
                <c:pt idx="104">
                  <c:v>0</c:v>
                </c:pt>
                <c:pt idx="105">
                  <c:v>0.10909730775999001</c:v>
                </c:pt>
                <c:pt idx="106">
                  <c:v>0</c:v>
                </c:pt>
                <c:pt idx="107">
                  <c:v>0.15365307247498999</c:v>
                </c:pt>
                <c:pt idx="108">
                  <c:v>1.097010782451</c:v>
                </c:pt>
                <c:pt idx="109">
                  <c:v>0.35649369686309001</c:v>
                </c:pt>
                <c:pt idx="110">
                  <c:v>5.6279238823294997E-2</c:v>
                </c:pt>
                <c:pt idx="111">
                  <c:v>0.13718064463178001</c:v>
                </c:pt>
                <c:pt idx="112">
                  <c:v>0.35643100011724999</c:v>
                </c:pt>
                <c:pt idx="113">
                  <c:v>0.42633841344274997</c:v>
                </c:pt>
                <c:pt idx="114">
                  <c:v>0.40893804998652</c:v>
                </c:pt>
                <c:pt idx="115">
                  <c:v>0.14170609453319</c:v>
                </c:pt>
                <c:pt idx="116">
                  <c:v>0.32553074391971998</c:v>
                </c:pt>
                <c:pt idx="117">
                  <c:v>0.18382998653475</c:v>
                </c:pt>
                <c:pt idx="118">
                  <c:v>0.10068960672513</c:v>
                </c:pt>
                <c:pt idx="119">
                  <c:v>0.34772631480353999</c:v>
                </c:pt>
                <c:pt idx="120">
                  <c:v>0.13463519715276001</c:v>
                </c:pt>
                <c:pt idx="121">
                  <c:v>0.15159319176830999</c:v>
                </c:pt>
                <c:pt idx="122">
                  <c:v>0</c:v>
                </c:pt>
                <c:pt idx="123">
                  <c:v>0.105353108502</c:v>
                </c:pt>
                <c:pt idx="124">
                  <c:v>0.18729003031756999</c:v>
                </c:pt>
                <c:pt idx="125">
                  <c:v>0</c:v>
                </c:pt>
                <c:pt idx="126">
                  <c:v>0.13694781936934</c:v>
                </c:pt>
                <c:pt idx="127">
                  <c:v>0.39480511374054</c:v>
                </c:pt>
                <c:pt idx="128">
                  <c:v>0</c:v>
                </c:pt>
                <c:pt idx="129">
                  <c:v>0</c:v>
                </c:pt>
                <c:pt idx="130">
                  <c:v>0.23723267500292</c:v>
                </c:pt>
                <c:pt idx="131">
                  <c:v>0.21735827889637999</c:v>
                </c:pt>
                <c:pt idx="132">
                  <c:v>0</c:v>
                </c:pt>
                <c:pt idx="133">
                  <c:v>0.11801684953435999</c:v>
                </c:pt>
                <c:pt idx="134">
                  <c:v>0</c:v>
                </c:pt>
                <c:pt idx="135">
                  <c:v>0</c:v>
                </c:pt>
                <c:pt idx="136">
                  <c:v>0.25817757009345998</c:v>
                </c:pt>
                <c:pt idx="137">
                  <c:v>0</c:v>
                </c:pt>
                <c:pt idx="138">
                  <c:v>0.24530131177796999</c:v>
                </c:pt>
                <c:pt idx="139">
                  <c:v>0</c:v>
                </c:pt>
                <c:pt idx="140">
                  <c:v>7.0080358811436996E-2</c:v>
                </c:pt>
                <c:pt idx="141">
                  <c:v>0.58865438746072996</c:v>
                </c:pt>
                <c:pt idx="142">
                  <c:v>0.75178315025157005</c:v>
                </c:pt>
                <c:pt idx="143">
                  <c:v>0.31965654420943002</c:v>
                </c:pt>
                <c:pt idx="144">
                  <c:v>0.27060127135942003</c:v>
                </c:pt>
                <c:pt idx="145">
                  <c:v>0.15746011010544</c:v>
                </c:pt>
                <c:pt idx="146">
                  <c:v>0.72902450688781995</c:v>
                </c:pt>
                <c:pt idx="147">
                  <c:v>0.86323549997667004</c:v>
                </c:pt>
                <c:pt idx="148">
                  <c:v>0.20531964535698</c:v>
                </c:pt>
                <c:pt idx="149">
                  <c:v>0.10439752712003</c:v>
                </c:pt>
                <c:pt idx="150">
                  <c:v>0.31372823437482</c:v>
                </c:pt>
                <c:pt idx="151">
                  <c:v>0.52478134110787</c:v>
                </c:pt>
                <c:pt idx="152">
                  <c:v>0.47694012010961001</c:v>
                </c:pt>
                <c:pt idx="153">
                  <c:v>5.4805382588212999E-2</c:v>
                </c:pt>
                <c:pt idx="154">
                  <c:v>0.13059092393079</c:v>
                </c:pt>
                <c:pt idx="155">
                  <c:v>0.37035741628095997</c:v>
                </c:pt>
                <c:pt idx="156">
                  <c:v>0.27797202797203002</c:v>
                </c:pt>
                <c:pt idx="157">
                  <c:v>0.43110479341924002</c:v>
                </c:pt>
                <c:pt idx="158">
                  <c:v>0.13630962089615001</c:v>
                </c:pt>
                <c:pt idx="159">
                  <c:v>0.14561636494956001</c:v>
                </c:pt>
                <c:pt idx="160">
                  <c:v>9.9007594464893003E-2</c:v>
                </c:pt>
                <c:pt idx="161">
                  <c:v>0.11880081064083001</c:v>
                </c:pt>
                <c:pt idx="162">
                  <c:v>0.22827061714592001</c:v>
                </c:pt>
                <c:pt idx="163">
                  <c:v>0.19213973799126999</c:v>
                </c:pt>
                <c:pt idx="164">
                  <c:v>7.5679955290611001E-2</c:v>
                </c:pt>
                <c:pt idx="165">
                  <c:v>0.55066592157958005</c:v>
                </c:pt>
                <c:pt idx="166">
                  <c:v>0.23864403622732999</c:v>
                </c:pt>
                <c:pt idx="167">
                  <c:v>0.12455474588503999</c:v>
                </c:pt>
                <c:pt idx="168">
                  <c:v>0.37189216873079001</c:v>
                </c:pt>
                <c:pt idx="169">
                  <c:v>0.30406191806331001</c:v>
                </c:pt>
                <c:pt idx="170">
                  <c:v>0.59201191002348996</c:v>
                </c:pt>
                <c:pt idx="171">
                  <c:v>0.43000755418676001</c:v>
                </c:pt>
                <c:pt idx="172">
                  <c:v>0.36601094547017998</c:v>
                </c:pt>
                <c:pt idx="173">
                  <c:v>0.16614769716968</c:v>
                </c:pt>
                <c:pt idx="174">
                  <c:v>0.18124782154061</c:v>
                </c:pt>
                <c:pt idx="175">
                  <c:v>6.0413834768161999E-2</c:v>
                </c:pt>
                <c:pt idx="176">
                  <c:v>0.39152812147827998</c:v>
                </c:pt>
                <c:pt idx="177">
                  <c:v>7.2028532592911004E-2</c:v>
                </c:pt>
                <c:pt idx="178">
                  <c:v>0.24161042641916999</c:v>
                </c:pt>
                <c:pt idx="179">
                  <c:v>0.28572092266951998</c:v>
                </c:pt>
                <c:pt idx="180">
                  <c:v>6.6199015144476001E-2</c:v>
                </c:pt>
                <c:pt idx="181">
                  <c:v>0.36579417980815998</c:v>
                </c:pt>
                <c:pt idx="182">
                  <c:v>0.16371933165357</c:v>
                </c:pt>
                <c:pt idx="183">
                  <c:v>0.39441606686788999</c:v>
                </c:pt>
                <c:pt idx="184">
                  <c:v>0.62717366102480998</c:v>
                </c:pt>
                <c:pt idx="185">
                  <c:v>0.25816161148414002</c:v>
                </c:pt>
                <c:pt idx="186">
                  <c:v>1.8323031692016001</c:v>
                </c:pt>
                <c:pt idx="187">
                  <c:v>0.51557726136468995</c:v>
                </c:pt>
                <c:pt idx="188">
                  <c:v>0.34945210076255001</c:v>
                </c:pt>
                <c:pt idx="189">
                  <c:v>9.7188476223532994E-2</c:v>
                </c:pt>
                <c:pt idx="190">
                  <c:v>0.22326334663659</c:v>
                </c:pt>
                <c:pt idx="191">
                  <c:v>0.20586840613904001</c:v>
                </c:pt>
                <c:pt idx="192">
                  <c:v>0.54750011562832002</c:v>
                </c:pt>
                <c:pt idx="193">
                  <c:v>6.9355342095224995E-2</c:v>
                </c:pt>
                <c:pt idx="194">
                  <c:v>0.19644549215373999</c:v>
                </c:pt>
                <c:pt idx="195">
                  <c:v>0.12824956672443999</c:v>
                </c:pt>
                <c:pt idx="196">
                  <c:v>0.17444748668537999</c:v>
                </c:pt>
                <c:pt idx="197">
                  <c:v>0.41901054601318999</c:v>
                </c:pt>
                <c:pt idx="198">
                  <c:v>0.34923053833454998</c:v>
                </c:pt>
                <c:pt idx="199">
                  <c:v>0.22040156935149</c:v>
                </c:pt>
                <c:pt idx="200">
                  <c:v>0.1038445562376</c:v>
                </c:pt>
                <c:pt idx="201">
                  <c:v>0.16383607162635999</c:v>
                </c:pt>
                <c:pt idx="202">
                  <c:v>0.73837350162096005</c:v>
                </c:pt>
                <c:pt idx="203">
                  <c:v>0.91583330449726996</c:v>
                </c:pt>
                <c:pt idx="204">
                  <c:v>0.30385147601475998</c:v>
                </c:pt>
                <c:pt idx="205">
                  <c:v>0.48129020358287</c:v>
                </c:pt>
                <c:pt idx="206">
                  <c:v>0.41139459309963</c:v>
                </c:pt>
                <c:pt idx="207">
                  <c:v>0.10944448284602</c:v>
                </c:pt>
                <c:pt idx="208">
                  <c:v>0.12553698734265001</c:v>
                </c:pt>
                <c:pt idx="209">
                  <c:v>0.50780125510967999</c:v>
                </c:pt>
                <c:pt idx="210">
                  <c:v>0.18362459994013</c:v>
                </c:pt>
                <c:pt idx="211">
                  <c:v>0.59600515463918002</c:v>
                </c:pt>
                <c:pt idx="212">
                  <c:v>1.0247102206803</c:v>
                </c:pt>
                <c:pt idx="213">
                  <c:v>0.34241861105374999</c:v>
                </c:pt>
                <c:pt idx="214">
                  <c:v>4.7275604274641001</c:v>
                </c:pt>
                <c:pt idx="215">
                  <c:v>0.86657496561210001</c:v>
                </c:pt>
                <c:pt idx="216">
                  <c:v>0.29334250028647002</c:v>
                </c:pt>
                <c:pt idx="217">
                  <c:v>0.27035076866680002</c:v>
                </c:pt>
                <c:pt idx="218">
                  <c:v>0.37796357805521003</c:v>
                </c:pt>
                <c:pt idx="219">
                  <c:v>0.42480105341501001</c:v>
                </c:pt>
                <c:pt idx="220">
                  <c:v>0.32843541151698002</c:v>
                </c:pt>
                <c:pt idx="221">
                  <c:v>0.15213213762811001</c:v>
                </c:pt>
                <c:pt idx="222">
                  <c:v>0.14292901573363001</c:v>
                </c:pt>
                <c:pt idx="223">
                  <c:v>0.10972808010149999</c:v>
                </c:pt>
                <c:pt idx="224">
                  <c:v>0.16454886187036999</c:v>
                </c:pt>
                <c:pt idx="225">
                  <c:v>0.41985125269904</c:v>
                </c:pt>
                <c:pt idx="226">
                  <c:v>0.90540617685677005</c:v>
                </c:pt>
                <c:pt idx="227">
                  <c:v>1.3951949622396</c:v>
                </c:pt>
                <c:pt idx="228">
                  <c:v>0.16876289952906001</c:v>
                </c:pt>
                <c:pt idx="229">
                  <c:v>0.51530524995725002</c:v>
                </c:pt>
                <c:pt idx="230">
                  <c:v>0.31917197670045</c:v>
                </c:pt>
                <c:pt idx="231">
                  <c:v>0.48779931844862001</c:v>
                </c:pt>
                <c:pt idx="232">
                  <c:v>9.5723223137670996E-2</c:v>
                </c:pt>
                <c:pt idx="233">
                  <c:v>0.54463003896725004</c:v>
                </c:pt>
                <c:pt idx="234">
                  <c:v>0.18226556092226001</c:v>
                </c:pt>
                <c:pt idx="235">
                  <c:v>0.14122363445857</c:v>
                </c:pt>
                <c:pt idx="236">
                  <c:v>0.25278979731269002</c:v>
                </c:pt>
                <c:pt idx="237">
                  <c:v>0.29148875604896002</c:v>
                </c:pt>
                <c:pt idx="238">
                  <c:v>0.12296621844720999</c:v>
                </c:pt>
                <c:pt idx="239">
                  <c:v>0.20263655199107</c:v>
                </c:pt>
                <c:pt idx="240">
                  <c:v>0.39720025038411</c:v>
                </c:pt>
                <c:pt idx="241">
                  <c:v>0.27989850834574997</c:v>
                </c:pt>
                <c:pt idx="242">
                  <c:v>0.62910253347440004</c:v>
                </c:pt>
                <c:pt idx="243">
                  <c:v>0.36850425940879999</c:v>
                </c:pt>
                <c:pt idx="244">
                  <c:v>0.43203911090899</c:v>
                </c:pt>
                <c:pt idx="245">
                  <c:v>0.19660207966362001</c:v>
                </c:pt>
                <c:pt idx="246">
                  <c:v>0.27145826471155998</c:v>
                </c:pt>
                <c:pt idx="247">
                  <c:v>1.7300056721496999</c:v>
                </c:pt>
                <c:pt idx="248">
                  <c:v>0.36423991117757998</c:v>
                </c:pt>
                <c:pt idx="249">
                  <c:v>0.38724141445021998</c:v>
                </c:pt>
                <c:pt idx="250">
                  <c:v>0.26824216495195002</c:v>
                </c:pt>
                <c:pt idx="251">
                  <c:v>0.37107850346755</c:v>
                </c:pt>
                <c:pt idx="252">
                  <c:v>9.8950558646583003E-2</c:v>
                </c:pt>
                <c:pt idx="253">
                  <c:v>0.30072807850585997</c:v>
                </c:pt>
                <c:pt idx="254">
                  <c:v>0.43850231117841998</c:v>
                </c:pt>
                <c:pt idx="255">
                  <c:v>0.18075623891456</c:v>
                </c:pt>
                <c:pt idx="256">
                  <c:v>5.5342843266809001E-2</c:v>
                </c:pt>
                <c:pt idx="257">
                  <c:v>0</c:v>
                </c:pt>
                <c:pt idx="258">
                  <c:v>0</c:v>
                </c:pt>
                <c:pt idx="259">
                  <c:v>0.12529348022395001</c:v>
                </c:pt>
                <c:pt idx="260">
                  <c:v>0</c:v>
                </c:pt>
                <c:pt idx="261">
                  <c:v>0.77299810417982995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7.1030734886237998E-2</c:v>
                </c:pt>
                <c:pt idx="267">
                  <c:v>0.12850862360501</c:v>
                </c:pt>
                <c:pt idx="268">
                  <c:v>0.44067261743755998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2C2-40EF-AEC8-9356C091F99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Sheet1!$O$2:$O$270</c:f>
              <c:numCache>
                <c:formatCode>General</c:formatCode>
                <c:ptCount val="269"/>
                <c:pt idx="0">
                  <c:v>0</c:v>
                </c:pt>
                <c:pt idx="1">
                  <c:v>0.19319270579735001</c:v>
                </c:pt>
                <c:pt idx="2">
                  <c:v>0</c:v>
                </c:pt>
                <c:pt idx="3">
                  <c:v>0</c:v>
                </c:pt>
                <c:pt idx="4">
                  <c:v>0.28419796507975997</c:v>
                </c:pt>
                <c:pt idx="5">
                  <c:v>0.69391023125107998</c:v>
                </c:pt>
                <c:pt idx="6">
                  <c:v>0.31152403521713001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0.22362598032299999</c:v>
                </c:pt>
                <c:pt idx="12">
                  <c:v>0.44195085255767003</c:v>
                </c:pt>
                <c:pt idx="13">
                  <c:v>0.41510675292533</c:v>
                </c:pt>
                <c:pt idx="14">
                  <c:v>8.6116460770037997E-2</c:v>
                </c:pt>
                <c:pt idx="15">
                  <c:v>0</c:v>
                </c:pt>
                <c:pt idx="16">
                  <c:v>0.24892757616558001</c:v>
                </c:pt>
                <c:pt idx="17">
                  <c:v>0</c:v>
                </c:pt>
                <c:pt idx="18">
                  <c:v>0.28336151293130002</c:v>
                </c:pt>
                <c:pt idx="19">
                  <c:v>0.45080299283098002</c:v>
                </c:pt>
                <c:pt idx="20">
                  <c:v>0.38333359410449003</c:v>
                </c:pt>
                <c:pt idx="21">
                  <c:v>0</c:v>
                </c:pt>
                <c:pt idx="22">
                  <c:v>0.42280158804589002</c:v>
                </c:pt>
                <c:pt idx="23">
                  <c:v>0</c:v>
                </c:pt>
                <c:pt idx="24">
                  <c:v>0</c:v>
                </c:pt>
                <c:pt idx="25">
                  <c:v>0.27175610670332001</c:v>
                </c:pt>
                <c:pt idx="26">
                  <c:v>0.28730247954531002</c:v>
                </c:pt>
                <c:pt idx="27">
                  <c:v>0.73663675380413995</c:v>
                </c:pt>
                <c:pt idx="28">
                  <c:v>0</c:v>
                </c:pt>
                <c:pt idx="29">
                  <c:v>3.7443250074106003E-2</c:v>
                </c:pt>
                <c:pt idx="30">
                  <c:v>0.33700502387119002</c:v>
                </c:pt>
                <c:pt idx="31">
                  <c:v>0</c:v>
                </c:pt>
                <c:pt idx="32">
                  <c:v>0.19655559715462001</c:v>
                </c:pt>
                <c:pt idx="33">
                  <c:v>0.28777315053108998</c:v>
                </c:pt>
                <c:pt idx="34">
                  <c:v>0.35554446644938997</c:v>
                </c:pt>
                <c:pt idx="35">
                  <c:v>0.22112180385562</c:v>
                </c:pt>
                <c:pt idx="36">
                  <c:v>0.77863947904201003</c:v>
                </c:pt>
                <c:pt idx="37">
                  <c:v>0.32150844930417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0.35082272586153002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0.17851321773956</c:v>
                </c:pt>
                <c:pt idx="47">
                  <c:v>0.58348851644941002</c:v>
                </c:pt>
                <c:pt idx="48">
                  <c:v>0.33041697691735</c:v>
                </c:pt>
                <c:pt idx="49">
                  <c:v>0.25277980242855003</c:v>
                </c:pt>
                <c:pt idx="50">
                  <c:v>0.39120233997912002</c:v>
                </c:pt>
                <c:pt idx="51">
                  <c:v>0</c:v>
                </c:pt>
                <c:pt idx="52">
                  <c:v>0</c:v>
                </c:pt>
                <c:pt idx="53">
                  <c:v>0.20761674568498001</c:v>
                </c:pt>
                <c:pt idx="54">
                  <c:v>0.36705488787015</c:v>
                </c:pt>
                <c:pt idx="55">
                  <c:v>0.32658494304111002</c:v>
                </c:pt>
                <c:pt idx="56">
                  <c:v>0.81948238344367996</c:v>
                </c:pt>
                <c:pt idx="57">
                  <c:v>0.29506231654654003</c:v>
                </c:pt>
                <c:pt idx="58">
                  <c:v>0</c:v>
                </c:pt>
                <c:pt idx="59">
                  <c:v>0</c:v>
                </c:pt>
                <c:pt idx="60">
                  <c:v>0.32210071015538</c:v>
                </c:pt>
                <c:pt idx="61">
                  <c:v>0</c:v>
                </c:pt>
                <c:pt idx="62">
                  <c:v>0.67412199346956003</c:v>
                </c:pt>
                <c:pt idx="63">
                  <c:v>0</c:v>
                </c:pt>
                <c:pt idx="64">
                  <c:v>0.26789131266742999</c:v>
                </c:pt>
                <c:pt idx="65">
                  <c:v>0</c:v>
                </c:pt>
                <c:pt idx="66">
                  <c:v>0.40703902065800002</c:v>
                </c:pt>
                <c:pt idx="67">
                  <c:v>0.20272027661754999</c:v>
                </c:pt>
                <c:pt idx="68">
                  <c:v>0.26462715105162998</c:v>
                </c:pt>
                <c:pt idx="69">
                  <c:v>0.25081821796714998</c:v>
                </c:pt>
                <c:pt idx="70">
                  <c:v>0.19622233774705999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0.24447262670558001</c:v>
                </c:pt>
                <c:pt idx="75">
                  <c:v>0.60893959991242996</c:v>
                </c:pt>
                <c:pt idx="76">
                  <c:v>0.31681807771586001</c:v>
                </c:pt>
                <c:pt idx="77">
                  <c:v>0.18775759426041999</c:v>
                </c:pt>
                <c:pt idx="78">
                  <c:v>0.13887193260896</c:v>
                </c:pt>
                <c:pt idx="79">
                  <c:v>0</c:v>
                </c:pt>
                <c:pt idx="80">
                  <c:v>0</c:v>
                </c:pt>
                <c:pt idx="81">
                  <c:v>0.26689034619490998</c:v>
                </c:pt>
                <c:pt idx="82">
                  <c:v>1.8754951550978001</c:v>
                </c:pt>
                <c:pt idx="83">
                  <c:v>0.37122122655145001</c:v>
                </c:pt>
                <c:pt idx="84">
                  <c:v>0.36572384428223997</c:v>
                </c:pt>
                <c:pt idx="85">
                  <c:v>1.2282995348271999</c:v>
                </c:pt>
                <c:pt idx="86">
                  <c:v>0</c:v>
                </c:pt>
                <c:pt idx="87">
                  <c:v>0</c:v>
                </c:pt>
                <c:pt idx="88">
                  <c:v>0.60725671777743995</c:v>
                </c:pt>
                <c:pt idx="89">
                  <c:v>0</c:v>
                </c:pt>
                <c:pt idx="90">
                  <c:v>1.1280247437686</c:v>
                </c:pt>
                <c:pt idx="91">
                  <c:v>1.4430943579177</c:v>
                </c:pt>
                <c:pt idx="92">
                  <c:v>1.1851963974873001</c:v>
                </c:pt>
                <c:pt idx="93">
                  <c:v>0</c:v>
                </c:pt>
                <c:pt idx="94">
                  <c:v>0</c:v>
                </c:pt>
                <c:pt idx="95">
                  <c:v>0.45085935608811001</c:v>
                </c:pt>
                <c:pt idx="96">
                  <c:v>0</c:v>
                </c:pt>
                <c:pt idx="97">
                  <c:v>0.23139046005868</c:v>
                </c:pt>
                <c:pt idx="98">
                  <c:v>1.0422177547349001</c:v>
                </c:pt>
                <c:pt idx="99">
                  <c:v>0.96797088536869003</c:v>
                </c:pt>
                <c:pt idx="100">
                  <c:v>0.34105485550441</c:v>
                </c:pt>
                <c:pt idx="101">
                  <c:v>0</c:v>
                </c:pt>
                <c:pt idx="102">
                  <c:v>0.41153504077663999</c:v>
                </c:pt>
                <c:pt idx="103">
                  <c:v>0</c:v>
                </c:pt>
                <c:pt idx="104">
                  <c:v>0.77831859073854004</c:v>
                </c:pt>
                <c:pt idx="105">
                  <c:v>0.21388763367977001</c:v>
                </c:pt>
                <c:pt idx="106">
                  <c:v>0.14303351501098999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0.2423275485784</c:v>
                </c:pt>
                <c:pt idx="111">
                  <c:v>0.67091882784764001</c:v>
                </c:pt>
                <c:pt idx="112">
                  <c:v>0.59078199693334998</c:v>
                </c:pt>
                <c:pt idx="113">
                  <c:v>0.28707558655102999</c:v>
                </c:pt>
                <c:pt idx="114">
                  <c:v>0</c:v>
                </c:pt>
                <c:pt idx="115">
                  <c:v>0</c:v>
                </c:pt>
                <c:pt idx="116">
                  <c:v>0.25249868490268002</c:v>
                </c:pt>
                <c:pt idx="117">
                  <c:v>0</c:v>
                </c:pt>
                <c:pt idx="118">
                  <c:v>0.41333493657187997</c:v>
                </c:pt>
                <c:pt idx="119">
                  <c:v>0</c:v>
                </c:pt>
                <c:pt idx="120">
                  <c:v>0.38780080866990002</c:v>
                </c:pt>
                <c:pt idx="121">
                  <c:v>0</c:v>
                </c:pt>
                <c:pt idx="122">
                  <c:v>0</c:v>
                </c:pt>
                <c:pt idx="123">
                  <c:v>0.17953456228122</c:v>
                </c:pt>
                <c:pt idx="124">
                  <c:v>0.11418269230769</c:v>
                </c:pt>
                <c:pt idx="125">
                  <c:v>9.6153846153846007E-2</c:v>
                </c:pt>
                <c:pt idx="126">
                  <c:v>0.54760152036416998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0.39054285456784998</c:v>
                </c:pt>
                <c:pt idx="131">
                  <c:v>0.80639106212364997</c:v>
                </c:pt>
                <c:pt idx="132">
                  <c:v>0.47832765444329001</c:v>
                </c:pt>
                <c:pt idx="133">
                  <c:v>0.70760374190453001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0.28738642997201003</c:v>
                </c:pt>
                <c:pt idx="138">
                  <c:v>1.0220419890164001</c:v>
                </c:pt>
                <c:pt idx="139">
                  <c:v>0.20794997232321</c:v>
                </c:pt>
                <c:pt idx="140">
                  <c:v>0.33880304548786</c:v>
                </c:pt>
                <c:pt idx="141">
                  <c:v>0.57279593210199997</c:v>
                </c:pt>
                <c:pt idx="142">
                  <c:v>0.95155493746853004</c:v>
                </c:pt>
                <c:pt idx="143">
                  <c:v>0</c:v>
                </c:pt>
                <c:pt idx="144">
                  <c:v>0.22567290878929</c:v>
                </c:pt>
                <c:pt idx="145">
                  <c:v>0</c:v>
                </c:pt>
                <c:pt idx="146">
                  <c:v>0.12171627413791</c:v>
                </c:pt>
                <c:pt idx="147">
                  <c:v>0.28069756330626</c:v>
                </c:pt>
                <c:pt idx="148">
                  <c:v>0.12389169179329</c:v>
                </c:pt>
                <c:pt idx="149">
                  <c:v>0</c:v>
                </c:pt>
                <c:pt idx="150">
                  <c:v>0</c:v>
                </c:pt>
                <c:pt idx="151">
                  <c:v>0.26562803121876</c:v>
                </c:pt>
                <c:pt idx="152">
                  <c:v>1.27277339262</c:v>
                </c:pt>
                <c:pt idx="153">
                  <c:v>0.66836742305568997</c:v>
                </c:pt>
                <c:pt idx="154">
                  <c:v>0.18795029758796999</c:v>
                </c:pt>
                <c:pt idx="155">
                  <c:v>0.69212659434974</c:v>
                </c:pt>
                <c:pt idx="156">
                  <c:v>0</c:v>
                </c:pt>
                <c:pt idx="157">
                  <c:v>0.72182286318108002</c:v>
                </c:pt>
                <c:pt idx="158">
                  <c:v>0.64931201190033005</c:v>
                </c:pt>
                <c:pt idx="159">
                  <c:v>0</c:v>
                </c:pt>
                <c:pt idx="160">
                  <c:v>0.43392329068402002</c:v>
                </c:pt>
                <c:pt idx="161">
                  <c:v>0.28522617544381001</c:v>
                </c:pt>
                <c:pt idx="162">
                  <c:v>1.7014327072972</c:v>
                </c:pt>
                <c:pt idx="163">
                  <c:v>0.70834136861936003</c:v>
                </c:pt>
                <c:pt idx="164">
                  <c:v>0</c:v>
                </c:pt>
                <c:pt idx="165">
                  <c:v>0.40158857176729001</c:v>
                </c:pt>
                <c:pt idx="166">
                  <c:v>0</c:v>
                </c:pt>
                <c:pt idx="167">
                  <c:v>0.36437546193643999</c:v>
                </c:pt>
                <c:pt idx="168">
                  <c:v>0</c:v>
                </c:pt>
                <c:pt idx="169">
                  <c:v>0.23349638671730999</c:v>
                </c:pt>
                <c:pt idx="170">
                  <c:v>0</c:v>
                </c:pt>
                <c:pt idx="171">
                  <c:v>0</c:v>
                </c:pt>
                <c:pt idx="172">
                  <c:v>0.28965374554805001</c:v>
                </c:pt>
                <c:pt idx="173">
                  <c:v>0</c:v>
                </c:pt>
                <c:pt idx="174">
                  <c:v>0.34729919456143998</c:v>
                </c:pt>
                <c:pt idx="175">
                  <c:v>0.13596393999851999</c:v>
                </c:pt>
                <c:pt idx="176">
                  <c:v>0.11822776579079999</c:v>
                </c:pt>
                <c:pt idx="177">
                  <c:v>0</c:v>
                </c:pt>
                <c:pt idx="178">
                  <c:v>0</c:v>
                </c:pt>
                <c:pt idx="179">
                  <c:v>2.0747133230878001</c:v>
                </c:pt>
                <c:pt idx="180">
                  <c:v>0.42553191489362002</c:v>
                </c:pt>
                <c:pt idx="181">
                  <c:v>0.40188531493328999</c:v>
                </c:pt>
                <c:pt idx="182">
                  <c:v>2.1702517432928001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0.24066500317441999</c:v>
                </c:pt>
                <c:pt idx="187">
                  <c:v>1.2599655167332</c:v>
                </c:pt>
                <c:pt idx="188">
                  <c:v>0.22627093740817</c:v>
                </c:pt>
                <c:pt idx="189">
                  <c:v>2.0507253817605999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0.16995340932399999</c:v>
                </c:pt>
                <c:pt idx="194">
                  <c:v>0.47518634040620999</c:v>
                </c:pt>
                <c:pt idx="195">
                  <c:v>0.59864463342163998</c:v>
                </c:pt>
                <c:pt idx="196">
                  <c:v>0</c:v>
                </c:pt>
                <c:pt idx="197">
                  <c:v>0.24144339249916</c:v>
                </c:pt>
                <c:pt idx="198">
                  <c:v>0</c:v>
                </c:pt>
                <c:pt idx="199">
                  <c:v>0</c:v>
                </c:pt>
                <c:pt idx="200">
                  <c:v>0.22975721832789001</c:v>
                </c:pt>
                <c:pt idx="201">
                  <c:v>0</c:v>
                </c:pt>
                <c:pt idx="202">
                  <c:v>0.27367589164190997</c:v>
                </c:pt>
                <c:pt idx="203">
                  <c:v>0</c:v>
                </c:pt>
                <c:pt idx="204">
                  <c:v>0.52682412854508998</c:v>
                </c:pt>
                <c:pt idx="205">
                  <c:v>0</c:v>
                </c:pt>
                <c:pt idx="206">
                  <c:v>0</c:v>
                </c:pt>
                <c:pt idx="207">
                  <c:v>0.68114309126293004</c:v>
                </c:pt>
                <c:pt idx="208">
                  <c:v>0.62247792268554003</c:v>
                </c:pt>
                <c:pt idx="209">
                  <c:v>0.65072595016212997</c:v>
                </c:pt>
                <c:pt idx="210">
                  <c:v>0.43802654440859001</c:v>
                </c:pt>
                <c:pt idx="211">
                  <c:v>0.39270646286806998</c:v>
                </c:pt>
                <c:pt idx="212">
                  <c:v>0</c:v>
                </c:pt>
                <c:pt idx="213">
                  <c:v>0</c:v>
                </c:pt>
                <c:pt idx="214">
                  <c:v>0.54296264942420003</c:v>
                </c:pt>
                <c:pt idx="215">
                  <c:v>1.1424819435325</c:v>
                </c:pt>
                <c:pt idx="216">
                  <c:v>0.54842473745623999</c:v>
                </c:pt>
                <c:pt idx="217">
                  <c:v>0.48922394937151997</c:v>
                </c:pt>
                <c:pt idx="218">
                  <c:v>0</c:v>
                </c:pt>
                <c:pt idx="219">
                  <c:v>0</c:v>
                </c:pt>
                <c:pt idx="220">
                  <c:v>0.72737343847936997</c:v>
                </c:pt>
                <c:pt idx="221">
                  <c:v>0.31745569454354999</c:v>
                </c:pt>
                <c:pt idx="222">
                  <c:v>0.24001047318428001</c:v>
                </c:pt>
                <c:pt idx="223">
                  <c:v>1.2877377697632</c:v>
                </c:pt>
                <c:pt idx="224">
                  <c:v>0.26020467496220001</c:v>
                </c:pt>
                <c:pt idx="225">
                  <c:v>1.2519789109817001</c:v>
                </c:pt>
                <c:pt idx="226">
                  <c:v>0</c:v>
                </c:pt>
                <c:pt idx="227">
                  <c:v>0</c:v>
                </c:pt>
                <c:pt idx="228">
                  <c:v>0.50705083565459996</c:v>
                </c:pt>
                <c:pt idx="229">
                  <c:v>0</c:v>
                </c:pt>
                <c:pt idx="230">
                  <c:v>0.73066774913740995</c:v>
                </c:pt>
                <c:pt idx="231">
                  <c:v>0</c:v>
                </c:pt>
                <c:pt idx="232">
                  <c:v>0.17971795875183</c:v>
                </c:pt>
                <c:pt idx="233">
                  <c:v>0</c:v>
                </c:pt>
                <c:pt idx="234">
                  <c:v>0</c:v>
                </c:pt>
                <c:pt idx="235">
                  <c:v>0.59127864005913</c:v>
                </c:pt>
                <c:pt idx="236">
                  <c:v>0.36226108881192998</c:v>
                </c:pt>
                <c:pt idx="237">
                  <c:v>0.32886158838697999</c:v>
                </c:pt>
                <c:pt idx="238">
                  <c:v>0.46923199467045001</c:v>
                </c:pt>
                <c:pt idx="239">
                  <c:v>0.71812245725289003</c:v>
                </c:pt>
                <c:pt idx="240">
                  <c:v>0</c:v>
                </c:pt>
                <c:pt idx="241">
                  <c:v>0.14186861229334999</c:v>
                </c:pt>
                <c:pt idx="242">
                  <c:v>0.58196768776420005</c:v>
                </c:pt>
                <c:pt idx="243">
                  <c:v>0</c:v>
                </c:pt>
                <c:pt idx="244">
                  <c:v>0.31705586842904998</c:v>
                </c:pt>
                <c:pt idx="245">
                  <c:v>0</c:v>
                </c:pt>
                <c:pt idx="246">
                  <c:v>8.1791597903818999E-2</c:v>
                </c:pt>
                <c:pt idx="247">
                  <c:v>0</c:v>
                </c:pt>
                <c:pt idx="248">
                  <c:v>0</c:v>
                </c:pt>
                <c:pt idx="249">
                  <c:v>0.19109110123485001</c:v>
                </c:pt>
                <c:pt idx="250">
                  <c:v>0</c:v>
                </c:pt>
                <c:pt idx="251">
                  <c:v>0.81287277780995004</c:v>
                </c:pt>
                <c:pt idx="252">
                  <c:v>0</c:v>
                </c:pt>
                <c:pt idx="253">
                  <c:v>0.19540296433533999</c:v>
                </c:pt>
                <c:pt idx="254">
                  <c:v>0</c:v>
                </c:pt>
                <c:pt idx="255">
                  <c:v>0</c:v>
                </c:pt>
                <c:pt idx="256">
                  <c:v>0.59342027181543</c:v>
                </c:pt>
                <c:pt idx="257">
                  <c:v>7.2374610986466002E-3</c:v>
                </c:pt>
                <c:pt idx="258">
                  <c:v>0</c:v>
                </c:pt>
                <c:pt idx="259">
                  <c:v>0.57760792148007001</c:v>
                </c:pt>
                <c:pt idx="260">
                  <c:v>0.78314997104805995</c:v>
                </c:pt>
                <c:pt idx="261">
                  <c:v>1.8265501071036001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0.22861111513029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2C2-40EF-AEC8-9356C091F99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NDR barrierefrei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Sheet1!$P$2:$P$270</c:f>
              <c:numCache>
                <c:formatCode>General</c:formatCode>
                <c:ptCount val="269"/>
                <c:pt idx="0">
                  <c:v>0.57887120115774005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2.8490028490028001</c:v>
                </c:pt>
                <c:pt idx="5">
                  <c:v>1.2765957446809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1.6901408450704001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2.1097046413501999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0.28050490883590001</c:v>
                </c:pt>
                <c:pt idx="23">
                  <c:v>0</c:v>
                </c:pt>
                <c:pt idx="24">
                  <c:v>0</c:v>
                </c:pt>
                <c:pt idx="25">
                  <c:v>0.98039215686275005</c:v>
                </c:pt>
                <c:pt idx="26">
                  <c:v>0</c:v>
                </c:pt>
                <c:pt idx="27">
                  <c:v>4.881450488145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7.5862068965517002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0.68493150684932003</c:v>
                </c:pt>
                <c:pt idx="41">
                  <c:v>0</c:v>
                </c:pt>
                <c:pt idx="42">
                  <c:v>0</c:v>
                </c:pt>
                <c:pt idx="43">
                  <c:v>1.1643835616438001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0.81855388813096996</c:v>
                </c:pt>
                <c:pt idx="48">
                  <c:v>0</c:v>
                </c:pt>
                <c:pt idx="49">
                  <c:v>0.27210884353740999</c:v>
                </c:pt>
                <c:pt idx="50">
                  <c:v>1.0190217391304</c:v>
                </c:pt>
                <c:pt idx="51">
                  <c:v>0</c:v>
                </c:pt>
                <c:pt idx="52">
                  <c:v>0</c:v>
                </c:pt>
                <c:pt idx="53">
                  <c:v>3.5326086956522</c:v>
                </c:pt>
                <c:pt idx="54">
                  <c:v>0</c:v>
                </c:pt>
                <c:pt idx="55">
                  <c:v>0</c:v>
                </c:pt>
                <c:pt idx="56">
                  <c:v>0.13531799729364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2.8378378378378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0.67476383265856998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2.4161073825503001</c:v>
                </c:pt>
                <c:pt idx="75">
                  <c:v>1.6107382550336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2.2818791946308998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3.0748663101604001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0.26595744680851002</c:v>
                </c:pt>
                <c:pt idx="96">
                  <c:v>0</c:v>
                </c:pt>
                <c:pt idx="97">
                  <c:v>1.3297872340426</c:v>
                </c:pt>
                <c:pt idx="98">
                  <c:v>0</c:v>
                </c:pt>
                <c:pt idx="99">
                  <c:v>0</c:v>
                </c:pt>
                <c:pt idx="100">
                  <c:v>0.93209054593874996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4.0558510638297998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0.25510204081632998</c:v>
                </c:pt>
                <c:pt idx="110">
                  <c:v>0.51020408163264996</c:v>
                </c:pt>
                <c:pt idx="111">
                  <c:v>0</c:v>
                </c:pt>
                <c:pt idx="112">
                  <c:v>0</c:v>
                </c:pt>
                <c:pt idx="113">
                  <c:v>2.2900763358779002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0.25445292620865001</c:v>
                </c:pt>
                <c:pt idx="118">
                  <c:v>0</c:v>
                </c:pt>
                <c:pt idx="119">
                  <c:v>0</c:v>
                </c:pt>
                <c:pt idx="120">
                  <c:v>0.38022813688212997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2.6481715006305002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0.24968789013733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0.12484394506866001</c:v>
                </c:pt>
                <c:pt idx="140">
                  <c:v>0</c:v>
                </c:pt>
                <c:pt idx="141">
                  <c:v>1.1221945137156999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0.61881188118812003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1.1111111111111001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1.7262638717633001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0.49140049140049002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1.3513513513513999</c:v>
                </c:pt>
                <c:pt idx="181">
                  <c:v>1.1042944785276001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1.2836185819071</c:v>
                </c:pt>
                <c:pt idx="187">
                  <c:v>0</c:v>
                </c:pt>
                <c:pt idx="188">
                  <c:v>0</c:v>
                </c:pt>
                <c:pt idx="189">
                  <c:v>0.1219512195122</c:v>
                </c:pt>
                <c:pt idx="190">
                  <c:v>6.0901339829476001E-2</c:v>
                </c:pt>
                <c:pt idx="191">
                  <c:v>0</c:v>
                </c:pt>
                <c:pt idx="192">
                  <c:v>0</c:v>
                </c:pt>
                <c:pt idx="193">
                  <c:v>1.7639902676399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2.9055690072639</c:v>
                </c:pt>
                <c:pt idx="201">
                  <c:v>0</c:v>
                </c:pt>
                <c:pt idx="202">
                  <c:v>0.84541062801931999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0.60168471720817995</c:v>
                </c:pt>
                <c:pt idx="208">
                  <c:v>1.4405762304922001</c:v>
                </c:pt>
                <c:pt idx="209">
                  <c:v>0</c:v>
                </c:pt>
                <c:pt idx="210">
                  <c:v>0.12004801920768</c:v>
                </c:pt>
                <c:pt idx="211">
                  <c:v>0.24009603841537</c:v>
                </c:pt>
                <c:pt idx="212">
                  <c:v>0</c:v>
                </c:pt>
                <c:pt idx="213">
                  <c:v>0</c:v>
                </c:pt>
                <c:pt idx="214">
                  <c:v>1.437125748503</c:v>
                </c:pt>
                <c:pt idx="215">
                  <c:v>0.71856287425150001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1.437125748503</c:v>
                </c:pt>
                <c:pt idx="222">
                  <c:v>0</c:v>
                </c:pt>
                <c:pt idx="223">
                  <c:v>0.11990407673861</c:v>
                </c:pt>
                <c:pt idx="224">
                  <c:v>0</c:v>
                </c:pt>
                <c:pt idx="225">
                  <c:v>1.1976047904192</c:v>
                </c:pt>
                <c:pt idx="226">
                  <c:v>0</c:v>
                </c:pt>
                <c:pt idx="227">
                  <c:v>0</c:v>
                </c:pt>
                <c:pt idx="228">
                  <c:v>0.59737156511349998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2.1479713603819</c:v>
                </c:pt>
                <c:pt idx="233">
                  <c:v>0</c:v>
                </c:pt>
                <c:pt idx="234">
                  <c:v>0</c:v>
                </c:pt>
                <c:pt idx="235">
                  <c:v>0.23952095808383</c:v>
                </c:pt>
                <c:pt idx="236">
                  <c:v>0.95808383233533001</c:v>
                </c:pt>
                <c:pt idx="237">
                  <c:v>0</c:v>
                </c:pt>
                <c:pt idx="238">
                  <c:v>0</c:v>
                </c:pt>
                <c:pt idx="239">
                  <c:v>0.23952095808383</c:v>
                </c:pt>
                <c:pt idx="240">
                  <c:v>0</c:v>
                </c:pt>
                <c:pt idx="241">
                  <c:v>0</c:v>
                </c:pt>
                <c:pt idx="242">
                  <c:v>3.1063321385901999</c:v>
                </c:pt>
                <c:pt idx="243">
                  <c:v>0</c:v>
                </c:pt>
                <c:pt idx="244">
                  <c:v>0</c:v>
                </c:pt>
                <c:pt idx="245">
                  <c:v>0.23696682464454999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1.5330188679245</c:v>
                </c:pt>
                <c:pt idx="257">
                  <c:v>0</c:v>
                </c:pt>
                <c:pt idx="258">
                  <c:v>6.1619718309859</c:v>
                </c:pt>
                <c:pt idx="259">
                  <c:v>1.8669778296382999</c:v>
                </c:pt>
                <c:pt idx="260">
                  <c:v>0</c:v>
                </c:pt>
                <c:pt idx="261">
                  <c:v>0</c:v>
                </c:pt>
                <c:pt idx="262">
                  <c:v>0.34642032332563999</c:v>
                </c:pt>
                <c:pt idx="263">
                  <c:v>2.5374855824683</c:v>
                </c:pt>
                <c:pt idx="264">
                  <c:v>1.3840830449827</c:v>
                </c:pt>
                <c:pt idx="265">
                  <c:v>0.98039215686275005</c:v>
                </c:pt>
                <c:pt idx="266">
                  <c:v>0</c:v>
                </c:pt>
                <c:pt idx="267">
                  <c:v>0</c:v>
                </c:pt>
                <c:pt idx="268">
                  <c:v>0.34602076124566999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2C2-40EF-AEC8-9356C091F99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Sheet1!$Q$2:$Q$270</c:f>
              <c:numCache>
                <c:formatCode>General</c:formatCode>
                <c:ptCount val="269"/>
                <c:pt idx="0">
                  <c:v>0.44192985419129999</c:v>
                </c:pt>
                <c:pt idx="1">
                  <c:v>9.1935706296063999E-2</c:v>
                </c:pt>
                <c:pt idx="2">
                  <c:v>6.9930069930070005E-2</c:v>
                </c:pt>
                <c:pt idx="3">
                  <c:v>0.26733474893448</c:v>
                </c:pt>
                <c:pt idx="4">
                  <c:v>0.33670033670034</c:v>
                </c:pt>
                <c:pt idx="5">
                  <c:v>0.26128762541806</c:v>
                </c:pt>
                <c:pt idx="6">
                  <c:v>0.21955992554055001</c:v>
                </c:pt>
                <c:pt idx="7">
                  <c:v>0.16458159577425999</c:v>
                </c:pt>
                <c:pt idx="8">
                  <c:v>0.12720912271137</c:v>
                </c:pt>
                <c:pt idx="9">
                  <c:v>0.16478029294273999</c:v>
                </c:pt>
                <c:pt idx="10">
                  <c:v>0.27852975381879003</c:v>
                </c:pt>
                <c:pt idx="11">
                  <c:v>9.3314532183145005E-2</c:v>
                </c:pt>
                <c:pt idx="12">
                  <c:v>0.21351575456053001</c:v>
                </c:pt>
                <c:pt idx="13">
                  <c:v>1.0346133813153999</c:v>
                </c:pt>
                <c:pt idx="14">
                  <c:v>0.30047414268387002</c:v>
                </c:pt>
                <c:pt idx="15">
                  <c:v>0.10666124895243</c:v>
                </c:pt>
                <c:pt idx="16">
                  <c:v>0.36279683377309002</c:v>
                </c:pt>
                <c:pt idx="17">
                  <c:v>0.51951853071378995</c:v>
                </c:pt>
                <c:pt idx="18">
                  <c:v>0.21588135911395001</c:v>
                </c:pt>
                <c:pt idx="19">
                  <c:v>0.29167806034089999</c:v>
                </c:pt>
                <c:pt idx="20">
                  <c:v>0.16934338468262</c:v>
                </c:pt>
                <c:pt idx="21">
                  <c:v>0.33687653311528998</c:v>
                </c:pt>
                <c:pt idx="22">
                  <c:v>0.23454070810899</c:v>
                </c:pt>
                <c:pt idx="23">
                  <c:v>0.13232899022801001</c:v>
                </c:pt>
                <c:pt idx="24">
                  <c:v>0.48530331457161002</c:v>
                </c:pt>
                <c:pt idx="25">
                  <c:v>0.63438073642155002</c:v>
                </c:pt>
                <c:pt idx="26">
                  <c:v>0.18817204301075</c:v>
                </c:pt>
                <c:pt idx="27">
                  <c:v>8.8566827697261999E-2</c:v>
                </c:pt>
                <c:pt idx="28">
                  <c:v>0.17165540178092001</c:v>
                </c:pt>
                <c:pt idx="29">
                  <c:v>0.35777456182666001</c:v>
                </c:pt>
                <c:pt idx="30">
                  <c:v>0.15885473302004</c:v>
                </c:pt>
                <c:pt idx="31">
                  <c:v>0.20004278990158</c:v>
                </c:pt>
                <c:pt idx="32">
                  <c:v>0.21596544552871999</c:v>
                </c:pt>
                <c:pt idx="33">
                  <c:v>0.19808306709265</c:v>
                </c:pt>
                <c:pt idx="34">
                  <c:v>0.30061186485767</c:v>
                </c:pt>
                <c:pt idx="35">
                  <c:v>0.26502470907061998</c:v>
                </c:pt>
                <c:pt idx="36">
                  <c:v>0.15380535666931999</c:v>
                </c:pt>
                <c:pt idx="37">
                  <c:v>0.32145026398167997</c:v>
                </c:pt>
                <c:pt idx="38">
                  <c:v>0.17766497461929001</c:v>
                </c:pt>
                <c:pt idx="39">
                  <c:v>0.29612034837688</c:v>
                </c:pt>
                <c:pt idx="40">
                  <c:v>0.13041416376857001</c:v>
                </c:pt>
                <c:pt idx="41">
                  <c:v>0.34523997563011999</c:v>
                </c:pt>
                <c:pt idx="42">
                  <c:v>0.33527926790786</c:v>
                </c:pt>
                <c:pt idx="43">
                  <c:v>0.48795844482921003</c:v>
                </c:pt>
                <c:pt idx="44">
                  <c:v>0.33506099157112001</c:v>
                </c:pt>
                <c:pt idx="45">
                  <c:v>0.10079290417955</c:v>
                </c:pt>
                <c:pt idx="46">
                  <c:v>0.21130067303177</c:v>
                </c:pt>
                <c:pt idx="47">
                  <c:v>0.26982637259503001</c:v>
                </c:pt>
                <c:pt idx="48">
                  <c:v>0.12498047180128</c:v>
                </c:pt>
                <c:pt idx="49">
                  <c:v>0.12470771628995</c:v>
                </c:pt>
                <c:pt idx="50">
                  <c:v>0.13035019455253</c:v>
                </c:pt>
                <c:pt idx="51">
                  <c:v>8.2905850044043994E-2</c:v>
                </c:pt>
                <c:pt idx="52">
                  <c:v>0.11895526247737</c:v>
                </c:pt>
                <c:pt idx="53">
                  <c:v>0.19361833952912</c:v>
                </c:pt>
                <c:pt idx="54">
                  <c:v>0.24752475247524999</c:v>
                </c:pt>
                <c:pt idx="55">
                  <c:v>0.11207296336373</c:v>
                </c:pt>
                <c:pt idx="56">
                  <c:v>0.16682113067654999</c:v>
                </c:pt>
                <c:pt idx="57">
                  <c:v>0.11930326890957001</c:v>
                </c:pt>
                <c:pt idx="58">
                  <c:v>0.31640685290940002</c:v>
                </c:pt>
                <c:pt idx="59">
                  <c:v>0.19608707147264001</c:v>
                </c:pt>
                <c:pt idx="60">
                  <c:v>0.12102807851422</c:v>
                </c:pt>
                <c:pt idx="61">
                  <c:v>0.14807692307692</c:v>
                </c:pt>
                <c:pt idx="62">
                  <c:v>9.0040628088284003E-2</c:v>
                </c:pt>
                <c:pt idx="63">
                  <c:v>0.66052227342549996</c:v>
                </c:pt>
                <c:pt idx="64">
                  <c:v>0.10521931651286</c:v>
                </c:pt>
                <c:pt idx="65">
                  <c:v>0.18651949511982999</c:v>
                </c:pt>
                <c:pt idx="66">
                  <c:v>0.15323322096229999</c:v>
                </c:pt>
                <c:pt idx="67">
                  <c:v>0.16235258079338</c:v>
                </c:pt>
                <c:pt idx="68">
                  <c:v>0.30367988567345</c:v>
                </c:pt>
                <c:pt idx="69">
                  <c:v>8.5705540250994999E-2</c:v>
                </c:pt>
                <c:pt idx="70">
                  <c:v>0.40416839621611</c:v>
                </c:pt>
                <c:pt idx="71">
                  <c:v>0.19001026492236001</c:v>
                </c:pt>
                <c:pt idx="72">
                  <c:v>0.18951551276173001</c:v>
                </c:pt>
                <c:pt idx="73">
                  <c:v>0.146497787273</c:v>
                </c:pt>
                <c:pt idx="74">
                  <c:v>0.19786910197869001</c:v>
                </c:pt>
                <c:pt idx="75">
                  <c:v>0.23921628189550001</c:v>
                </c:pt>
                <c:pt idx="76">
                  <c:v>0.22741055184961001</c:v>
                </c:pt>
                <c:pt idx="77">
                  <c:v>0.12117540139352</c:v>
                </c:pt>
                <c:pt idx="78">
                  <c:v>0.28739978823174001</c:v>
                </c:pt>
                <c:pt idx="79">
                  <c:v>9.0566037735848995E-2</c:v>
                </c:pt>
                <c:pt idx="80">
                  <c:v>0.30125018828137001</c:v>
                </c:pt>
                <c:pt idx="81">
                  <c:v>0.475116523831</c:v>
                </c:pt>
                <c:pt idx="82">
                  <c:v>0.39033178201471003</c:v>
                </c:pt>
                <c:pt idx="83">
                  <c:v>0.21203683872349999</c:v>
                </c:pt>
                <c:pt idx="84">
                  <c:v>0.3981439904206</c:v>
                </c:pt>
                <c:pt idx="85">
                  <c:v>0.23912718577193001</c:v>
                </c:pt>
                <c:pt idx="86">
                  <c:v>5.9737156511349997E-2</c:v>
                </c:pt>
                <c:pt idx="87">
                  <c:v>7.7102919962194996E-2</c:v>
                </c:pt>
                <c:pt idx="88">
                  <c:v>0.25571087623594002</c:v>
                </c:pt>
                <c:pt idx="89">
                  <c:v>0.21373894025251</c:v>
                </c:pt>
                <c:pt idx="90">
                  <c:v>0.20858164481526001</c:v>
                </c:pt>
                <c:pt idx="91">
                  <c:v>0.55263885051118999</c:v>
                </c:pt>
                <c:pt idx="92">
                  <c:v>8.9179548156956001E-2</c:v>
                </c:pt>
                <c:pt idx="93">
                  <c:v>0.24990102929533001</c:v>
                </c:pt>
                <c:pt idx="94">
                  <c:v>0.27431791221827001</c:v>
                </c:pt>
                <c:pt idx="95">
                  <c:v>0.36049382716049</c:v>
                </c:pt>
                <c:pt idx="96">
                  <c:v>8.1433224755700001E-2</c:v>
                </c:pt>
                <c:pt idx="97">
                  <c:v>0.13812836071234999</c:v>
                </c:pt>
                <c:pt idx="98">
                  <c:v>0.10170118343195</c:v>
                </c:pt>
                <c:pt idx="99">
                  <c:v>0.12321947853517</c:v>
                </c:pt>
                <c:pt idx="100">
                  <c:v>0.15267927501969999</c:v>
                </c:pt>
                <c:pt idx="101">
                  <c:v>0.10824108241082001</c:v>
                </c:pt>
                <c:pt idx="102">
                  <c:v>0.15332448768981</c:v>
                </c:pt>
                <c:pt idx="103">
                  <c:v>0.35935198821796999</c:v>
                </c:pt>
                <c:pt idx="104">
                  <c:v>0.19546438554824999</c:v>
                </c:pt>
                <c:pt idx="105">
                  <c:v>0.13651447053387999</c:v>
                </c:pt>
                <c:pt idx="106">
                  <c:v>0.14692918013517001</c:v>
                </c:pt>
                <c:pt idx="107">
                  <c:v>9.5461888676750997E-2</c:v>
                </c:pt>
                <c:pt idx="108">
                  <c:v>0.37930384123723998</c:v>
                </c:pt>
                <c:pt idx="109">
                  <c:v>0.20347039098870001</c:v>
                </c:pt>
                <c:pt idx="110">
                  <c:v>9.5154442980529996E-2</c:v>
                </c:pt>
                <c:pt idx="111">
                  <c:v>0.27785902310617</c:v>
                </c:pt>
                <c:pt idx="112">
                  <c:v>8.3468970410250004E-2</c:v>
                </c:pt>
                <c:pt idx="113">
                  <c:v>0.22803561004086001</c:v>
                </c:pt>
                <c:pt idx="114">
                  <c:v>8.2604470359571996E-2</c:v>
                </c:pt>
                <c:pt idx="115">
                  <c:v>0.30576587070472</c:v>
                </c:pt>
                <c:pt idx="116">
                  <c:v>0.15636363636364001</c:v>
                </c:pt>
                <c:pt idx="117">
                  <c:v>0.64488017429194</c:v>
                </c:pt>
                <c:pt idx="118">
                  <c:v>0.17686285879965</c:v>
                </c:pt>
                <c:pt idx="119">
                  <c:v>0.48253232966609</c:v>
                </c:pt>
                <c:pt idx="120">
                  <c:v>0.41702825185614001</c:v>
                </c:pt>
                <c:pt idx="121">
                  <c:v>0.13370916449841</c:v>
                </c:pt>
                <c:pt idx="122">
                  <c:v>0.23819835426592001</c:v>
                </c:pt>
                <c:pt idx="123">
                  <c:v>6.4841498559078004E-2</c:v>
                </c:pt>
                <c:pt idx="124">
                  <c:v>8.6380650734235995E-2</c:v>
                </c:pt>
                <c:pt idx="125">
                  <c:v>9.8935098575335001E-2</c:v>
                </c:pt>
                <c:pt idx="126">
                  <c:v>9.3404224744934997E-2</c:v>
                </c:pt>
                <c:pt idx="127">
                  <c:v>0.14351320321470001</c:v>
                </c:pt>
                <c:pt idx="128">
                  <c:v>0.53061809837945995</c:v>
                </c:pt>
                <c:pt idx="129">
                  <c:v>0.54055160834578997</c:v>
                </c:pt>
                <c:pt idx="130">
                  <c:v>0.16478005444905999</c:v>
                </c:pt>
                <c:pt idx="131">
                  <c:v>0.26390622123114998</c:v>
                </c:pt>
                <c:pt idx="132">
                  <c:v>0.11874105865522</c:v>
                </c:pt>
                <c:pt idx="133">
                  <c:v>0.87167762217777001</c:v>
                </c:pt>
                <c:pt idx="134">
                  <c:v>0.58300019036741002</c:v>
                </c:pt>
                <c:pt idx="135">
                  <c:v>0.21401055785418999</c:v>
                </c:pt>
                <c:pt idx="136">
                  <c:v>0.46665716728412998</c:v>
                </c:pt>
                <c:pt idx="137">
                  <c:v>0.43806001991181998</c:v>
                </c:pt>
                <c:pt idx="138">
                  <c:v>0.29351891303319</c:v>
                </c:pt>
                <c:pt idx="139">
                  <c:v>0.27919742570508999</c:v>
                </c:pt>
                <c:pt idx="140">
                  <c:v>5.1218130311615004</c:v>
                </c:pt>
                <c:pt idx="141">
                  <c:v>0.16359414579229001</c:v>
                </c:pt>
                <c:pt idx="142">
                  <c:v>0.12594458438287001</c:v>
                </c:pt>
                <c:pt idx="143">
                  <c:v>0.20791633694860001</c:v>
                </c:pt>
                <c:pt idx="144">
                  <c:v>0.17177344475395001</c:v>
                </c:pt>
                <c:pt idx="145">
                  <c:v>0.25364836692147003</c:v>
                </c:pt>
                <c:pt idx="146">
                  <c:v>0.28174603174603002</c:v>
                </c:pt>
                <c:pt idx="147">
                  <c:v>0.32384917881101</c:v>
                </c:pt>
                <c:pt idx="148">
                  <c:v>0.14796319415545001</c:v>
                </c:pt>
                <c:pt idx="149">
                  <c:v>7.6272361669670996E-2</c:v>
                </c:pt>
                <c:pt idx="150">
                  <c:v>0.22179096201830001</c:v>
                </c:pt>
                <c:pt idx="151">
                  <c:v>0.25211248095304001</c:v>
                </c:pt>
                <c:pt idx="152">
                  <c:v>0.43743078626800003</c:v>
                </c:pt>
                <c:pt idx="153">
                  <c:v>0.12724757952974</c:v>
                </c:pt>
                <c:pt idx="154">
                  <c:v>0.13405196241017001</c:v>
                </c:pt>
                <c:pt idx="155">
                  <c:v>0.17541436464088001</c:v>
                </c:pt>
                <c:pt idx="156">
                  <c:v>0.26752160343107001</c:v>
                </c:pt>
                <c:pt idx="157">
                  <c:v>0.21179537308570001</c:v>
                </c:pt>
                <c:pt idx="158">
                  <c:v>0.12117873863949</c:v>
                </c:pt>
                <c:pt idx="159">
                  <c:v>0.50213234282569996</c:v>
                </c:pt>
                <c:pt idx="160">
                  <c:v>8.2485565026120006E-2</c:v>
                </c:pt>
                <c:pt idx="161">
                  <c:v>9.0316500431947999E-2</c:v>
                </c:pt>
                <c:pt idx="162">
                  <c:v>0.12213367530762</c:v>
                </c:pt>
                <c:pt idx="163">
                  <c:v>0.12651772228870001</c:v>
                </c:pt>
                <c:pt idx="164">
                  <c:v>0.21682448195415999</c:v>
                </c:pt>
                <c:pt idx="165">
                  <c:v>0.16710313006609001</c:v>
                </c:pt>
                <c:pt idx="166">
                  <c:v>0.20559210526315999</c:v>
                </c:pt>
                <c:pt idx="167">
                  <c:v>0.16283918489096</c:v>
                </c:pt>
                <c:pt idx="168">
                  <c:v>0.29655990510083002</c:v>
                </c:pt>
                <c:pt idx="169">
                  <c:v>0.19377194182282001</c:v>
                </c:pt>
                <c:pt idx="170">
                  <c:v>0.12988788624556</c:v>
                </c:pt>
                <c:pt idx="171">
                  <c:v>0.21857923497268</c:v>
                </c:pt>
                <c:pt idx="172">
                  <c:v>0.20461055790478999</c:v>
                </c:pt>
                <c:pt idx="173">
                  <c:v>0.19757460144434</c:v>
                </c:pt>
                <c:pt idx="174">
                  <c:v>0.20708446866485</c:v>
                </c:pt>
                <c:pt idx="175">
                  <c:v>0.27633448148363998</c:v>
                </c:pt>
                <c:pt idx="176">
                  <c:v>0.49157515806031998</c:v>
                </c:pt>
                <c:pt idx="177">
                  <c:v>0.15384876920984999</c:v>
                </c:pt>
                <c:pt idx="178">
                  <c:v>0.42979043794704003</c:v>
                </c:pt>
                <c:pt idx="179">
                  <c:v>0.19698410542045999</c:v>
                </c:pt>
                <c:pt idx="180">
                  <c:v>6.5904245008722995E-2</c:v>
                </c:pt>
                <c:pt idx="181">
                  <c:v>0.14291377188040999</c:v>
                </c:pt>
                <c:pt idx="182">
                  <c:v>0.82399373342974003</c:v>
                </c:pt>
                <c:pt idx="183">
                  <c:v>0.11172806067172</c:v>
                </c:pt>
                <c:pt idx="184">
                  <c:v>0.43477420726170002</c:v>
                </c:pt>
                <c:pt idx="185">
                  <c:v>0.27652488109430001</c:v>
                </c:pt>
                <c:pt idx="186">
                  <c:v>0.12153950033761</c:v>
                </c:pt>
                <c:pt idx="187">
                  <c:v>4.8913776818243E-2</c:v>
                </c:pt>
                <c:pt idx="188">
                  <c:v>6.4085267134376997E-2</c:v>
                </c:pt>
                <c:pt idx="189">
                  <c:v>9.7100472016183006E-2</c:v>
                </c:pt>
                <c:pt idx="190">
                  <c:v>5.2581906431171999E-2</c:v>
                </c:pt>
                <c:pt idx="191">
                  <c:v>0.23149849342250001</c:v>
                </c:pt>
                <c:pt idx="192">
                  <c:v>0.14291040139182001</c:v>
                </c:pt>
                <c:pt idx="193">
                  <c:v>0.13905710312653999</c:v>
                </c:pt>
                <c:pt idx="194">
                  <c:v>0.23630215937908</c:v>
                </c:pt>
                <c:pt idx="195">
                  <c:v>0.12544802867384</c:v>
                </c:pt>
                <c:pt idx="196">
                  <c:v>1.5909265371920001</c:v>
                </c:pt>
                <c:pt idx="197">
                  <c:v>0.16447368421052999</c:v>
                </c:pt>
                <c:pt idx="198">
                  <c:v>0.26653883029721998</c:v>
                </c:pt>
                <c:pt idx="199">
                  <c:v>0.16393442622950999</c:v>
                </c:pt>
                <c:pt idx="200">
                  <c:v>0.29582673005811</c:v>
                </c:pt>
                <c:pt idx="201">
                  <c:v>0.18438035032267</c:v>
                </c:pt>
                <c:pt idx="202">
                  <c:v>0.13457996883411</c:v>
                </c:pt>
                <c:pt idx="203">
                  <c:v>0.25530317251736001</c:v>
                </c:pt>
                <c:pt idx="204">
                  <c:v>0.2028160793755</c:v>
                </c:pt>
                <c:pt idx="205">
                  <c:v>0.16678847847678999</c:v>
                </c:pt>
                <c:pt idx="206">
                  <c:v>0.17291066282421</c:v>
                </c:pt>
                <c:pt idx="207">
                  <c:v>7.6262692290930995E-2</c:v>
                </c:pt>
                <c:pt idx="208">
                  <c:v>0.17263640452046</c:v>
                </c:pt>
                <c:pt idx="209">
                  <c:v>8.1857330976475004E-2</c:v>
                </c:pt>
                <c:pt idx="210">
                  <c:v>0.19181704750730999</c:v>
                </c:pt>
                <c:pt idx="211">
                  <c:v>0.42782738095237999</c:v>
                </c:pt>
                <c:pt idx="212">
                  <c:v>0.26922223836876003</c:v>
                </c:pt>
                <c:pt idx="213">
                  <c:v>0.32701790812353998</c:v>
                </c:pt>
                <c:pt idx="214">
                  <c:v>0.34816686099235999</c:v>
                </c:pt>
                <c:pt idx="215">
                  <c:v>0.21810250817884</c:v>
                </c:pt>
                <c:pt idx="216">
                  <c:v>4.8031626978994997E-2</c:v>
                </c:pt>
                <c:pt idx="217">
                  <c:v>0.14761658477716999</c:v>
                </c:pt>
                <c:pt idx="218">
                  <c:v>6.4641241111829006E-2</c:v>
                </c:pt>
                <c:pt idx="219">
                  <c:v>0.24043433298861999</c:v>
                </c:pt>
                <c:pt idx="220">
                  <c:v>0.28199795551481999</c:v>
                </c:pt>
                <c:pt idx="221">
                  <c:v>0.21703627299295</c:v>
                </c:pt>
                <c:pt idx="222">
                  <c:v>0.15213851032827999</c:v>
                </c:pt>
                <c:pt idx="223">
                  <c:v>0.16705217167823</c:v>
                </c:pt>
                <c:pt idx="224">
                  <c:v>0.26801776994530002</c:v>
                </c:pt>
                <c:pt idx="225">
                  <c:v>0.15418219195683</c:v>
                </c:pt>
                <c:pt idx="226">
                  <c:v>0.11193687494266</c:v>
                </c:pt>
                <c:pt idx="227">
                  <c:v>0.11738165544816</c:v>
                </c:pt>
                <c:pt idx="228">
                  <c:v>0.16027695858443</c:v>
                </c:pt>
                <c:pt idx="229">
                  <c:v>0.2397116141192</c:v>
                </c:pt>
                <c:pt idx="230">
                  <c:v>0.13981386612022001</c:v>
                </c:pt>
                <c:pt idx="231">
                  <c:v>0.14267422718127001</c:v>
                </c:pt>
                <c:pt idx="232">
                  <c:v>0.2230714377137</c:v>
                </c:pt>
                <c:pt idx="233">
                  <c:v>0.10064824292049999</c:v>
                </c:pt>
                <c:pt idx="234">
                  <c:v>0.13638494651152999</c:v>
                </c:pt>
                <c:pt idx="235">
                  <c:v>0.14055711730129999</c:v>
                </c:pt>
                <c:pt idx="236">
                  <c:v>0.14048531289911001</c:v>
                </c:pt>
                <c:pt idx="237">
                  <c:v>8.9376915219611996E-2</c:v>
                </c:pt>
                <c:pt idx="238">
                  <c:v>0.19910657306956001</c:v>
                </c:pt>
                <c:pt idx="239">
                  <c:v>0.16585863740750001</c:v>
                </c:pt>
                <c:pt idx="240">
                  <c:v>0.15148615894885001</c:v>
                </c:pt>
                <c:pt idx="241">
                  <c:v>0.26994856098287001</c:v>
                </c:pt>
                <c:pt idx="242">
                  <c:v>0.19505354411015</c:v>
                </c:pt>
                <c:pt idx="243">
                  <c:v>0.87261146496815001</c:v>
                </c:pt>
                <c:pt idx="244">
                  <c:v>0.11031907671419</c:v>
                </c:pt>
                <c:pt idx="245">
                  <c:v>0.19088826673454001</c:v>
                </c:pt>
                <c:pt idx="246">
                  <c:v>0.10176822287241</c:v>
                </c:pt>
                <c:pt idx="247">
                  <c:v>0.23701339992831999</c:v>
                </c:pt>
                <c:pt idx="248">
                  <c:v>0.37427792607658</c:v>
                </c:pt>
                <c:pt idx="249">
                  <c:v>0.22007787370915999</c:v>
                </c:pt>
                <c:pt idx="250">
                  <c:v>0.26642984014210003</c:v>
                </c:pt>
                <c:pt idx="251">
                  <c:v>0.2548497527577</c:v>
                </c:pt>
                <c:pt idx="252">
                  <c:v>0.1193040246632</c:v>
                </c:pt>
                <c:pt idx="253">
                  <c:v>0.15654135684522999</c:v>
                </c:pt>
                <c:pt idx="254">
                  <c:v>9.0874581574315993E-2</c:v>
                </c:pt>
                <c:pt idx="255">
                  <c:v>0.42016216292174002</c:v>
                </c:pt>
                <c:pt idx="256">
                  <c:v>0.11357900050480001</c:v>
                </c:pt>
                <c:pt idx="257">
                  <c:v>0.23081119644131001</c:v>
                </c:pt>
                <c:pt idx="258">
                  <c:v>7.7997232356270998E-2</c:v>
                </c:pt>
                <c:pt idx="259">
                  <c:v>0.22632968691059999</c:v>
                </c:pt>
                <c:pt idx="260">
                  <c:v>0.38670408063548001</c:v>
                </c:pt>
                <c:pt idx="261">
                  <c:v>0.26675872457945998</c:v>
                </c:pt>
                <c:pt idx="262">
                  <c:v>0.10874111250523</c:v>
                </c:pt>
                <c:pt idx="263">
                  <c:v>0.25335507337263002</c:v>
                </c:pt>
                <c:pt idx="264">
                  <c:v>0.66925679909763003</c:v>
                </c:pt>
                <c:pt idx="265">
                  <c:v>0.10017530678688</c:v>
                </c:pt>
                <c:pt idx="266">
                  <c:v>0.19602936269603</c:v>
                </c:pt>
                <c:pt idx="267">
                  <c:v>2.9184907233687999E-2</c:v>
                </c:pt>
                <c:pt idx="268">
                  <c:v>0.23455091318488999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2C2-40EF-AEC8-9356C091F99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Sheet1!$R$2:$R$270</c:f>
              <c:numCache>
                <c:formatCode>General</c:formatCode>
                <c:ptCount val="269"/>
                <c:pt idx="0">
                  <c:v>36.477671851479997</c:v>
                </c:pt>
                <c:pt idx="1">
                  <c:v>0.26404224675948001</c:v>
                </c:pt>
                <c:pt idx="2">
                  <c:v>6.8274920345925999E-2</c:v>
                </c:pt>
                <c:pt idx="3">
                  <c:v>0</c:v>
                </c:pt>
                <c:pt idx="4">
                  <c:v>8.8948187680676E-2</c:v>
                </c:pt>
                <c:pt idx="5">
                  <c:v>8.0924005002575003E-2</c:v>
                </c:pt>
                <c:pt idx="6">
                  <c:v>0.35881663737551001</c:v>
                </c:pt>
                <c:pt idx="7">
                  <c:v>8.7719298245614002E-2</c:v>
                </c:pt>
                <c:pt idx="8">
                  <c:v>8.7469932210803E-2</c:v>
                </c:pt>
                <c:pt idx="9">
                  <c:v>0</c:v>
                </c:pt>
                <c:pt idx="10">
                  <c:v>1.2351029252437999</c:v>
                </c:pt>
                <c:pt idx="11">
                  <c:v>6.4822817631806001E-2</c:v>
                </c:pt>
                <c:pt idx="12">
                  <c:v>7.5398535114175005E-2</c:v>
                </c:pt>
                <c:pt idx="13">
                  <c:v>0.89247311827956999</c:v>
                </c:pt>
                <c:pt idx="14">
                  <c:v>0.21445421402531001</c:v>
                </c:pt>
                <c:pt idx="15">
                  <c:v>0.12842465753425</c:v>
                </c:pt>
                <c:pt idx="16">
                  <c:v>0.21394950791612999</c:v>
                </c:pt>
                <c:pt idx="17">
                  <c:v>0.12831479897348</c:v>
                </c:pt>
                <c:pt idx="18">
                  <c:v>0.34202650705429999</c:v>
                </c:pt>
                <c:pt idx="19">
                  <c:v>0.22598179930373</c:v>
                </c:pt>
                <c:pt idx="20">
                  <c:v>0.32728566346496002</c:v>
                </c:pt>
                <c:pt idx="21">
                  <c:v>0.50397501419648005</c:v>
                </c:pt>
                <c:pt idx="22">
                  <c:v>1.4018691588784999</c:v>
                </c:pt>
                <c:pt idx="23">
                  <c:v>0.19047619047618999</c:v>
                </c:pt>
                <c:pt idx="24">
                  <c:v>0</c:v>
                </c:pt>
                <c:pt idx="25">
                  <c:v>0</c:v>
                </c:pt>
                <c:pt idx="26">
                  <c:v>0.12620950778292001</c:v>
                </c:pt>
                <c:pt idx="27">
                  <c:v>0.92281879194631</c:v>
                </c:pt>
                <c:pt idx="28">
                  <c:v>0.18832391713748001</c:v>
                </c:pt>
                <c:pt idx="29">
                  <c:v>4.1762372102735E-2</c:v>
                </c:pt>
                <c:pt idx="30">
                  <c:v>6.2460961898812999E-2</c:v>
                </c:pt>
                <c:pt idx="31">
                  <c:v>0.22840531561461999</c:v>
                </c:pt>
                <c:pt idx="32">
                  <c:v>0</c:v>
                </c:pt>
                <c:pt idx="33">
                  <c:v>0.10883084577113999</c:v>
                </c:pt>
                <c:pt idx="34">
                  <c:v>0.96253363692816996</c:v>
                </c:pt>
                <c:pt idx="35">
                  <c:v>0.37159372419488002</c:v>
                </c:pt>
                <c:pt idx="36">
                  <c:v>0.22638402963573001</c:v>
                </c:pt>
                <c:pt idx="37">
                  <c:v>0.32854209445584998</c:v>
                </c:pt>
                <c:pt idx="38">
                  <c:v>0.32833983172584003</c:v>
                </c:pt>
                <c:pt idx="39">
                  <c:v>0.24625487379437999</c:v>
                </c:pt>
                <c:pt idx="40">
                  <c:v>7.1794871794871998E-2</c:v>
                </c:pt>
                <c:pt idx="41">
                  <c:v>0</c:v>
                </c:pt>
                <c:pt idx="42">
                  <c:v>0.34857494361287999</c:v>
                </c:pt>
                <c:pt idx="43">
                  <c:v>0.47150471504715002</c:v>
                </c:pt>
                <c:pt idx="44">
                  <c:v>0</c:v>
                </c:pt>
                <c:pt idx="45">
                  <c:v>0</c:v>
                </c:pt>
                <c:pt idx="46">
                  <c:v>0.16777397490101001</c:v>
                </c:pt>
                <c:pt idx="47">
                  <c:v>0.34770979605482999</c:v>
                </c:pt>
                <c:pt idx="48">
                  <c:v>77.185636340566006</c:v>
                </c:pt>
                <c:pt idx="49">
                  <c:v>0</c:v>
                </c:pt>
                <c:pt idx="50">
                  <c:v>3.2916486991518998</c:v>
                </c:pt>
                <c:pt idx="51">
                  <c:v>0.23179710935369999</c:v>
                </c:pt>
                <c:pt idx="52">
                  <c:v>0.22769890168765</c:v>
                </c:pt>
                <c:pt idx="53">
                  <c:v>57.775135420795003</c:v>
                </c:pt>
                <c:pt idx="54">
                  <c:v>6.0555838857726002E-2</c:v>
                </c:pt>
                <c:pt idx="55">
                  <c:v>0.48693443019597998</c:v>
                </c:pt>
                <c:pt idx="56">
                  <c:v>0.19806594430852001</c:v>
                </c:pt>
                <c:pt idx="57">
                  <c:v>3.8182512409316999E-2</c:v>
                </c:pt>
                <c:pt idx="58">
                  <c:v>2.2704052673402E-2</c:v>
                </c:pt>
                <c:pt idx="59">
                  <c:v>4.5121263395374998E-2</c:v>
                </c:pt>
                <c:pt idx="60">
                  <c:v>0.1123595505618</c:v>
                </c:pt>
                <c:pt idx="61">
                  <c:v>7.1001494768310996E-2</c:v>
                </c:pt>
                <c:pt idx="62">
                  <c:v>0.13663344159480001</c:v>
                </c:pt>
                <c:pt idx="63">
                  <c:v>3.973584060891</c:v>
                </c:pt>
                <c:pt idx="64">
                  <c:v>0</c:v>
                </c:pt>
                <c:pt idx="65">
                  <c:v>0.40138253985951999</c:v>
                </c:pt>
                <c:pt idx="66">
                  <c:v>0.18918317382595001</c:v>
                </c:pt>
                <c:pt idx="67">
                  <c:v>0.16687061964623001</c:v>
                </c:pt>
                <c:pt idx="68">
                  <c:v>0</c:v>
                </c:pt>
                <c:pt idx="69">
                  <c:v>8.7164959686205995E-2</c:v>
                </c:pt>
                <c:pt idx="70">
                  <c:v>3.2576827017048997E-2</c:v>
                </c:pt>
                <c:pt idx="71">
                  <c:v>0.75166233015322004</c:v>
                </c:pt>
                <c:pt idx="72">
                  <c:v>0</c:v>
                </c:pt>
                <c:pt idx="73">
                  <c:v>4.3187216583890999E-2</c:v>
                </c:pt>
                <c:pt idx="74">
                  <c:v>0.16188214979495</c:v>
                </c:pt>
                <c:pt idx="75">
                  <c:v>0.53421109432333003</c:v>
                </c:pt>
                <c:pt idx="76">
                  <c:v>0.16186468112658001</c:v>
                </c:pt>
                <c:pt idx="77">
                  <c:v>2.9316663073938001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4.2721349994659999E-2</c:v>
                </c:pt>
                <c:pt idx="82">
                  <c:v>1.3543777327502999</c:v>
                </c:pt>
                <c:pt idx="83">
                  <c:v>7.4396854075885005E-2</c:v>
                </c:pt>
                <c:pt idx="84">
                  <c:v>0.15347163420830001</c:v>
                </c:pt>
                <c:pt idx="85">
                  <c:v>0.31682331819622001</c:v>
                </c:pt>
                <c:pt idx="86">
                  <c:v>0</c:v>
                </c:pt>
                <c:pt idx="87">
                  <c:v>0.40590405904059002</c:v>
                </c:pt>
                <c:pt idx="88">
                  <c:v>0.47759516786064998</c:v>
                </c:pt>
                <c:pt idx="89">
                  <c:v>0.80693260358559005</c:v>
                </c:pt>
                <c:pt idx="90">
                  <c:v>0.26304713804713997</c:v>
                </c:pt>
                <c:pt idx="91">
                  <c:v>0.87746952501051001</c:v>
                </c:pt>
                <c:pt idx="92">
                  <c:v>3.1456432840515997E-2</c:v>
                </c:pt>
                <c:pt idx="93">
                  <c:v>0.15696944328171</c:v>
                </c:pt>
                <c:pt idx="94">
                  <c:v>5.2262987352357002E-2</c:v>
                </c:pt>
                <c:pt idx="95">
                  <c:v>1.0134782154424999</c:v>
                </c:pt>
                <c:pt idx="96">
                  <c:v>0.27844488531550998</c:v>
                </c:pt>
                <c:pt idx="97">
                  <c:v>0</c:v>
                </c:pt>
                <c:pt idx="98">
                  <c:v>0.17141076251817999</c:v>
                </c:pt>
                <c:pt idx="99">
                  <c:v>0</c:v>
                </c:pt>
                <c:pt idx="100">
                  <c:v>0.21759403170656</c:v>
                </c:pt>
                <c:pt idx="101">
                  <c:v>0.66286897980321002</c:v>
                </c:pt>
                <c:pt idx="102">
                  <c:v>0.21396279808124</c:v>
                </c:pt>
                <c:pt idx="103">
                  <c:v>0.14488254165372999</c:v>
                </c:pt>
                <c:pt idx="104">
                  <c:v>0.13447812144408999</c:v>
                </c:pt>
                <c:pt idx="105">
                  <c:v>0.14474772539288999</c:v>
                </c:pt>
                <c:pt idx="106">
                  <c:v>6.1457689932057002</c:v>
                </c:pt>
                <c:pt idx="107">
                  <c:v>0</c:v>
                </c:pt>
                <c:pt idx="108">
                  <c:v>0.26031033074724003</c:v>
                </c:pt>
                <c:pt idx="109">
                  <c:v>0.14282799428688001</c:v>
                </c:pt>
                <c:pt idx="110">
                  <c:v>0.83630800611932998</c:v>
                </c:pt>
                <c:pt idx="111">
                  <c:v>9.1277890466530995E-2</c:v>
                </c:pt>
                <c:pt idx="112">
                  <c:v>0.21677757612422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0.14520328459844001</c:v>
                </c:pt>
                <c:pt idx="117">
                  <c:v>3.0024019215372E-2</c:v>
                </c:pt>
                <c:pt idx="118">
                  <c:v>5.6669333066693</c:v>
                </c:pt>
                <c:pt idx="119">
                  <c:v>0</c:v>
                </c:pt>
                <c:pt idx="120">
                  <c:v>1.0097493036212</c:v>
                </c:pt>
                <c:pt idx="121">
                  <c:v>0.16890213611525001</c:v>
                </c:pt>
                <c:pt idx="122">
                  <c:v>0.15887200873796001</c:v>
                </c:pt>
                <c:pt idx="123">
                  <c:v>0.41666666666667002</c:v>
                </c:pt>
                <c:pt idx="124">
                  <c:v>0</c:v>
                </c:pt>
                <c:pt idx="125">
                  <c:v>0.33036597428289</c:v>
                </c:pt>
                <c:pt idx="126">
                  <c:v>3.5402569383152001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0.23492308682499999</c:v>
                </c:pt>
                <c:pt idx="131">
                  <c:v>4.8257890165041999E-2</c:v>
                </c:pt>
                <c:pt idx="132">
                  <c:v>0.12062144166747001</c:v>
                </c:pt>
                <c:pt idx="133">
                  <c:v>2.6087375831805999</c:v>
                </c:pt>
                <c:pt idx="134">
                  <c:v>0.44796035074342</c:v>
                </c:pt>
                <c:pt idx="135">
                  <c:v>0.17790262172285001</c:v>
                </c:pt>
                <c:pt idx="136">
                  <c:v>0</c:v>
                </c:pt>
                <c:pt idx="137">
                  <c:v>7.4314909428704001E-2</c:v>
                </c:pt>
                <c:pt idx="138">
                  <c:v>0.56143281365998998</c:v>
                </c:pt>
                <c:pt idx="139">
                  <c:v>1.9431849727029</c:v>
                </c:pt>
                <c:pt idx="140">
                  <c:v>11.132385120349999</c:v>
                </c:pt>
                <c:pt idx="141">
                  <c:v>1.5861700231688001</c:v>
                </c:pt>
                <c:pt idx="142">
                  <c:v>0.39633609300687</c:v>
                </c:pt>
                <c:pt idx="143">
                  <c:v>7.9134792930625003E-2</c:v>
                </c:pt>
                <c:pt idx="144">
                  <c:v>1.7550017550018001E-2</c:v>
                </c:pt>
                <c:pt idx="145">
                  <c:v>8.7032201914708004E-3</c:v>
                </c:pt>
                <c:pt idx="146">
                  <c:v>0.16826300802485</c:v>
                </c:pt>
                <c:pt idx="147">
                  <c:v>0</c:v>
                </c:pt>
                <c:pt idx="148">
                  <c:v>0.61079788142833003</c:v>
                </c:pt>
                <c:pt idx="149">
                  <c:v>0</c:v>
                </c:pt>
                <c:pt idx="150">
                  <c:v>0.43222828367603999</c:v>
                </c:pt>
                <c:pt idx="151">
                  <c:v>0.10872292381032</c:v>
                </c:pt>
                <c:pt idx="152">
                  <c:v>0.28879262468066003</c:v>
                </c:pt>
                <c:pt idx="153">
                  <c:v>19.986730801128001</c:v>
                </c:pt>
                <c:pt idx="154">
                  <c:v>0.14022931617586001</c:v>
                </c:pt>
                <c:pt idx="155">
                  <c:v>1.9330774047754999</c:v>
                </c:pt>
                <c:pt idx="156">
                  <c:v>0.53724641167509002</c:v>
                </c:pt>
                <c:pt idx="157">
                  <c:v>0</c:v>
                </c:pt>
                <c:pt idx="158">
                  <c:v>0.33177976143455001</c:v>
                </c:pt>
                <c:pt idx="159">
                  <c:v>1.5771626843308999E-2</c:v>
                </c:pt>
                <c:pt idx="160">
                  <c:v>3.1461381154632997E-2</c:v>
                </c:pt>
                <c:pt idx="161">
                  <c:v>0.20151265342440999</c:v>
                </c:pt>
                <c:pt idx="162">
                  <c:v>0.16455101081335</c:v>
                </c:pt>
                <c:pt idx="163">
                  <c:v>3.9096098209399001E-2</c:v>
                </c:pt>
                <c:pt idx="164">
                  <c:v>0.28107432854466002</c:v>
                </c:pt>
                <c:pt idx="165">
                  <c:v>0</c:v>
                </c:pt>
                <c:pt idx="166">
                  <c:v>2.0750654942546999E-2</c:v>
                </c:pt>
                <c:pt idx="167">
                  <c:v>3.1048668788326E-2</c:v>
                </c:pt>
                <c:pt idx="168">
                  <c:v>0</c:v>
                </c:pt>
                <c:pt idx="169">
                  <c:v>9.6510191476220003E-2</c:v>
                </c:pt>
                <c:pt idx="170">
                  <c:v>3.4682080924855002E-2</c:v>
                </c:pt>
                <c:pt idx="171">
                  <c:v>0</c:v>
                </c:pt>
                <c:pt idx="172">
                  <c:v>0</c:v>
                </c:pt>
                <c:pt idx="173">
                  <c:v>9.7716125076640001E-2</c:v>
                </c:pt>
                <c:pt idx="174">
                  <c:v>1.6331754278729</c:v>
                </c:pt>
                <c:pt idx="175">
                  <c:v>1.0652058129802999</c:v>
                </c:pt>
                <c:pt idx="176">
                  <c:v>0</c:v>
                </c:pt>
                <c:pt idx="177">
                  <c:v>0.57950155291266003</c:v>
                </c:pt>
                <c:pt idx="178">
                  <c:v>0</c:v>
                </c:pt>
                <c:pt idx="179">
                  <c:v>0</c:v>
                </c:pt>
                <c:pt idx="180">
                  <c:v>0.44912439613527</c:v>
                </c:pt>
                <c:pt idx="181">
                  <c:v>0.22237298356700999</c:v>
                </c:pt>
                <c:pt idx="182">
                  <c:v>1.1315789473683999</c:v>
                </c:pt>
                <c:pt idx="183">
                  <c:v>0.25998700064996999</c:v>
                </c:pt>
                <c:pt idx="184">
                  <c:v>5.3916429534222002E-2</c:v>
                </c:pt>
                <c:pt idx="185">
                  <c:v>0.14404369949116999</c:v>
                </c:pt>
                <c:pt idx="186">
                  <c:v>4.2373937535830998E-2</c:v>
                </c:pt>
                <c:pt idx="187">
                  <c:v>0.71284465366509997</c:v>
                </c:pt>
                <c:pt idx="188">
                  <c:v>3.7449843958983999</c:v>
                </c:pt>
                <c:pt idx="189">
                  <c:v>1.350656977171</c:v>
                </c:pt>
                <c:pt idx="190">
                  <c:v>0.18201674554059</c:v>
                </c:pt>
                <c:pt idx="191">
                  <c:v>4.1179177869825001E-2</c:v>
                </c:pt>
                <c:pt idx="192">
                  <c:v>7.9854809437387E-2</c:v>
                </c:pt>
                <c:pt idx="193">
                  <c:v>0.73268044976423996</c:v>
                </c:pt>
                <c:pt idx="194">
                  <c:v>5.0746701464404999E-2</c:v>
                </c:pt>
                <c:pt idx="195">
                  <c:v>0</c:v>
                </c:pt>
                <c:pt idx="196">
                  <c:v>2.5310066339774999</c:v>
                </c:pt>
                <c:pt idx="197">
                  <c:v>0</c:v>
                </c:pt>
                <c:pt idx="198">
                  <c:v>0.13094563986409999</c:v>
                </c:pt>
                <c:pt idx="199">
                  <c:v>0.11517758503162</c:v>
                </c:pt>
                <c:pt idx="200">
                  <c:v>0</c:v>
                </c:pt>
                <c:pt idx="201">
                  <c:v>0.23127058658631</c:v>
                </c:pt>
                <c:pt idx="202">
                  <c:v>6.2950269287262994E-2</c:v>
                </c:pt>
                <c:pt idx="203">
                  <c:v>0.12048613536355</c:v>
                </c:pt>
                <c:pt idx="204">
                  <c:v>5.1181835101433003E-2</c:v>
                </c:pt>
                <c:pt idx="205">
                  <c:v>0.53009695194253004</c:v>
                </c:pt>
                <c:pt idx="206">
                  <c:v>7.6708507670850995E-2</c:v>
                </c:pt>
                <c:pt idx="207">
                  <c:v>5.5737476485752002E-2</c:v>
                </c:pt>
                <c:pt idx="208">
                  <c:v>0.26264523759827002</c:v>
                </c:pt>
                <c:pt idx="209">
                  <c:v>5.9011385726186999E-2</c:v>
                </c:pt>
                <c:pt idx="210">
                  <c:v>0.58167716917111001</c:v>
                </c:pt>
                <c:pt idx="211">
                  <c:v>0.43112368076154001</c:v>
                </c:pt>
                <c:pt idx="212">
                  <c:v>0.11784050424773999</c:v>
                </c:pt>
                <c:pt idx="213">
                  <c:v>0.25380710659897998</c:v>
                </c:pt>
                <c:pt idx="214">
                  <c:v>0.61653933789035997</c:v>
                </c:pt>
                <c:pt idx="215">
                  <c:v>5.7897432471551998E-2</c:v>
                </c:pt>
                <c:pt idx="216">
                  <c:v>0.16140615860745999</c:v>
                </c:pt>
                <c:pt idx="217">
                  <c:v>0.26572776190793002</c:v>
                </c:pt>
                <c:pt idx="218">
                  <c:v>0</c:v>
                </c:pt>
                <c:pt idx="219">
                  <c:v>0.15206611570247999</c:v>
                </c:pt>
                <c:pt idx="220">
                  <c:v>0.38314176245211001</c:v>
                </c:pt>
                <c:pt idx="221">
                  <c:v>0.12543738033933999</c:v>
                </c:pt>
                <c:pt idx="222">
                  <c:v>5.9351094697969002E-2</c:v>
                </c:pt>
                <c:pt idx="223">
                  <c:v>0.46500405781843002</c:v>
                </c:pt>
                <c:pt idx="224">
                  <c:v>0.30850016409582998</c:v>
                </c:pt>
                <c:pt idx="225">
                  <c:v>0.39308176100629</c:v>
                </c:pt>
                <c:pt idx="226">
                  <c:v>0.1633880138553</c:v>
                </c:pt>
                <c:pt idx="227">
                  <c:v>0</c:v>
                </c:pt>
                <c:pt idx="228">
                  <c:v>0.19210731961447999</c:v>
                </c:pt>
                <c:pt idx="229">
                  <c:v>7.1544715447154003E-2</c:v>
                </c:pt>
                <c:pt idx="230">
                  <c:v>4.1079052917582999</c:v>
                </c:pt>
                <c:pt idx="231">
                  <c:v>8.8766255989048998E-2</c:v>
                </c:pt>
                <c:pt idx="232">
                  <c:v>0.70763738365421003</c:v>
                </c:pt>
                <c:pt idx="233">
                  <c:v>0</c:v>
                </c:pt>
                <c:pt idx="234">
                  <c:v>0.16431776527839001</c:v>
                </c:pt>
                <c:pt idx="235">
                  <c:v>7.1517216718200993E-2</c:v>
                </c:pt>
                <c:pt idx="236">
                  <c:v>0.18467220683287</c:v>
                </c:pt>
                <c:pt idx="237">
                  <c:v>0.10334460729049</c:v>
                </c:pt>
                <c:pt idx="238">
                  <c:v>9.3393935620446997E-2</c:v>
                </c:pt>
                <c:pt idx="239">
                  <c:v>9.2908021059150997E-2</c:v>
                </c:pt>
                <c:pt idx="240">
                  <c:v>3.2485875706214999</c:v>
                </c:pt>
                <c:pt idx="241">
                  <c:v>0.11533325239772001</c:v>
                </c:pt>
                <c:pt idx="242">
                  <c:v>0</c:v>
                </c:pt>
                <c:pt idx="243">
                  <c:v>0</c:v>
                </c:pt>
                <c:pt idx="244">
                  <c:v>8.6330078590140996E-2</c:v>
                </c:pt>
                <c:pt idx="245">
                  <c:v>0.71767497034400995</c:v>
                </c:pt>
                <c:pt idx="246">
                  <c:v>0</c:v>
                </c:pt>
                <c:pt idx="247">
                  <c:v>0.39704579025110998</c:v>
                </c:pt>
                <c:pt idx="248">
                  <c:v>0</c:v>
                </c:pt>
                <c:pt idx="249">
                  <c:v>0</c:v>
                </c:pt>
                <c:pt idx="250">
                  <c:v>0.12679463171036001</c:v>
                </c:pt>
                <c:pt idx="251">
                  <c:v>0.58945908460471996</c:v>
                </c:pt>
                <c:pt idx="252">
                  <c:v>0.14947683109118001</c:v>
                </c:pt>
                <c:pt idx="253">
                  <c:v>0.28417245536482999</c:v>
                </c:pt>
                <c:pt idx="254">
                  <c:v>0.18627844328538001</c:v>
                </c:pt>
                <c:pt idx="255">
                  <c:v>0.32440271734982001</c:v>
                </c:pt>
                <c:pt idx="256">
                  <c:v>0.16302482553483999</c:v>
                </c:pt>
                <c:pt idx="257">
                  <c:v>4.0009144947417002E-2</c:v>
                </c:pt>
                <c:pt idx="258">
                  <c:v>0.85227272727272996</c:v>
                </c:pt>
                <c:pt idx="259">
                  <c:v>2.2248844771520999</c:v>
                </c:pt>
                <c:pt idx="260">
                  <c:v>0</c:v>
                </c:pt>
                <c:pt idx="261">
                  <c:v>0.40084148282920001</c:v>
                </c:pt>
                <c:pt idx="262">
                  <c:v>0.85769100552985</c:v>
                </c:pt>
                <c:pt idx="263">
                  <c:v>0.67151650811415997</c:v>
                </c:pt>
                <c:pt idx="264">
                  <c:v>0.11708296164139</c:v>
                </c:pt>
                <c:pt idx="265">
                  <c:v>0</c:v>
                </c:pt>
                <c:pt idx="266">
                  <c:v>0.53772382061089996</c:v>
                </c:pt>
                <c:pt idx="267">
                  <c:v>0.41993590451983998</c:v>
                </c:pt>
                <c:pt idx="268">
                  <c:v>0.50616197183098999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2C2-40EF-AEC8-9356C091F99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Sheet1!$S$2:$S$270</c:f>
              <c:numCache>
                <c:formatCode>General</c:formatCode>
                <c:ptCount val="269"/>
                <c:pt idx="0">
                  <c:v>0.35576413594731998</c:v>
                </c:pt>
                <c:pt idx="1">
                  <c:v>0.16647748770337001</c:v>
                </c:pt>
                <c:pt idx="2">
                  <c:v>0.98350733847783001</c:v>
                </c:pt>
                <c:pt idx="3">
                  <c:v>0</c:v>
                </c:pt>
                <c:pt idx="4">
                  <c:v>0.17388674680578001</c:v>
                </c:pt>
                <c:pt idx="5">
                  <c:v>0.23426282777904001</c:v>
                </c:pt>
                <c:pt idx="6">
                  <c:v>0.18132366273799</c:v>
                </c:pt>
                <c:pt idx="7">
                  <c:v>0.24926353954225999</c:v>
                </c:pt>
                <c:pt idx="8">
                  <c:v>0</c:v>
                </c:pt>
                <c:pt idx="9">
                  <c:v>0</c:v>
                </c:pt>
                <c:pt idx="10">
                  <c:v>3.7752944729689E-2</c:v>
                </c:pt>
                <c:pt idx="11">
                  <c:v>0.17353251848498999</c:v>
                </c:pt>
                <c:pt idx="12">
                  <c:v>0.11308805790109</c:v>
                </c:pt>
                <c:pt idx="13">
                  <c:v>6.0114217012323001</c:v>
                </c:pt>
                <c:pt idx="14">
                  <c:v>6.7219359175443E-2</c:v>
                </c:pt>
                <c:pt idx="15">
                  <c:v>3.7213456385829E-2</c:v>
                </c:pt>
                <c:pt idx="16">
                  <c:v>9.6661461818722996E-2</c:v>
                </c:pt>
                <c:pt idx="17">
                  <c:v>0</c:v>
                </c:pt>
                <c:pt idx="18">
                  <c:v>0.20066889632106999</c:v>
                </c:pt>
                <c:pt idx="19">
                  <c:v>0.21548521325605999</c:v>
                </c:pt>
                <c:pt idx="20">
                  <c:v>0</c:v>
                </c:pt>
                <c:pt idx="21">
                  <c:v>3.5674553140991998</c:v>
                </c:pt>
                <c:pt idx="22">
                  <c:v>0.77668466602559005</c:v>
                </c:pt>
                <c:pt idx="23">
                  <c:v>0.25856973995271998</c:v>
                </c:pt>
                <c:pt idx="24">
                  <c:v>0</c:v>
                </c:pt>
                <c:pt idx="25">
                  <c:v>2.1142351117998999</c:v>
                </c:pt>
                <c:pt idx="26">
                  <c:v>0.20633750921149999</c:v>
                </c:pt>
                <c:pt idx="27">
                  <c:v>0.22088057723457999</c:v>
                </c:pt>
                <c:pt idx="28">
                  <c:v>0.46367851622875</c:v>
                </c:pt>
                <c:pt idx="29">
                  <c:v>1.3316656856975</c:v>
                </c:pt>
                <c:pt idx="30">
                  <c:v>1.1621065019123</c:v>
                </c:pt>
                <c:pt idx="31">
                  <c:v>0</c:v>
                </c:pt>
                <c:pt idx="32">
                  <c:v>0.97051687375927997</c:v>
                </c:pt>
                <c:pt idx="33">
                  <c:v>2.4252223120453</c:v>
                </c:pt>
                <c:pt idx="34">
                  <c:v>0.46993171304795001</c:v>
                </c:pt>
                <c:pt idx="35">
                  <c:v>0</c:v>
                </c:pt>
                <c:pt idx="36">
                  <c:v>0.81294858649479995</c:v>
                </c:pt>
                <c:pt idx="37">
                  <c:v>0</c:v>
                </c:pt>
                <c:pt idx="38">
                  <c:v>0</c:v>
                </c:pt>
                <c:pt idx="39">
                  <c:v>0.58207217694993996</c:v>
                </c:pt>
                <c:pt idx="40">
                  <c:v>0.40733197556008</c:v>
                </c:pt>
                <c:pt idx="41">
                  <c:v>0.47265852239674</c:v>
                </c:pt>
                <c:pt idx="42">
                  <c:v>0.15264956022389001</c:v>
                </c:pt>
                <c:pt idx="43">
                  <c:v>0.41415389086681997</c:v>
                </c:pt>
                <c:pt idx="44">
                  <c:v>2.2570578416431002</c:v>
                </c:pt>
                <c:pt idx="45">
                  <c:v>0.55708291130081999</c:v>
                </c:pt>
                <c:pt idx="46">
                  <c:v>0.69239091236927996</c:v>
                </c:pt>
                <c:pt idx="47">
                  <c:v>0.33131662345145002</c:v>
                </c:pt>
                <c:pt idx="48">
                  <c:v>0.28071690779529002</c:v>
                </c:pt>
                <c:pt idx="49">
                  <c:v>0.94950366853690005</c:v>
                </c:pt>
                <c:pt idx="50">
                  <c:v>0.10783608914450001</c:v>
                </c:pt>
                <c:pt idx="51">
                  <c:v>0</c:v>
                </c:pt>
                <c:pt idx="52">
                  <c:v>0.20123616501366001</c:v>
                </c:pt>
                <c:pt idx="53">
                  <c:v>0.39528532413397</c:v>
                </c:pt>
                <c:pt idx="54">
                  <c:v>0.17247574559827999</c:v>
                </c:pt>
                <c:pt idx="55">
                  <c:v>0.13653348663409001</c:v>
                </c:pt>
                <c:pt idx="56">
                  <c:v>0.28731504094239002</c:v>
                </c:pt>
                <c:pt idx="57">
                  <c:v>0.29422317904556999</c:v>
                </c:pt>
                <c:pt idx="58">
                  <c:v>8.6052348512011004E-2</c:v>
                </c:pt>
                <c:pt idx="59">
                  <c:v>0</c:v>
                </c:pt>
                <c:pt idx="60">
                  <c:v>0.51624005162400999</c:v>
                </c:pt>
                <c:pt idx="61">
                  <c:v>0.18637992831541</c:v>
                </c:pt>
                <c:pt idx="62">
                  <c:v>0.53759587126371</c:v>
                </c:pt>
                <c:pt idx="63">
                  <c:v>0.70942314582586996</c:v>
                </c:pt>
                <c:pt idx="64">
                  <c:v>0.74503904291138001</c:v>
                </c:pt>
                <c:pt idx="65">
                  <c:v>7.8779631884265996E-2</c:v>
                </c:pt>
                <c:pt idx="66">
                  <c:v>0.45099863984536998</c:v>
                </c:pt>
                <c:pt idx="67">
                  <c:v>0.40068689181453998</c:v>
                </c:pt>
                <c:pt idx="68">
                  <c:v>0.15013941517123</c:v>
                </c:pt>
                <c:pt idx="69">
                  <c:v>1.0220856264742</c:v>
                </c:pt>
                <c:pt idx="70">
                  <c:v>0.20014295925660999</c:v>
                </c:pt>
                <c:pt idx="71">
                  <c:v>1.5209940017137999</c:v>
                </c:pt>
                <c:pt idx="72">
                  <c:v>1.1668445393099001</c:v>
                </c:pt>
                <c:pt idx="73">
                  <c:v>0</c:v>
                </c:pt>
                <c:pt idx="74">
                  <c:v>0.11330642305786</c:v>
                </c:pt>
                <c:pt idx="75">
                  <c:v>0.21591391759875</c:v>
                </c:pt>
                <c:pt idx="76">
                  <c:v>0</c:v>
                </c:pt>
                <c:pt idx="77">
                  <c:v>0.23352912037365001</c:v>
                </c:pt>
                <c:pt idx="78">
                  <c:v>0.34675536055480999</c:v>
                </c:pt>
                <c:pt idx="79">
                  <c:v>0.75714690065099999</c:v>
                </c:pt>
                <c:pt idx="80">
                  <c:v>0.29717682020802</c:v>
                </c:pt>
                <c:pt idx="81">
                  <c:v>0.25474101330313997</c:v>
                </c:pt>
                <c:pt idx="82">
                  <c:v>0.56255307104443997</c:v>
                </c:pt>
                <c:pt idx="83">
                  <c:v>0.38173335218436</c:v>
                </c:pt>
                <c:pt idx="84">
                  <c:v>0</c:v>
                </c:pt>
                <c:pt idx="85">
                  <c:v>0.50084650112867002</c:v>
                </c:pt>
                <c:pt idx="86">
                  <c:v>1.5229500105760001</c:v>
                </c:pt>
                <c:pt idx="87">
                  <c:v>0.40166302586146002</c:v>
                </c:pt>
                <c:pt idx="88">
                  <c:v>0.11974360780447001</c:v>
                </c:pt>
                <c:pt idx="89">
                  <c:v>0.16198323825621999</c:v>
                </c:pt>
                <c:pt idx="90">
                  <c:v>1.3378397408816001</c:v>
                </c:pt>
                <c:pt idx="91">
                  <c:v>0.40833568009012</c:v>
                </c:pt>
                <c:pt idx="92">
                  <c:v>0</c:v>
                </c:pt>
                <c:pt idx="93">
                  <c:v>0.42924495109422001</c:v>
                </c:pt>
                <c:pt idx="94">
                  <c:v>0.16183506895581001</c:v>
                </c:pt>
                <c:pt idx="95">
                  <c:v>0.20406727183168</c:v>
                </c:pt>
                <c:pt idx="96">
                  <c:v>0</c:v>
                </c:pt>
                <c:pt idx="97">
                  <c:v>0</c:v>
                </c:pt>
                <c:pt idx="98">
                  <c:v>0.27412666057495999</c:v>
                </c:pt>
                <c:pt idx="99">
                  <c:v>0.38650737877723002</c:v>
                </c:pt>
                <c:pt idx="100">
                  <c:v>0</c:v>
                </c:pt>
                <c:pt idx="101">
                  <c:v>6.3246661981728999E-2</c:v>
                </c:pt>
                <c:pt idx="102">
                  <c:v>0.10542592071971001</c:v>
                </c:pt>
                <c:pt idx="103">
                  <c:v>0.22492443944612001</c:v>
                </c:pt>
                <c:pt idx="104">
                  <c:v>0.33726812816189</c:v>
                </c:pt>
                <c:pt idx="105">
                  <c:v>0.56195560550715995</c:v>
                </c:pt>
                <c:pt idx="106">
                  <c:v>0.37929339046146998</c:v>
                </c:pt>
                <c:pt idx="107">
                  <c:v>0.33710232460145001</c:v>
                </c:pt>
                <c:pt idx="108">
                  <c:v>0</c:v>
                </c:pt>
                <c:pt idx="109">
                  <c:v>0.32994032994033001</c:v>
                </c:pt>
                <c:pt idx="110">
                  <c:v>0.37200814206499999</c:v>
                </c:pt>
                <c:pt idx="111">
                  <c:v>6.3157894736841996E-2</c:v>
                </c:pt>
                <c:pt idx="112">
                  <c:v>0</c:v>
                </c:pt>
                <c:pt idx="113">
                  <c:v>0.38947368421053002</c:v>
                </c:pt>
                <c:pt idx="114">
                  <c:v>0</c:v>
                </c:pt>
                <c:pt idx="115">
                  <c:v>0</c:v>
                </c:pt>
                <c:pt idx="116">
                  <c:v>0.13320246775097999</c:v>
                </c:pt>
                <c:pt idx="117">
                  <c:v>0</c:v>
                </c:pt>
                <c:pt idx="118">
                  <c:v>0.31528059973375999</c:v>
                </c:pt>
                <c:pt idx="119">
                  <c:v>0.66549912434325997</c:v>
                </c:pt>
                <c:pt idx="120">
                  <c:v>0.33625218914186</c:v>
                </c:pt>
                <c:pt idx="121">
                  <c:v>0.11906429471915</c:v>
                </c:pt>
                <c:pt idx="122">
                  <c:v>0</c:v>
                </c:pt>
                <c:pt idx="123">
                  <c:v>3.7174460935311999</c:v>
                </c:pt>
                <c:pt idx="124">
                  <c:v>0</c:v>
                </c:pt>
                <c:pt idx="125">
                  <c:v>7.6976906927922001E-2</c:v>
                </c:pt>
                <c:pt idx="126">
                  <c:v>0</c:v>
                </c:pt>
                <c:pt idx="127">
                  <c:v>0.24480660278380001</c:v>
                </c:pt>
                <c:pt idx="128">
                  <c:v>0</c:v>
                </c:pt>
                <c:pt idx="129">
                  <c:v>0</c:v>
                </c:pt>
                <c:pt idx="130">
                  <c:v>0.88124213176667998</c:v>
                </c:pt>
                <c:pt idx="131">
                  <c:v>0</c:v>
                </c:pt>
                <c:pt idx="132">
                  <c:v>0</c:v>
                </c:pt>
                <c:pt idx="133">
                  <c:v>0.86007971470527</c:v>
                </c:pt>
                <c:pt idx="134">
                  <c:v>0.16783216783217</c:v>
                </c:pt>
                <c:pt idx="135">
                  <c:v>0.50349650349649999</c:v>
                </c:pt>
                <c:pt idx="136">
                  <c:v>0</c:v>
                </c:pt>
                <c:pt idx="137">
                  <c:v>0.27962250961202001</c:v>
                </c:pt>
                <c:pt idx="138">
                  <c:v>0.33550010484378001</c:v>
                </c:pt>
                <c:pt idx="139">
                  <c:v>0</c:v>
                </c:pt>
                <c:pt idx="140">
                  <c:v>0.51013277428371995</c:v>
                </c:pt>
                <c:pt idx="141">
                  <c:v>1.6979945496471001</c:v>
                </c:pt>
                <c:pt idx="142">
                  <c:v>0.81050866405813005</c:v>
                </c:pt>
                <c:pt idx="143">
                  <c:v>0.23754628659261001</c:v>
                </c:pt>
                <c:pt idx="144">
                  <c:v>1.2435377951655999</c:v>
                </c:pt>
                <c:pt idx="145">
                  <c:v>0.33535946342486</c:v>
                </c:pt>
                <c:pt idx="146">
                  <c:v>0</c:v>
                </c:pt>
                <c:pt idx="147">
                  <c:v>0.39122537375996003</c:v>
                </c:pt>
                <c:pt idx="148">
                  <c:v>0.57948753752704996</c:v>
                </c:pt>
                <c:pt idx="149">
                  <c:v>0.83071553228620998</c:v>
                </c:pt>
                <c:pt idx="150">
                  <c:v>0</c:v>
                </c:pt>
                <c:pt idx="151">
                  <c:v>0.18146286990508001</c:v>
                </c:pt>
                <c:pt idx="152">
                  <c:v>0.12560184216035</c:v>
                </c:pt>
                <c:pt idx="153">
                  <c:v>0.13952839402817999</c:v>
                </c:pt>
                <c:pt idx="154">
                  <c:v>0.43253802148736997</c:v>
                </c:pt>
                <c:pt idx="155">
                  <c:v>0.15347052668294001</c:v>
                </c:pt>
                <c:pt idx="156">
                  <c:v>0.16045765313241001</c:v>
                </c:pt>
                <c:pt idx="157">
                  <c:v>0</c:v>
                </c:pt>
                <c:pt idx="158">
                  <c:v>0.40477353618535999</c:v>
                </c:pt>
                <c:pt idx="159">
                  <c:v>0.52574034010282</c:v>
                </c:pt>
                <c:pt idx="160">
                  <c:v>100.48785551173</c:v>
                </c:pt>
                <c:pt idx="161">
                  <c:v>0.17450835626552</c:v>
                </c:pt>
                <c:pt idx="162">
                  <c:v>4.6829143805026998</c:v>
                </c:pt>
                <c:pt idx="163">
                  <c:v>9.0694721567204997E-2</c:v>
                </c:pt>
                <c:pt idx="164">
                  <c:v>1.0056970119754001</c:v>
                </c:pt>
                <c:pt idx="165">
                  <c:v>0.26225769669326998</c:v>
                </c:pt>
                <c:pt idx="166">
                  <c:v>0.32829569253410001</c:v>
                </c:pt>
                <c:pt idx="167">
                  <c:v>10.069874901385999</c:v>
                </c:pt>
                <c:pt idx="168">
                  <c:v>0.17104082548228</c:v>
                </c:pt>
                <c:pt idx="169">
                  <c:v>5.5900273911342002E-2</c:v>
                </c:pt>
                <c:pt idx="170">
                  <c:v>0.32645089285714002</c:v>
                </c:pt>
                <c:pt idx="171">
                  <c:v>6.1315496098105E-2</c:v>
                </c:pt>
                <c:pt idx="172">
                  <c:v>0.15598016823575001</c:v>
                </c:pt>
                <c:pt idx="173">
                  <c:v>0.78724824746857003</c:v>
                </c:pt>
                <c:pt idx="174">
                  <c:v>0.66037735849057</c:v>
                </c:pt>
                <c:pt idx="175">
                  <c:v>1.6552258635960999</c:v>
                </c:pt>
                <c:pt idx="176">
                  <c:v>12.194582642344001</c:v>
                </c:pt>
                <c:pt idx="177">
                  <c:v>0.83862068965517</c:v>
                </c:pt>
                <c:pt idx="178">
                  <c:v>0.13763488218454001</c:v>
                </c:pt>
                <c:pt idx="179">
                  <c:v>0.17586282699493999</c:v>
                </c:pt>
                <c:pt idx="180">
                  <c:v>0.24136039495337</c:v>
                </c:pt>
                <c:pt idx="181">
                  <c:v>0.43268704129697</c:v>
                </c:pt>
                <c:pt idx="182">
                  <c:v>9.2992724686833006E-2</c:v>
                </c:pt>
                <c:pt idx="183">
                  <c:v>0.20224104946707</c:v>
                </c:pt>
                <c:pt idx="184">
                  <c:v>0.79499508250464002</c:v>
                </c:pt>
                <c:pt idx="185">
                  <c:v>0.68257521978921998</c:v>
                </c:pt>
                <c:pt idx="186">
                  <c:v>0</c:v>
                </c:pt>
                <c:pt idx="187">
                  <c:v>9.2784630498854007E-2</c:v>
                </c:pt>
                <c:pt idx="188">
                  <c:v>0.61650935675704999</c:v>
                </c:pt>
                <c:pt idx="189">
                  <c:v>0.32168365956055001</c:v>
                </c:pt>
                <c:pt idx="190">
                  <c:v>2.4708510406450999</c:v>
                </c:pt>
                <c:pt idx="191">
                  <c:v>1.1594360677154001</c:v>
                </c:pt>
                <c:pt idx="192">
                  <c:v>2.0504731861199001</c:v>
                </c:pt>
                <c:pt idx="193">
                  <c:v>0.56438921148315002</c:v>
                </c:pt>
                <c:pt idx="194">
                  <c:v>1.7466068242038</c:v>
                </c:pt>
                <c:pt idx="195">
                  <c:v>2.3520526514537998</c:v>
                </c:pt>
                <c:pt idx="196">
                  <c:v>0.14548197639959001</c:v>
                </c:pt>
                <c:pt idx="197">
                  <c:v>0.44142980189491998</c:v>
                </c:pt>
                <c:pt idx="198">
                  <c:v>0.11299435028249</c:v>
                </c:pt>
                <c:pt idx="199">
                  <c:v>0</c:v>
                </c:pt>
                <c:pt idx="200">
                  <c:v>2.6884611248521002E-2</c:v>
                </c:pt>
                <c:pt idx="201">
                  <c:v>0.11287895076328</c:v>
                </c:pt>
                <c:pt idx="202">
                  <c:v>0.47565301515640002</c:v>
                </c:pt>
                <c:pt idx="203">
                  <c:v>1.3997098490140001</c:v>
                </c:pt>
                <c:pt idx="204">
                  <c:v>1.219119226638</c:v>
                </c:pt>
                <c:pt idx="205">
                  <c:v>0</c:v>
                </c:pt>
                <c:pt idx="206">
                  <c:v>0.14490420222186001</c:v>
                </c:pt>
                <c:pt idx="207">
                  <c:v>0.19048130063850999</c:v>
                </c:pt>
                <c:pt idx="208">
                  <c:v>0.34329238856407002</c:v>
                </c:pt>
                <c:pt idx="209">
                  <c:v>1.7505763766018001</c:v>
                </c:pt>
                <c:pt idx="210">
                  <c:v>0.59313252581555997</c:v>
                </c:pt>
                <c:pt idx="211">
                  <c:v>0.31069209342190002</c:v>
                </c:pt>
                <c:pt idx="212">
                  <c:v>0.10708931248660999</c:v>
                </c:pt>
                <c:pt idx="213">
                  <c:v>0.25159252716663999</c:v>
                </c:pt>
                <c:pt idx="214">
                  <c:v>0.33451081138942002</c:v>
                </c:pt>
                <c:pt idx="215">
                  <c:v>0.37726761920051</c:v>
                </c:pt>
                <c:pt idx="216">
                  <c:v>0.29965753424657998</c:v>
                </c:pt>
                <c:pt idx="217">
                  <c:v>6.4205457463883994E-2</c:v>
                </c:pt>
                <c:pt idx="218">
                  <c:v>0.40663456393793002</c:v>
                </c:pt>
                <c:pt idx="219">
                  <c:v>0.38529458982179998</c:v>
                </c:pt>
                <c:pt idx="220">
                  <c:v>1.2919965760753001</c:v>
                </c:pt>
                <c:pt idx="221">
                  <c:v>0.49721984602224001</c:v>
                </c:pt>
                <c:pt idx="222">
                  <c:v>0.40348439504062</c:v>
                </c:pt>
                <c:pt idx="223">
                  <c:v>0.36868821800695001</c:v>
                </c:pt>
                <c:pt idx="224">
                  <c:v>0.17094930284737</c:v>
                </c:pt>
                <c:pt idx="225">
                  <c:v>0.92918936238384997</c:v>
                </c:pt>
                <c:pt idx="226">
                  <c:v>0.42700827328529001</c:v>
                </c:pt>
                <c:pt idx="227">
                  <c:v>0.52027748132337004</c:v>
                </c:pt>
                <c:pt idx="228">
                  <c:v>0.35211267605634</c:v>
                </c:pt>
                <c:pt idx="229">
                  <c:v>0.17337031900138999</c:v>
                </c:pt>
                <c:pt idx="230">
                  <c:v>0.65084022405974995</c:v>
                </c:pt>
                <c:pt idx="231">
                  <c:v>0.23470421934176</c:v>
                </c:pt>
                <c:pt idx="232">
                  <c:v>0.11732707588929001</c:v>
                </c:pt>
                <c:pt idx="233">
                  <c:v>0.69311153764128997</c:v>
                </c:pt>
                <c:pt idx="234">
                  <c:v>0.51958433253396996</c:v>
                </c:pt>
                <c:pt idx="235">
                  <c:v>0.15981248668229001</c:v>
                </c:pt>
                <c:pt idx="236">
                  <c:v>6.3907972519572004E-2</c:v>
                </c:pt>
                <c:pt idx="237">
                  <c:v>0.31948881789137001</c:v>
                </c:pt>
                <c:pt idx="238">
                  <c:v>0.35132545512615998</c:v>
                </c:pt>
                <c:pt idx="239">
                  <c:v>0.13834202405022999</c:v>
                </c:pt>
                <c:pt idx="240">
                  <c:v>0.89888835700228997</c:v>
                </c:pt>
                <c:pt idx="241">
                  <c:v>0.11164274322169</c:v>
                </c:pt>
                <c:pt idx="242">
                  <c:v>0.68573251116308997</c:v>
                </c:pt>
                <c:pt idx="243">
                  <c:v>0.65639117725218998</c:v>
                </c:pt>
                <c:pt idx="244">
                  <c:v>6.1072756240041999E-2</c:v>
                </c:pt>
                <c:pt idx="245">
                  <c:v>8.4898652233896005E-2</c:v>
                </c:pt>
                <c:pt idx="246">
                  <c:v>7.4266617155588993E-2</c:v>
                </c:pt>
                <c:pt idx="247">
                  <c:v>1.6866447438209</c:v>
                </c:pt>
                <c:pt idx="248">
                  <c:v>0.32336726039016001</c:v>
                </c:pt>
                <c:pt idx="249">
                  <c:v>0.12186076083501</c:v>
                </c:pt>
                <c:pt idx="250">
                  <c:v>12.453039843378001</c:v>
                </c:pt>
                <c:pt idx="251">
                  <c:v>0.60644412803880998</c:v>
                </c:pt>
                <c:pt idx="252">
                  <c:v>0.54633326329061005</c:v>
                </c:pt>
                <c:pt idx="253">
                  <c:v>0.49191480454235997</c:v>
                </c:pt>
                <c:pt idx="254">
                  <c:v>0.17052078439561</c:v>
                </c:pt>
                <c:pt idx="255">
                  <c:v>0</c:v>
                </c:pt>
                <c:pt idx="256">
                  <c:v>0.58878699458107997</c:v>
                </c:pt>
                <c:pt idx="257">
                  <c:v>0.66107958981833004</c:v>
                </c:pt>
                <c:pt idx="258">
                  <c:v>0.87920091561752001</c:v>
                </c:pt>
                <c:pt idx="259">
                  <c:v>1.6589646399086</c:v>
                </c:pt>
                <c:pt idx="260">
                  <c:v>22.257231404959001</c:v>
                </c:pt>
                <c:pt idx="261">
                  <c:v>1.5953367080841001</c:v>
                </c:pt>
                <c:pt idx="262">
                  <c:v>1.1494834919992001</c:v>
                </c:pt>
                <c:pt idx="263">
                  <c:v>0.83177899884054995</c:v>
                </c:pt>
                <c:pt idx="264">
                  <c:v>0.49806308799115001</c:v>
                </c:pt>
                <c:pt idx="265">
                  <c:v>0.22621022470216001</c:v>
                </c:pt>
                <c:pt idx="266">
                  <c:v>0.23616903673181999</c:v>
                </c:pt>
                <c:pt idx="267">
                  <c:v>0</c:v>
                </c:pt>
                <c:pt idx="268">
                  <c:v>3.2123676153190002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2C2-40EF-AEC8-9356C091F99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Sheet1!$T$2:$T$270</c:f>
              <c:numCache>
                <c:formatCode>General</c:formatCode>
                <c:ptCount val="269"/>
                <c:pt idx="0">
                  <c:v>0.16860180081071999</c:v>
                </c:pt>
                <c:pt idx="1">
                  <c:v>0.26811594202898997</c:v>
                </c:pt>
                <c:pt idx="2">
                  <c:v>0.12194103399315</c:v>
                </c:pt>
                <c:pt idx="3">
                  <c:v>0.11205416746138</c:v>
                </c:pt>
                <c:pt idx="4">
                  <c:v>0.25690381642366</c:v>
                </c:pt>
                <c:pt idx="5">
                  <c:v>0.66815987408628996</c:v>
                </c:pt>
                <c:pt idx="6">
                  <c:v>0.27109395154414001</c:v>
                </c:pt>
                <c:pt idx="7">
                  <c:v>0.17717888549148</c:v>
                </c:pt>
                <c:pt idx="8">
                  <c:v>0.28756886349725003</c:v>
                </c:pt>
                <c:pt idx="9">
                  <c:v>0.25053834686102</c:v>
                </c:pt>
                <c:pt idx="10">
                  <c:v>7.0370063746999001E-2</c:v>
                </c:pt>
                <c:pt idx="11">
                  <c:v>0.16553550736632999</c:v>
                </c:pt>
                <c:pt idx="12">
                  <c:v>0.11759005389052</c:v>
                </c:pt>
                <c:pt idx="13">
                  <c:v>0.11027486008876999</c:v>
                </c:pt>
                <c:pt idx="14">
                  <c:v>0.17101347441514</c:v>
                </c:pt>
                <c:pt idx="15">
                  <c:v>0.20789818817700001</c:v>
                </c:pt>
                <c:pt idx="16">
                  <c:v>0.13203498927216001</c:v>
                </c:pt>
                <c:pt idx="17">
                  <c:v>9.6227867590454E-2</c:v>
                </c:pt>
                <c:pt idx="18">
                  <c:v>0.65564839508674999</c:v>
                </c:pt>
                <c:pt idx="19">
                  <c:v>0.19522089860238001</c:v>
                </c:pt>
                <c:pt idx="20">
                  <c:v>0.19367157665029999</c:v>
                </c:pt>
                <c:pt idx="21">
                  <c:v>0.20860771175605</c:v>
                </c:pt>
                <c:pt idx="22">
                  <c:v>0.14175988453013</c:v>
                </c:pt>
                <c:pt idx="23">
                  <c:v>7.9216225346861999E-2</c:v>
                </c:pt>
                <c:pt idx="24">
                  <c:v>0.11734984923804</c:v>
                </c:pt>
                <c:pt idx="25">
                  <c:v>0.13709042538752</c:v>
                </c:pt>
                <c:pt idx="26">
                  <c:v>0.57109368180855002</c:v>
                </c:pt>
                <c:pt idx="27">
                  <c:v>0.17106746095636999</c:v>
                </c:pt>
                <c:pt idx="28">
                  <c:v>0.19084820433242999</c:v>
                </c:pt>
                <c:pt idx="29">
                  <c:v>0.16478720182424</c:v>
                </c:pt>
                <c:pt idx="30">
                  <c:v>0.21784398526349999</c:v>
                </c:pt>
                <c:pt idx="31">
                  <c:v>0.13694366635543001</c:v>
                </c:pt>
                <c:pt idx="32">
                  <c:v>0.14394242303079</c:v>
                </c:pt>
                <c:pt idx="33">
                  <c:v>0.25443007662834999</c:v>
                </c:pt>
                <c:pt idx="34">
                  <c:v>0.16298819867403999</c:v>
                </c:pt>
                <c:pt idx="35">
                  <c:v>9.9490608086597002E-2</c:v>
                </c:pt>
                <c:pt idx="36">
                  <c:v>0.31177920941699999</c:v>
                </c:pt>
                <c:pt idx="37">
                  <c:v>0.23330395966657999</c:v>
                </c:pt>
                <c:pt idx="38">
                  <c:v>8.5734698737795004E-2</c:v>
                </c:pt>
                <c:pt idx="39">
                  <c:v>0.14476084714841</c:v>
                </c:pt>
                <c:pt idx="40">
                  <c:v>0.15056660591172</c:v>
                </c:pt>
                <c:pt idx="41">
                  <c:v>0.82115447650696005</c:v>
                </c:pt>
                <c:pt idx="42">
                  <c:v>0.22894134364884999</c:v>
                </c:pt>
                <c:pt idx="43">
                  <c:v>0.23873235741644</c:v>
                </c:pt>
                <c:pt idx="44">
                  <c:v>5.3657898180865998E-2</c:v>
                </c:pt>
                <c:pt idx="45">
                  <c:v>0.40205538558092002</c:v>
                </c:pt>
                <c:pt idx="46">
                  <c:v>0.24283252389158999</c:v>
                </c:pt>
                <c:pt idx="47">
                  <c:v>0.23446658851113999</c:v>
                </c:pt>
                <c:pt idx="48">
                  <c:v>0.19185462356649999</c:v>
                </c:pt>
                <c:pt idx="49">
                  <c:v>0.15088818271186999</c:v>
                </c:pt>
                <c:pt idx="50">
                  <c:v>0.14574997506178999</c:v>
                </c:pt>
                <c:pt idx="51">
                  <c:v>9.5562787334057001E-2</c:v>
                </c:pt>
                <c:pt idx="52">
                  <c:v>0.25537842439251002</c:v>
                </c:pt>
                <c:pt idx="53">
                  <c:v>0.20287502898215001</c:v>
                </c:pt>
                <c:pt idx="54">
                  <c:v>0.23023706706618</c:v>
                </c:pt>
                <c:pt idx="55">
                  <c:v>0.21464064340965999</c:v>
                </c:pt>
                <c:pt idx="56">
                  <c:v>0.15170088875268001</c:v>
                </c:pt>
                <c:pt idx="57">
                  <c:v>0.22949816401469</c:v>
                </c:pt>
                <c:pt idx="58">
                  <c:v>0.16343363372537001</c:v>
                </c:pt>
                <c:pt idx="59">
                  <c:v>0.10800233793296</c:v>
                </c:pt>
                <c:pt idx="60">
                  <c:v>0.30907429963458999</c:v>
                </c:pt>
                <c:pt idx="61">
                  <c:v>0.18294305481639</c:v>
                </c:pt>
                <c:pt idx="62">
                  <c:v>0.34877549473045999</c:v>
                </c:pt>
                <c:pt idx="63">
                  <c:v>0.10202539298670001</c:v>
                </c:pt>
                <c:pt idx="64">
                  <c:v>0.16139980390677999</c:v>
                </c:pt>
                <c:pt idx="65">
                  <c:v>0.10041672942712</c:v>
                </c:pt>
                <c:pt idx="66">
                  <c:v>0.25243573630670002</c:v>
                </c:pt>
                <c:pt idx="67">
                  <c:v>0.48843026891807001</c:v>
                </c:pt>
                <c:pt idx="68">
                  <c:v>0.1249532010483</c:v>
                </c:pt>
                <c:pt idx="69">
                  <c:v>0.14322722064464999</c:v>
                </c:pt>
                <c:pt idx="70">
                  <c:v>0.13469697567996</c:v>
                </c:pt>
                <c:pt idx="71">
                  <c:v>0.16984505363527999</c:v>
                </c:pt>
                <c:pt idx="72">
                  <c:v>0.35445171524885999</c:v>
                </c:pt>
                <c:pt idx="73">
                  <c:v>0.17300610464398</c:v>
                </c:pt>
                <c:pt idx="74">
                  <c:v>0.25449434046016001</c:v>
                </c:pt>
                <c:pt idx="75">
                  <c:v>0.16138105818241999</c:v>
                </c:pt>
                <c:pt idx="76">
                  <c:v>0.15610787422868</c:v>
                </c:pt>
                <c:pt idx="77">
                  <c:v>0.14570818385532</c:v>
                </c:pt>
                <c:pt idx="78">
                  <c:v>0.16309138995003999</c:v>
                </c:pt>
                <c:pt idx="79">
                  <c:v>0.12617937008002</c:v>
                </c:pt>
                <c:pt idx="80">
                  <c:v>9.9968302733280001E-2</c:v>
                </c:pt>
                <c:pt idx="81">
                  <c:v>0.48438667768055998</c:v>
                </c:pt>
                <c:pt idx="82">
                  <c:v>0.22622783332117</c:v>
                </c:pt>
                <c:pt idx="83">
                  <c:v>0.83205791608969004</c:v>
                </c:pt>
                <c:pt idx="84">
                  <c:v>0.15018094488292999</c:v>
                </c:pt>
                <c:pt idx="85">
                  <c:v>0.19096327426026999</c:v>
                </c:pt>
                <c:pt idx="86">
                  <c:v>0.17102704970272001</c:v>
                </c:pt>
                <c:pt idx="87">
                  <c:v>0.13779099282036</c:v>
                </c:pt>
                <c:pt idx="88">
                  <c:v>0.23640973296894999</c:v>
                </c:pt>
                <c:pt idx="89">
                  <c:v>0.29429599835328002</c:v>
                </c:pt>
                <c:pt idx="90">
                  <c:v>0.44308225338974999</c:v>
                </c:pt>
                <c:pt idx="91">
                  <c:v>0.10811590024506</c:v>
                </c:pt>
                <c:pt idx="92">
                  <c:v>0.17408593637541001</c:v>
                </c:pt>
                <c:pt idx="93">
                  <c:v>6.9155051013077007E-2</c:v>
                </c:pt>
                <c:pt idx="94">
                  <c:v>0.13452432199742001</c:v>
                </c:pt>
                <c:pt idx="95">
                  <c:v>0.20773638968481001</c:v>
                </c:pt>
                <c:pt idx="96">
                  <c:v>0.18690084418371999</c:v>
                </c:pt>
                <c:pt idx="97">
                  <c:v>8.2189822755859995E-2</c:v>
                </c:pt>
                <c:pt idx="98">
                  <c:v>0.12080744602347</c:v>
                </c:pt>
                <c:pt idx="99">
                  <c:v>0.14834223726602</c:v>
                </c:pt>
                <c:pt idx="100">
                  <c:v>9.2658588738417993E-2</c:v>
                </c:pt>
                <c:pt idx="101">
                  <c:v>0.11105574143945</c:v>
                </c:pt>
                <c:pt idx="102">
                  <c:v>0.15710766724208</c:v>
                </c:pt>
                <c:pt idx="103">
                  <c:v>0.16385205252004001</c:v>
                </c:pt>
                <c:pt idx="104">
                  <c:v>0.24052266133663</c:v>
                </c:pt>
                <c:pt idx="105">
                  <c:v>0.11573723099938001</c:v>
                </c:pt>
                <c:pt idx="106">
                  <c:v>0.1520294159242</c:v>
                </c:pt>
                <c:pt idx="107">
                  <c:v>0.30176111419488</c:v>
                </c:pt>
                <c:pt idx="108">
                  <c:v>0.2143108917871</c:v>
                </c:pt>
                <c:pt idx="109">
                  <c:v>0.12729446515226001</c:v>
                </c:pt>
                <c:pt idx="110">
                  <c:v>0.32759457457405999</c:v>
                </c:pt>
                <c:pt idx="111">
                  <c:v>0.30683598774526999</c:v>
                </c:pt>
                <c:pt idx="112">
                  <c:v>0.11908097506304</c:v>
                </c:pt>
                <c:pt idx="113">
                  <c:v>0.2309145616122</c:v>
                </c:pt>
                <c:pt idx="114">
                  <c:v>0.32727696249708998</c:v>
                </c:pt>
                <c:pt idx="115">
                  <c:v>7.8506629448708995E-2</c:v>
                </c:pt>
                <c:pt idx="116">
                  <c:v>0.11617640224917999</c:v>
                </c:pt>
                <c:pt idx="117">
                  <c:v>0.15313935681470001</c:v>
                </c:pt>
                <c:pt idx="118">
                  <c:v>0.11543271234808999</c:v>
                </c:pt>
                <c:pt idx="119">
                  <c:v>0.17428848705710001</c:v>
                </c:pt>
                <c:pt idx="120">
                  <c:v>0.16736980427414999</c:v>
                </c:pt>
                <c:pt idx="121">
                  <c:v>0.35874439461883001</c:v>
                </c:pt>
                <c:pt idx="122">
                  <c:v>0.21332232314891</c:v>
                </c:pt>
                <c:pt idx="123">
                  <c:v>0.30642361962288001</c:v>
                </c:pt>
                <c:pt idx="124">
                  <c:v>0.20834760371715</c:v>
                </c:pt>
                <c:pt idx="125">
                  <c:v>0.22222222222221999</c:v>
                </c:pt>
                <c:pt idx="126">
                  <c:v>0.31217292377701999</c:v>
                </c:pt>
                <c:pt idx="127">
                  <c:v>0.23598323677652999</c:v>
                </c:pt>
                <c:pt idx="128">
                  <c:v>0.18007610763795001</c:v>
                </c:pt>
                <c:pt idx="129">
                  <c:v>0.18036049483229999</c:v>
                </c:pt>
                <c:pt idx="130">
                  <c:v>0.12198427758200001</c:v>
                </c:pt>
                <c:pt idx="131">
                  <c:v>0.28097235376358998</c:v>
                </c:pt>
                <c:pt idx="132">
                  <c:v>0.21153600022753</c:v>
                </c:pt>
                <c:pt idx="133">
                  <c:v>0.16703786191537001</c:v>
                </c:pt>
                <c:pt idx="134">
                  <c:v>0.20182795059379</c:v>
                </c:pt>
                <c:pt idx="135">
                  <c:v>0.19826699955940999</c:v>
                </c:pt>
                <c:pt idx="136">
                  <c:v>0.31487899238722</c:v>
                </c:pt>
                <c:pt idx="137">
                  <c:v>0.22601668808149</c:v>
                </c:pt>
                <c:pt idx="138">
                  <c:v>0.17684887459807</c:v>
                </c:pt>
                <c:pt idx="139">
                  <c:v>0.21836147663961999</c:v>
                </c:pt>
                <c:pt idx="140">
                  <c:v>0.19195225688645001</c:v>
                </c:pt>
                <c:pt idx="141">
                  <c:v>0.26500915486171001</c:v>
                </c:pt>
                <c:pt idx="142">
                  <c:v>0.11138401782144</c:v>
                </c:pt>
                <c:pt idx="143">
                  <c:v>0.10429148360183001</c:v>
                </c:pt>
                <c:pt idx="144">
                  <c:v>0.14736515534281999</c:v>
                </c:pt>
                <c:pt idx="145">
                  <c:v>0.123782332799</c:v>
                </c:pt>
                <c:pt idx="146">
                  <c:v>0.10126470328115</c:v>
                </c:pt>
                <c:pt idx="147">
                  <c:v>0.18023987807302</c:v>
                </c:pt>
                <c:pt idx="148">
                  <c:v>0.10229378775844</c:v>
                </c:pt>
                <c:pt idx="149">
                  <c:v>0.24882613583758001</c:v>
                </c:pt>
                <c:pt idx="150">
                  <c:v>0.35444598551395001</c:v>
                </c:pt>
                <c:pt idx="151">
                  <c:v>0.18574694451772</c:v>
                </c:pt>
                <c:pt idx="152">
                  <c:v>0.18631085684175</c:v>
                </c:pt>
                <c:pt idx="153">
                  <c:v>0.27977546225721001</c:v>
                </c:pt>
                <c:pt idx="154">
                  <c:v>0.19078875396565001</c:v>
                </c:pt>
                <c:pt idx="155">
                  <c:v>0.27928932013374003</c:v>
                </c:pt>
                <c:pt idx="156">
                  <c:v>0.16855973745183001</c:v>
                </c:pt>
                <c:pt idx="157">
                  <c:v>0.10729473339876</c:v>
                </c:pt>
                <c:pt idx="158">
                  <c:v>0.21066039584558</c:v>
                </c:pt>
                <c:pt idx="159">
                  <c:v>0.17199910504530999</c:v>
                </c:pt>
                <c:pt idx="160">
                  <c:v>0.32179592774915</c:v>
                </c:pt>
                <c:pt idx="161">
                  <c:v>9.6991270785628997E-2</c:v>
                </c:pt>
                <c:pt idx="162">
                  <c:v>0.18758925094119</c:v>
                </c:pt>
                <c:pt idx="163">
                  <c:v>5.5757261410788003E-2</c:v>
                </c:pt>
                <c:pt idx="164">
                  <c:v>0.11589070283032001</c:v>
                </c:pt>
                <c:pt idx="165">
                  <c:v>0.13423108463896</c:v>
                </c:pt>
                <c:pt idx="166">
                  <c:v>0.13217889018237999</c:v>
                </c:pt>
                <c:pt idx="167">
                  <c:v>0.25619496652242002</c:v>
                </c:pt>
                <c:pt idx="168">
                  <c:v>8.9873494524163003E-2</c:v>
                </c:pt>
                <c:pt idx="169">
                  <c:v>0.13435669691704</c:v>
                </c:pt>
                <c:pt idx="170">
                  <c:v>8.8407381212628006E-2</c:v>
                </c:pt>
                <c:pt idx="171">
                  <c:v>0.11432241490045</c:v>
                </c:pt>
                <c:pt idx="172">
                  <c:v>0.15759335300911001</c:v>
                </c:pt>
                <c:pt idx="173">
                  <c:v>9.9766010641707994E-2</c:v>
                </c:pt>
                <c:pt idx="174">
                  <c:v>9.6644667990858996E-2</c:v>
                </c:pt>
                <c:pt idx="175">
                  <c:v>0.25959568095838997</c:v>
                </c:pt>
                <c:pt idx="176">
                  <c:v>0.20536867458663999</c:v>
                </c:pt>
                <c:pt idx="177">
                  <c:v>0.13747682076859</c:v>
                </c:pt>
                <c:pt idx="178">
                  <c:v>5.7496965437934998E-2</c:v>
                </c:pt>
                <c:pt idx="179">
                  <c:v>9.5773209040991E-2</c:v>
                </c:pt>
                <c:pt idx="180">
                  <c:v>0.15372923930131999</c:v>
                </c:pt>
                <c:pt idx="181">
                  <c:v>0.30444517256443998</c:v>
                </c:pt>
                <c:pt idx="182">
                  <c:v>0.41094729706828997</c:v>
                </c:pt>
                <c:pt idx="183">
                  <c:v>0.13549767070894</c:v>
                </c:pt>
                <c:pt idx="184">
                  <c:v>0.15929119381220999</c:v>
                </c:pt>
                <c:pt idx="185">
                  <c:v>0.30199357999662002</c:v>
                </c:pt>
                <c:pt idx="186">
                  <c:v>0.30978983351269002</c:v>
                </c:pt>
                <c:pt idx="187">
                  <c:v>0.17446196462817001</c:v>
                </c:pt>
                <c:pt idx="188">
                  <c:v>0.12590707245749</c:v>
                </c:pt>
                <c:pt idx="189">
                  <c:v>9.5063831577176003E-2</c:v>
                </c:pt>
                <c:pt idx="190">
                  <c:v>0.14291719209751999</c:v>
                </c:pt>
                <c:pt idx="191">
                  <c:v>4.7258979206048997E-2</c:v>
                </c:pt>
                <c:pt idx="192">
                  <c:v>0.19312719104897</c:v>
                </c:pt>
                <c:pt idx="193">
                  <c:v>0.10520731235781</c:v>
                </c:pt>
                <c:pt idx="194">
                  <c:v>0.13299067268119999</c:v>
                </c:pt>
                <c:pt idx="195">
                  <c:v>0.10810131355666</c:v>
                </c:pt>
                <c:pt idx="196">
                  <c:v>0.19073783359498001</c:v>
                </c:pt>
                <c:pt idx="197">
                  <c:v>0.15952679691700999</c:v>
                </c:pt>
                <c:pt idx="198">
                  <c:v>0.11598018932982</c:v>
                </c:pt>
                <c:pt idx="199">
                  <c:v>9.2406966545546004E-2</c:v>
                </c:pt>
                <c:pt idx="200">
                  <c:v>0.22110387577484</c:v>
                </c:pt>
                <c:pt idx="201">
                  <c:v>0.25521202764912998</c:v>
                </c:pt>
                <c:pt idx="202">
                  <c:v>0.16449244696314999</c:v>
                </c:pt>
                <c:pt idx="203">
                  <c:v>0.14283309688123999</c:v>
                </c:pt>
                <c:pt idx="204">
                  <c:v>0.17944659641523</c:v>
                </c:pt>
                <c:pt idx="205">
                  <c:v>8.4311766175367994E-2</c:v>
                </c:pt>
                <c:pt idx="206">
                  <c:v>7.759612554518E-2</c:v>
                </c:pt>
                <c:pt idx="207">
                  <c:v>0.1123595505618</c:v>
                </c:pt>
                <c:pt idx="208">
                  <c:v>0.18524585049295</c:v>
                </c:pt>
                <c:pt idx="209">
                  <c:v>7.4831628835120997E-2</c:v>
                </c:pt>
                <c:pt idx="210">
                  <c:v>0.19156849300837001</c:v>
                </c:pt>
                <c:pt idx="211">
                  <c:v>0.15462078261904</c:v>
                </c:pt>
                <c:pt idx="212">
                  <c:v>0.48103866990472999</c:v>
                </c:pt>
                <c:pt idx="213">
                  <c:v>0.22096352545749001</c:v>
                </c:pt>
                <c:pt idx="214">
                  <c:v>0.14309711939277001</c:v>
                </c:pt>
                <c:pt idx="215">
                  <c:v>0.24613426569335001</c:v>
                </c:pt>
                <c:pt idx="216">
                  <c:v>0.13521810314582999</c:v>
                </c:pt>
                <c:pt idx="217">
                  <c:v>0.1192102322116</c:v>
                </c:pt>
                <c:pt idx="218">
                  <c:v>9.0890839736452997E-2</c:v>
                </c:pt>
                <c:pt idx="219">
                  <c:v>7.3389564210700003E-2</c:v>
                </c:pt>
                <c:pt idx="220">
                  <c:v>5.8110704766626997E-2</c:v>
                </c:pt>
                <c:pt idx="221">
                  <c:v>0.14569182430934999</c:v>
                </c:pt>
                <c:pt idx="222">
                  <c:v>0.13827131743456</c:v>
                </c:pt>
                <c:pt idx="223">
                  <c:v>5.3986111969669001E-2</c:v>
                </c:pt>
                <c:pt idx="224">
                  <c:v>0.10675838963036</c:v>
                </c:pt>
                <c:pt idx="225">
                  <c:v>9.3288433534429005E-2</c:v>
                </c:pt>
                <c:pt idx="226">
                  <c:v>0.26544848447434999</c:v>
                </c:pt>
                <c:pt idx="227">
                  <c:v>0.33473190596655999</c:v>
                </c:pt>
                <c:pt idx="228">
                  <c:v>0.15861266786507</c:v>
                </c:pt>
                <c:pt idx="229">
                  <c:v>8.4052157771417002E-2</c:v>
                </c:pt>
                <c:pt idx="230">
                  <c:v>0.13901725200246001</c:v>
                </c:pt>
                <c:pt idx="231">
                  <c:v>0.10337709306207001</c:v>
                </c:pt>
                <c:pt idx="232">
                  <c:v>9.0876389178136993E-2</c:v>
                </c:pt>
                <c:pt idx="233">
                  <c:v>0.10964912280701999</c:v>
                </c:pt>
                <c:pt idx="234">
                  <c:v>0.30636071560244998</c:v>
                </c:pt>
                <c:pt idx="235">
                  <c:v>0.11437607467453</c:v>
                </c:pt>
                <c:pt idx="236">
                  <c:v>0.14966570569834001</c:v>
                </c:pt>
                <c:pt idx="237">
                  <c:v>9.6118497641075995E-2</c:v>
                </c:pt>
                <c:pt idx="238">
                  <c:v>0.13621892983959999</c:v>
                </c:pt>
                <c:pt idx="239">
                  <c:v>0.1685046463905</c:v>
                </c:pt>
                <c:pt idx="240">
                  <c:v>7.3367571533381998E-2</c:v>
                </c:pt>
                <c:pt idx="241">
                  <c:v>0.12729642755306</c:v>
                </c:pt>
                <c:pt idx="242">
                  <c:v>0.13904873752201999</c:v>
                </c:pt>
                <c:pt idx="243">
                  <c:v>0.19530057979859999</c:v>
                </c:pt>
                <c:pt idx="244">
                  <c:v>0.14928499646012</c:v>
                </c:pt>
                <c:pt idx="245">
                  <c:v>0.23179160830643999</c:v>
                </c:pt>
                <c:pt idx="246">
                  <c:v>9.1196498054474995E-2</c:v>
                </c:pt>
                <c:pt idx="247">
                  <c:v>0.20998195196446001</c:v>
                </c:pt>
                <c:pt idx="248">
                  <c:v>0.18146507252534</c:v>
                </c:pt>
                <c:pt idx="249">
                  <c:v>0.17229693575429</c:v>
                </c:pt>
                <c:pt idx="250">
                  <c:v>0.23672480200804999</c:v>
                </c:pt>
                <c:pt idx="251">
                  <c:v>0.21831339546777001</c:v>
                </c:pt>
                <c:pt idx="252">
                  <c:v>0.15430231150914001</c:v>
                </c:pt>
                <c:pt idx="253">
                  <c:v>0.23983715258883001</c:v>
                </c:pt>
                <c:pt idx="254">
                  <c:v>8.0534750744945996E-2</c:v>
                </c:pt>
                <c:pt idx="255">
                  <c:v>0.26101388050694002</c:v>
                </c:pt>
                <c:pt idx="256">
                  <c:v>0.15145422865568001</c:v>
                </c:pt>
                <c:pt idx="257">
                  <c:v>0.42461991829079998</c:v>
                </c:pt>
                <c:pt idx="258">
                  <c:v>0.29659741041854998</c:v>
                </c:pt>
                <c:pt idx="259">
                  <c:v>0.114935611987</c:v>
                </c:pt>
                <c:pt idx="260">
                  <c:v>0.21429232620568001</c:v>
                </c:pt>
                <c:pt idx="261">
                  <c:v>0.14602771792038999</c:v>
                </c:pt>
                <c:pt idx="262">
                  <c:v>0.11126481024838999</c:v>
                </c:pt>
                <c:pt idx="263">
                  <c:v>9.4691276378284006E-2</c:v>
                </c:pt>
                <c:pt idx="264">
                  <c:v>0.18981509305447</c:v>
                </c:pt>
                <c:pt idx="265">
                  <c:v>0.46020774036151002</c:v>
                </c:pt>
                <c:pt idx="266">
                  <c:v>0.13372194568160001</c:v>
                </c:pt>
                <c:pt idx="267">
                  <c:v>0.24085298765728</c:v>
                </c:pt>
                <c:pt idx="268">
                  <c:v>0.29885057471263998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2C2-40EF-AEC8-9356C091F99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Sheet1!$U$2:$U$270</c:f>
              <c:numCache>
                <c:formatCode>General</c:formatCode>
                <c:ptCount val="269"/>
                <c:pt idx="0">
                  <c:v>0.36658615308980003</c:v>
                </c:pt>
                <c:pt idx="1">
                  <c:v>0.84614481868324998</c:v>
                </c:pt>
                <c:pt idx="2">
                  <c:v>0.4596018735363</c:v>
                </c:pt>
                <c:pt idx="3">
                  <c:v>0.19642128577257001</c:v>
                </c:pt>
                <c:pt idx="4">
                  <c:v>0.23791562699471999</c:v>
                </c:pt>
                <c:pt idx="5">
                  <c:v>0.26640412347252002</c:v>
                </c:pt>
                <c:pt idx="6">
                  <c:v>0.32653297116107</c:v>
                </c:pt>
                <c:pt idx="7">
                  <c:v>0.29633900259440998</c:v>
                </c:pt>
                <c:pt idx="8">
                  <c:v>0.29633465676965998</c:v>
                </c:pt>
                <c:pt idx="9">
                  <c:v>0.28725726760886999</c:v>
                </c:pt>
                <c:pt idx="10">
                  <c:v>0.61150964450820999</c:v>
                </c:pt>
                <c:pt idx="11">
                  <c:v>0.18767908309456</c:v>
                </c:pt>
                <c:pt idx="12">
                  <c:v>0.16519823788546001</c:v>
                </c:pt>
                <c:pt idx="13">
                  <c:v>0.27268574039174998</c:v>
                </c:pt>
                <c:pt idx="14">
                  <c:v>0.24511201048851</c:v>
                </c:pt>
                <c:pt idx="15">
                  <c:v>0.14191479855983</c:v>
                </c:pt>
                <c:pt idx="16">
                  <c:v>0.33620493574434002</c:v>
                </c:pt>
                <c:pt idx="17">
                  <c:v>0.40283687943261998</c:v>
                </c:pt>
                <c:pt idx="18">
                  <c:v>0.34411102081125999</c:v>
                </c:pt>
                <c:pt idx="19">
                  <c:v>0.15319180969587001</c:v>
                </c:pt>
                <c:pt idx="20">
                  <c:v>0.19483568075117</c:v>
                </c:pt>
                <c:pt idx="21">
                  <c:v>0.20017639734366</c:v>
                </c:pt>
                <c:pt idx="22">
                  <c:v>0.27443098927781001</c:v>
                </c:pt>
                <c:pt idx="23">
                  <c:v>7.6563958916900002E-2</c:v>
                </c:pt>
                <c:pt idx="24">
                  <c:v>0.24712065302471001</c:v>
                </c:pt>
                <c:pt idx="25">
                  <c:v>0.50466688123591996</c:v>
                </c:pt>
                <c:pt idx="26">
                  <c:v>0.13966551122130999</c:v>
                </c:pt>
                <c:pt idx="27">
                  <c:v>0.41606915634908997</c:v>
                </c:pt>
                <c:pt idx="28">
                  <c:v>0.77216066481993995</c:v>
                </c:pt>
                <c:pt idx="29">
                  <c:v>0.79156108846535</c:v>
                </c:pt>
                <c:pt idx="30">
                  <c:v>0.62206059280324</c:v>
                </c:pt>
                <c:pt idx="31">
                  <c:v>0.97525687051249998</c:v>
                </c:pt>
                <c:pt idx="32">
                  <c:v>0.27268175803741002</c:v>
                </c:pt>
                <c:pt idx="33">
                  <c:v>0.2233638597275</c:v>
                </c:pt>
                <c:pt idx="34">
                  <c:v>0.15489066317559999</c:v>
                </c:pt>
                <c:pt idx="35">
                  <c:v>0.12804777873344</c:v>
                </c:pt>
                <c:pt idx="36">
                  <c:v>0.28990118612010002</c:v>
                </c:pt>
                <c:pt idx="37">
                  <c:v>0.26378093844916001</c:v>
                </c:pt>
                <c:pt idx="38">
                  <c:v>0.39420289855071999</c:v>
                </c:pt>
                <c:pt idx="39">
                  <c:v>0.29049628040536002</c:v>
                </c:pt>
                <c:pt idx="40">
                  <c:v>0.25447111466925998</c:v>
                </c:pt>
                <c:pt idx="41">
                  <c:v>0.23190609703939999</c:v>
                </c:pt>
                <c:pt idx="42">
                  <c:v>0.33329723615974</c:v>
                </c:pt>
                <c:pt idx="43">
                  <c:v>0.26311475082072999</c:v>
                </c:pt>
                <c:pt idx="44">
                  <c:v>0.42394402694999</c:v>
                </c:pt>
                <c:pt idx="45">
                  <c:v>8.7855297157622997E-2</c:v>
                </c:pt>
                <c:pt idx="46">
                  <c:v>0.18280085809339999</c:v>
                </c:pt>
                <c:pt idx="47">
                  <c:v>0.21084027563509</c:v>
                </c:pt>
                <c:pt idx="48">
                  <c:v>0.21154983643365</c:v>
                </c:pt>
                <c:pt idx="49">
                  <c:v>0.25258989981738</c:v>
                </c:pt>
                <c:pt idx="50">
                  <c:v>0.23096129837703</c:v>
                </c:pt>
                <c:pt idx="51">
                  <c:v>6.4981397482288997E-2</c:v>
                </c:pt>
                <c:pt idx="52">
                  <c:v>0.15629884338856001</c:v>
                </c:pt>
                <c:pt idx="53">
                  <c:v>0.17399918715707999</c:v>
                </c:pt>
                <c:pt idx="54">
                  <c:v>0.20058561778065001</c:v>
                </c:pt>
                <c:pt idx="55">
                  <c:v>0.44237328200453002</c:v>
                </c:pt>
                <c:pt idx="56">
                  <c:v>0.17849013245847001</c:v>
                </c:pt>
                <c:pt idx="57">
                  <c:v>0.13301678705528</c:v>
                </c:pt>
                <c:pt idx="58">
                  <c:v>0.23462334123820999</c:v>
                </c:pt>
                <c:pt idx="59">
                  <c:v>0.19942261034837999</c:v>
                </c:pt>
                <c:pt idx="60">
                  <c:v>0.21986869812956999</c:v>
                </c:pt>
                <c:pt idx="61">
                  <c:v>0.40774617214460002</c:v>
                </c:pt>
                <c:pt idx="62">
                  <c:v>0.20194928930261</c:v>
                </c:pt>
                <c:pt idx="63">
                  <c:v>0.29497347899103998</c:v>
                </c:pt>
                <c:pt idx="64">
                  <c:v>0.17476541739715001</c:v>
                </c:pt>
                <c:pt idx="65">
                  <c:v>0.28932893289328998</c:v>
                </c:pt>
                <c:pt idx="66">
                  <c:v>0.26655457197963001</c:v>
                </c:pt>
                <c:pt idx="67">
                  <c:v>0.27046386405176998</c:v>
                </c:pt>
                <c:pt idx="68">
                  <c:v>0.22305566521910999</c:v>
                </c:pt>
                <c:pt idx="69">
                  <c:v>0.1257334450964</c:v>
                </c:pt>
                <c:pt idx="70">
                  <c:v>0.22524900573681</c:v>
                </c:pt>
                <c:pt idx="71">
                  <c:v>0.25696468302466002</c:v>
                </c:pt>
                <c:pt idx="72">
                  <c:v>0.1402421021553</c:v>
                </c:pt>
                <c:pt idx="73">
                  <c:v>0.45606529970005</c:v>
                </c:pt>
                <c:pt idx="74">
                  <c:v>0.16023541229909</c:v>
                </c:pt>
                <c:pt idx="75">
                  <c:v>0.19717572365944999</c:v>
                </c:pt>
                <c:pt idx="76">
                  <c:v>0.21828705974689</c:v>
                </c:pt>
                <c:pt idx="77">
                  <c:v>0.29410323023381002</c:v>
                </c:pt>
                <c:pt idx="78">
                  <c:v>0.15426808364757999</c:v>
                </c:pt>
                <c:pt idx="79">
                  <c:v>0.50818976768468005</c:v>
                </c:pt>
                <c:pt idx="80">
                  <c:v>0.41141627783521001</c:v>
                </c:pt>
                <c:pt idx="81">
                  <c:v>0.46572219508223001</c:v>
                </c:pt>
                <c:pt idx="82">
                  <c:v>0.20035452342619001</c:v>
                </c:pt>
                <c:pt idx="83">
                  <c:v>0.19444985710574</c:v>
                </c:pt>
                <c:pt idx="84">
                  <c:v>0.14762182856400999</c:v>
                </c:pt>
                <c:pt idx="85">
                  <c:v>0.26410019604983997</c:v>
                </c:pt>
                <c:pt idx="86">
                  <c:v>0.14084507042253999</c:v>
                </c:pt>
                <c:pt idx="87">
                  <c:v>0.36186747345316</c:v>
                </c:pt>
                <c:pt idx="88">
                  <c:v>0.27849556970355999</c:v>
                </c:pt>
                <c:pt idx="89">
                  <c:v>0.25724649380563003</c:v>
                </c:pt>
                <c:pt idx="90">
                  <c:v>0.14460732928003001</c:v>
                </c:pt>
                <c:pt idx="91">
                  <c:v>0.24074253118051001</c:v>
                </c:pt>
                <c:pt idx="92">
                  <c:v>0.38641742742598001</c:v>
                </c:pt>
                <c:pt idx="93">
                  <c:v>0.31938343711284001</c:v>
                </c:pt>
                <c:pt idx="94">
                  <c:v>0.16506160334839001</c:v>
                </c:pt>
                <c:pt idx="95">
                  <c:v>0.43732832152667001</c:v>
                </c:pt>
                <c:pt idx="96">
                  <c:v>0.14505489214176001</c:v>
                </c:pt>
                <c:pt idx="97">
                  <c:v>9.8036857046625001E-2</c:v>
                </c:pt>
                <c:pt idx="98">
                  <c:v>0.10434698980573</c:v>
                </c:pt>
                <c:pt idx="99">
                  <c:v>0.1361328656769</c:v>
                </c:pt>
                <c:pt idx="100">
                  <c:v>0.31549419422097003</c:v>
                </c:pt>
                <c:pt idx="101">
                  <c:v>0.23093422143645001</c:v>
                </c:pt>
                <c:pt idx="102">
                  <c:v>0.25005989458553002</c:v>
                </c:pt>
                <c:pt idx="103">
                  <c:v>0.17279697153369</c:v>
                </c:pt>
                <c:pt idx="104">
                  <c:v>7.454128440367E-2</c:v>
                </c:pt>
                <c:pt idx="105">
                  <c:v>0.14380706945371999</c:v>
                </c:pt>
                <c:pt idx="106">
                  <c:v>8.0484602024822993E-2</c:v>
                </c:pt>
                <c:pt idx="107">
                  <c:v>0.30788567984646997</c:v>
                </c:pt>
                <c:pt idx="108">
                  <c:v>0.59877912950378998</c:v>
                </c:pt>
                <c:pt idx="109">
                  <c:v>0.14130486302018999</c:v>
                </c:pt>
                <c:pt idx="110">
                  <c:v>0.20011254687262001</c:v>
                </c:pt>
                <c:pt idx="111">
                  <c:v>0.33653341726996</c:v>
                </c:pt>
                <c:pt idx="112">
                  <c:v>0.15804832612455</c:v>
                </c:pt>
                <c:pt idx="113">
                  <c:v>0.12830150492244</c:v>
                </c:pt>
                <c:pt idx="114">
                  <c:v>0.29225715626465998</c:v>
                </c:pt>
                <c:pt idx="115">
                  <c:v>0.18922716627635</c:v>
                </c:pt>
                <c:pt idx="116">
                  <c:v>0.20535380444942999</c:v>
                </c:pt>
                <c:pt idx="117">
                  <c:v>0.23702510176391001</c:v>
                </c:pt>
                <c:pt idx="118">
                  <c:v>0.16485136225408001</c:v>
                </c:pt>
                <c:pt idx="119">
                  <c:v>0.1487334417848</c:v>
                </c:pt>
                <c:pt idx="120">
                  <c:v>0.19822663757486</c:v>
                </c:pt>
                <c:pt idx="121">
                  <c:v>0.26884212477982999</c:v>
                </c:pt>
                <c:pt idx="122">
                  <c:v>0.28072123764132001</c:v>
                </c:pt>
                <c:pt idx="123">
                  <c:v>0.26255813237241998</c:v>
                </c:pt>
                <c:pt idx="124">
                  <c:v>0.40532530727704003</c:v>
                </c:pt>
                <c:pt idx="125">
                  <c:v>0.29589887700174999</c:v>
                </c:pt>
                <c:pt idx="126">
                  <c:v>0.21808787906662999</c:v>
                </c:pt>
                <c:pt idx="127">
                  <c:v>0.34216690396361998</c:v>
                </c:pt>
                <c:pt idx="128">
                  <c:v>0.45984129168387</c:v>
                </c:pt>
                <c:pt idx="129">
                  <c:v>0.47293891205719002</c:v>
                </c:pt>
                <c:pt idx="130">
                  <c:v>7.1422030949546994E-2</c:v>
                </c:pt>
                <c:pt idx="131">
                  <c:v>0.14291594255921999</c:v>
                </c:pt>
                <c:pt idx="132">
                  <c:v>0.38493169461324001</c:v>
                </c:pt>
                <c:pt idx="133">
                  <c:v>0.69454528858481002</c:v>
                </c:pt>
                <c:pt idx="134">
                  <c:v>0.19375427399133999</c:v>
                </c:pt>
                <c:pt idx="135">
                  <c:v>0.35098503475699999</c:v>
                </c:pt>
                <c:pt idx="136">
                  <c:v>0.28551943623551002</c:v>
                </c:pt>
                <c:pt idx="137">
                  <c:v>0.34089877439854999</c:v>
                </c:pt>
                <c:pt idx="138">
                  <c:v>0.18384204694268</c:v>
                </c:pt>
                <c:pt idx="139">
                  <c:v>0.3000317014628</c:v>
                </c:pt>
                <c:pt idx="140">
                  <c:v>0.17783610118105</c:v>
                </c:pt>
                <c:pt idx="141">
                  <c:v>0.19711560197115999</c:v>
                </c:pt>
                <c:pt idx="142">
                  <c:v>0.31427667963784001</c:v>
                </c:pt>
                <c:pt idx="143">
                  <c:v>0.31142805560570003</c:v>
                </c:pt>
                <c:pt idx="144">
                  <c:v>0.20897227734679999</c:v>
                </c:pt>
                <c:pt idx="145">
                  <c:v>0.15599542413423001</c:v>
                </c:pt>
                <c:pt idx="146">
                  <c:v>0.17710537769973</c:v>
                </c:pt>
                <c:pt idx="147">
                  <c:v>0.25877428171109002</c:v>
                </c:pt>
                <c:pt idx="148">
                  <c:v>0.21298981241500001</c:v>
                </c:pt>
                <c:pt idx="149">
                  <c:v>0.26579041808720999</c:v>
                </c:pt>
                <c:pt idx="150">
                  <c:v>0.42051155706863003</c:v>
                </c:pt>
                <c:pt idx="151">
                  <c:v>0.17528170273654001</c:v>
                </c:pt>
                <c:pt idx="152">
                  <c:v>0.28260190187062001</c:v>
                </c:pt>
                <c:pt idx="153">
                  <c:v>0.69198122705658005</c:v>
                </c:pt>
                <c:pt idx="154">
                  <c:v>0.17937274018595001</c:v>
                </c:pt>
                <c:pt idx="155">
                  <c:v>0.38898911152631999</c:v>
                </c:pt>
                <c:pt idx="156">
                  <c:v>0.27425133808113</c:v>
                </c:pt>
                <c:pt idx="157">
                  <c:v>0.32614777512736998</c:v>
                </c:pt>
                <c:pt idx="158">
                  <c:v>0.24427632449601</c:v>
                </c:pt>
                <c:pt idx="159">
                  <c:v>0.31483113069016</c:v>
                </c:pt>
                <c:pt idx="160">
                  <c:v>0.27441108201203002</c:v>
                </c:pt>
                <c:pt idx="161">
                  <c:v>0.24623569319374</c:v>
                </c:pt>
                <c:pt idx="162">
                  <c:v>0.14413388241479</c:v>
                </c:pt>
                <c:pt idx="163">
                  <c:v>0.17312235700529999</c:v>
                </c:pt>
                <c:pt idx="164">
                  <c:v>0.41695743196092</c:v>
                </c:pt>
                <c:pt idx="165">
                  <c:v>0.21722715920311</c:v>
                </c:pt>
                <c:pt idx="166">
                  <c:v>0.28477070025905998</c:v>
                </c:pt>
                <c:pt idx="167">
                  <c:v>0.20026479084198001</c:v>
                </c:pt>
                <c:pt idx="168">
                  <c:v>0.55426736270413002</c:v>
                </c:pt>
                <c:pt idx="169">
                  <c:v>0.23124079369205</c:v>
                </c:pt>
                <c:pt idx="170">
                  <c:v>0.79841921640062996</c:v>
                </c:pt>
                <c:pt idx="171">
                  <c:v>0.14609798624284001</c:v>
                </c:pt>
                <c:pt idx="172">
                  <c:v>0.36729883325439999</c:v>
                </c:pt>
                <c:pt idx="173">
                  <c:v>4.0756031479808996</c:v>
                </c:pt>
                <c:pt idx="174">
                  <c:v>0.25081193845861999</c:v>
                </c:pt>
                <c:pt idx="175">
                  <c:v>0.69993682880606001</c:v>
                </c:pt>
                <c:pt idx="176">
                  <c:v>0.20862018608921001</c:v>
                </c:pt>
                <c:pt idx="177">
                  <c:v>0.47873224225305</c:v>
                </c:pt>
                <c:pt idx="178">
                  <c:v>0.79601990049751004</c:v>
                </c:pt>
                <c:pt idx="179">
                  <c:v>0.22188298778755999</c:v>
                </c:pt>
                <c:pt idx="180">
                  <c:v>0.18620432821616001</c:v>
                </c:pt>
                <c:pt idx="181">
                  <c:v>0.32521669629445998</c:v>
                </c:pt>
                <c:pt idx="182">
                  <c:v>0.29811081736064998</c:v>
                </c:pt>
                <c:pt idx="183">
                  <c:v>0.12795641226731</c:v>
                </c:pt>
                <c:pt idx="184">
                  <c:v>0.35624458829834998</c:v>
                </c:pt>
                <c:pt idx="185">
                  <c:v>0.37718756434013001</c:v>
                </c:pt>
                <c:pt idx="186">
                  <c:v>0.36115338735551999</c:v>
                </c:pt>
                <c:pt idx="187">
                  <c:v>0.47758004192183001</c:v>
                </c:pt>
                <c:pt idx="188">
                  <c:v>0.14821809820988999</c:v>
                </c:pt>
                <c:pt idx="189">
                  <c:v>0.14598290598291</c:v>
                </c:pt>
                <c:pt idx="190">
                  <c:v>0.25289807524058999</c:v>
                </c:pt>
                <c:pt idx="191">
                  <c:v>0.19498884523273</c:v>
                </c:pt>
                <c:pt idx="192">
                  <c:v>0.44024899664181999</c:v>
                </c:pt>
                <c:pt idx="193">
                  <c:v>0.39726231215593</c:v>
                </c:pt>
                <c:pt idx="194">
                  <c:v>0.29879419578990002</c:v>
                </c:pt>
                <c:pt idx="195">
                  <c:v>0.16240467798055999</c:v>
                </c:pt>
                <c:pt idx="196">
                  <c:v>0.39244227083222</c:v>
                </c:pt>
                <c:pt idx="197">
                  <c:v>0.30726972229334998</c:v>
                </c:pt>
                <c:pt idx="198">
                  <c:v>0.92000814166497002</c:v>
                </c:pt>
                <c:pt idx="199">
                  <c:v>0.26586771394253</c:v>
                </c:pt>
                <c:pt idx="200">
                  <c:v>0.54819184518886999</c:v>
                </c:pt>
                <c:pt idx="201">
                  <c:v>0.20787262273330001</c:v>
                </c:pt>
                <c:pt idx="202">
                  <c:v>0.25488608908964</c:v>
                </c:pt>
                <c:pt idx="203">
                  <c:v>0.44068905498737998</c:v>
                </c:pt>
                <c:pt idx="204">
                  <c:v>0.17027925798308999</c:v>
                </c:pt>
                <c:pt idx="205">
                  <c:v>0.35767168240755998</c:v>
                </c:pt>
                <c:pt idx="206">
                  <c:v>0.30067972810875998</c:v>
                </c:pt>
                <c:pt idx="207">
                  <c:v>0.89991896734725996</c:v>
                </c:pt>
                <c:pt idx="208">
                  <c:v>0.31365467526768998</c:v>
                </c:pt>
                <c:pt idx="209">
                  <c:v>0.20453006954021999</c:v>
                </c:pt>
                <c:pt idx="210">
                  <c:v>1.1504257216500999</c:v>
                </c:pt>
                <c:pt idx="211">
                  <c:v>0.39031203879401</c:v>
                </c:pt>
                <c:pt idx="212">
                  <c:v>0.65582445296359004</c:v>
                </c:pt>
                <c:pt idx="213">
                  <c:v>0.99327327799850995</c:v>
                </c:pt>
                <c:pt idx="214">
                  <c:v>0.43734527879287999</c:v>
                </c:pt>
                <c:pt idx="215">
                  <c:v>0.49666601294370999</c:v>
                </c:pt>
                <c:pt idx="216">
                  <c:v>0.27959670970591999</c:v>
                </c:pt>
                <c:pt idx="217">
                  <c:v>1.7250018657313</c:v>
                </c:pt>
                <c:pt idx="218">
                  <c:v>0.40604380587983002</c:v>
                </c:pt>
                <c:pt idx="219">
                  <c:v>0.21504897099625001</c:v>
                </c:pt>
                <c:pt idx="220">
                  <c:v>0.1572480137093</c:v>
                </c:pt>
                <c:pt idx="221">
                  <c:v>0.23222964399435</c:v>
                </c:pt>
                <c:pt idx="222">
                  <c:v>0.21383305470238001</c:v>
                </c:pt>
                <c:pt idx="223">
                  <c:v>0.14224958247562999</c:v>
                </c:pt>
                <c:pt idx="224">
                  <c:v>0.14094706080120001</c:v>
                </c:pt>
                <c:pt idx="225">
                  <c:v>0.16147367333230001</c:v>
                </c:pt>
                <c:pt idx="226">
                  <c:v>0.40113059975993998</c:v>
                </c:pt>
                <c:pt idx="227">
                  <c:v>0.39264990328819999</c:v>
                </c:pt>
                <c:pt idx="228">
                  <c:v>0.28234532596514</c:v>
                </c:pt>
                <c:pt idx="229">
                  <c:v>0.71218144160137997</c:v>
                </c:pt>
                <c:pt idx="230">
                  <c:v>0.18369365550374001</c:v>
                </c:pt>
                <c:pt idx="231">
                  <c:v>0.66769289974986001</c:v>
                </c:pt>
                <c:pt idx="232">
                  <c:v>0.27184354107431002</c:v>
                </c:pt>
                <c:pt idx="233">
                  <c:v>0.21297006907137001</c:v>
                </c:pt>
                <c:pt idx="234">
                  <c:v>0.34591797623610998</c:v>
                </c:pt>
                <c:pt idx="235">
                  <c:v>0.50510853237673004</c:v>
                </c:pt>
                <c:pt idx="236">
                  <c:v>0.48019040593487999</c:v>
                </c:pt>
                <c:pt idx="237">
                  <c:v>0.29518272001632001</c:v>
                </c:pt>
                <c:pt idx="238">
                  <c:v>0.20834129745020999</c:v>
                </c:pt>
                <c:pt idx="239">
                  <c:v>0.23576667830947001</c:v>
                </c:pt>
                <c:pt idx="240">
                  <c:v>0.19277016452265999</c:v>
                </c:pt>
                <c:pt idx="241">
                  <c:v>0.47212264510716001</c:v>
                </c:pt>
                <c:pt idx="242">
                  <c:v>0.20673754811173001</c:v>
                </c:pt>
                <c:pt idx="243">
                  <c:v>0.57947492670296996</c:v>
                </c:pt>
                <c:pt idx="244">
                  <c:v>0.25377580449302001</c:v>
                </c:pt>
                <c:pt idx="245">
                  <c:v>0.21172793319444999</c:v>
                </c:pt>
                <c:pt idx="246">
                  <c:v>0.15359832165736001</c:v>
                </c:pt>
                <c:pt idx="247">
                  <c:v>0.46462493455986997</c:v>
                </c:pt>
                <c:pt idx="248">
                  <c:v>0.29278016570111998</c:v>
                </c:pt>
                <c:pt idx="249">
                  <c:v>0.49925920392435003</c:v>
                </c:pt>
                <c:pt idx="250">
                  <c:v>0.41613794133014997</c:v>
                </c:pt>
                <c:pt idx="251">
                  <c:v>0.26905285932778999</c:v>
                </c:pt>
                <c:pt idx="252">
                  <c:v>0.26661197703035</c:v>
                </c:pt>
                <c:pt idx="253">
                  <c:v>0.2075291089979</c:v>
                </c:pt>
                <c:pt idx="254">
                  <c:v>0.1122350135986</c:v>
                </c:pt>
                <c:pt idx="255">
                  <c:v>0.12663885578069001</c:v>
                </c:pt>
                <c:pt idx="256">
                  <c:v>0.1369007852629</c:v>
                </c:pt>
                <c:pt idx="257">
                  <c:v>0.26459041461089</c:v>
                </c:pt>
                <c:pt idx="258">
                  <c:v>0.15147810742720999</c:v>
                </c:pt>
                <c:pt idx="259">
                  <c:v>0.41277750920382</c:v>
                </c:pt>
                <c:pt idx="260">
                  <c:v>0.66280135781362004</c:v>
                </c:pt>
                <c:pt idx="261">
                  <c:v>0.33288783288783003</c:v>
                </c:pt>
                <c:pt idx="262">
                  <c:v>0.30595216020768001</c:v>
                </c:pt>
                <c:pt idx="263">
                  <c:v>0.47816739565571997</c:v>
                </c:pt>
                <c:pt idx="264">
                  <c:v>0.28281031948920998</c:v>
                </c:pt>
                <c:pt idx="265">
                  <c:v>0.44024769075685999</c:v>
                </c:pt>
                <c:pt idx="266">
                  <c:v>0.12093838312786</c:v>
                </c:pt>
                <c:pt idx="267">
                  <c:v>0.37234436301724999</c:v>
                </c:pt>
                <c:pt idx="268">
                  <c:v>0.23235163534112999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2C2-40EF-AEC8-9356C091F99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NDR Schleswig-Holstein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Sheet1!$V$2:$V$270</c:f>
              <c:numCache>
                <c:formatCode>General</c:formatCode>
                <c:ptCount val="269"/>
                <c:pt idx="0">
                  <c:v>0.31154232093944001</c:v>
                </c:pt>
                <c:pt idx="1">
                  <c:v>0.26672227000634002</c:v>
                </c:pt>
                <c:pt idx="2">
                  <c:v>0.48733179779366997</c:v>
                </c:pt>
                <c:pt idx="3">
                  <c:v>0.8276445357337</c:v>
                </c:pt>
                <c:pt idx="4">
                  <c:v>0.43256147574643999</c:v>
                </c:pt>
                <c:pt idx="5">
                  <c:v>0.42398910006235002</c:v>
                </c:pt>
                <c:pt idx="6">
                  <c:v>0.36645925571377003</c:v>
                </c:pt>
                <c:pt idx="7">
                  <c:v>0.20503646621714999</c:v>
                </c:pt>
                <c:pt idx="8">
                  <c:v>0.30793009154678003</c:v>
                </c:pt>
                <c:pt idx="9">
                  <c:v>0.34615612589651001</c:v>
                </c:pt>
                <c:pt idx="10">
                  <c:v>0.18224826622224999</c:v>
                </c:pt>
                <c:pt idx="11">
                  <c:v>0.31584249624483002</c:v>
                </c:pt>
                <c:pt idx="12">
                  <c:v>0.28031805803046</c:v>
                </c:pt>
                <c:pt idx="13">
                  <c:v>0.26228150397736</c:v>
                </c:pt>
                <c:pt idx="14">
                  <c:v>0.28350499596751999</c:v>
                </c:pt>
                <c:pt idx="15">
                  <c:v>0.16094142638792</c:v>
                </c:pt>
                <c:pt idx="16">
                  <c:v>0.19714407502131001</c:v>
                </c:pt>
                <c:pt idx="17">
                  <c:v>0.35412288395029001</c:v>
                </c:pt>
                <c:pt idx="18">
                  <c:v>0.49523699745589</c:v>
                </c:pt>
                <c:pt idx="19">
                  <c:v>0.18001959036719001</c:v>
                </c:pt>
                <c:pt idx="20">
                  <c:v>0.46490376377863002</c:v>
                </c:pt>
                <c:pt idx="21">
                  <c:v>0.26327760718754001</c:v>
                </c:pt>
                <c:pt idx="22">
                  <c:v>0.32699023475393002</c:v>
                </c:pt>
                <c:pt idx="23">
                  <c:v>0.28990405377494999</c:v>
                </c:pt>
                <c:pt idx="24">
                  <c:v>0.30904705816367001</c:v>
                </c:pt>
                <c:pt idx="25">
                  <c:v>0.34099167085919002</c:v>
                </c:pt>
                <c:pt idx="26">
                  <c:v>0.36215734343659001</c:v>
                </c:pt>
                <c:pt idx="27">
                  <c:v>0.84901232987755004</c:v>
                </c:pt>
                <c:pt idx="28">
                  <c:v>0.36236885698509003</c:v>
                </c:pt>
                <c:pt idx="29">
                  <c:v>0.34922699754841002</c:v>
                </c:pt>
                <c:pt idx="30">
                  <c:v>0.19097291475528</c:v>
                </c:pt>
                <c:pt idx="31">
                  <c:v>0.31017633312088</c:v>
                </c:pt>
                <c:pt idx="32">
                  <c:v>0.26243351684240002</c:v>
                </c:pt>
                <c:pt idx="33">
                  <c:v>0.65255827659474996</c:v>
                </c:pt>
                <c:pt idx="34">
                  <c:v>0.40321957700567002</c:v>
                </c:pt>
                <c:pt idx="35">
                  <c:v>0.23636852001073999</c:v>
                </c:pt>
                <c:pt idx="36">
                  <c:v>0.18156573747730001</c:v>
                </c:pt>
                <c:pt idx="37">
                  <c:v>0.17153342907291999</c:v>
                </c:pt>
                <c:pt idx="38">
                  <c:v>0.39569052915097003</c:v>
                </c:pt>
                <c:pt idx="39">
                  <c:v>0.45255551453136</c:v>
                </c:pt>
                <c:pt idx="40">
                  <c:v>0.43853191713113998</c:v>
                </c:pt>
                <c:pt idx="41">
                  <c:v>0.21295277035172999</c:v>
                </c:pt>
                <c:pt idx="42">
                  <c:v>0.33633503309103002</c:v>
                </c:pt>
                <c:pt idx="43">
                  <c:v>0.36234036234035999</c:v>
                </c:pt>
                <c:pt idx="44">
                  <c:v>0.27703121769692002</c:v>
                </c:pt>
                <c:pt idx="45">
                  <c:v>0.55125302320795</c:v>
                </c:pt>
                <c:pt idx="46">
                  <c:v>0.42293122051491999</c:v>
                </c:pt>
                <c:pt idx="47">
                  <c:v>0.32944947593364998</c:v>
                </c:pt>
                <c:pt idx="48">
                  <c:v>0.45339412360689002</c:v>
                </c:pt>
                <c:pt idx="49">
                  <c:v>0.21270386458789001</c:v>
                </c:pt>
                <c:pt idx="50">
                  <c:v>0.32538962783823999</c:v>
                </c:pt>
                <c:pt idx="51">
                  <c:v>0.26921240450341999</c:v>
                </c:pt>
                <c:pt idx="52">
                  <c:v>0.18847367630115999</c:v>
                </c:pt>
                <c:pt idx="53">
                  <c:v>0.25609030350731998</c:v>
                </c:pt>
                <c:pt idx="54">
                  <c:v>0.41672886500473</c:v>
                </c:pt>
                <c:pt idx="55">
                  <c:v>0.39909015715467</c:v>
                </c:pt>
                <c:pt idx="56">
                  <c:v>0.11978419046676</c:v>
                </c:pt>
                <c:pt idx="57">
                  <c:v>0.76103951677940995</c:v>
                </c:pt>
                <c:pt idx="58">
                  <c:v>0.51724137931033998</c:v>
                </c:pt>
                <c:pt idx="59">
                  <c:v>0.36361849540563002</c:v>
                </c:pt>
                <c:pt idx="60">
                  <c:v>0.22383426461458</c:v>
                </c:pt>
                <c:pt idx="61">
                  <c:v>0.32942857680086002</c:v>
                </c:pt>
                <c:pt idx="62">
                  <c:v>0.17004812069190001</c:v>
                </c:pt>
                <c:pt idx="63">
                  <c:v>0.14034233795733</c:v>
                </c:pt>
                <c:pt idx="64">
                  <c:v>0.16624538207271999</c:v>
                </c:pt>
                <c:pt idx="65">
                  <c:v>0.44140473418704002</c:v>
                </c:pt>
                <c:pt idx="66">
                  <c:v>0.32312678372756998</c:v>
                </c:pt>
                <c:pt idx="67">
                  <c:v>0.29847089351939998</c:v>
                </c:pt>
                <c:pt idx="68">
                  <c:v>0.54196954379883999</c:v>
                </c:pt>
                <c:pt idx="69">
                  <c:v>0.42225852257562002</c:v>
                </c:pt>
                <c:pt idx="70">
                  <c:v>0.15967434656870999</c:v>
                </c:pt>
                <c:pt idx="71">
                  <c:v>0.32866496438849002</c:v>
                </c:pt>
                <c:pt idx="72">
                  <c:v>0.47629296600982002</c:v>
                </c:pt>
                <c:pt idx="73">
                  <c:v>0.38644070740359998</c:v>
                </c:pt>
                <c:pt idx="74">
                  <c:v>0.25515070583747002</c:v>
                </c:pt>
                <c:pt idx="75">
                  <c:v>0.22172857193136</c:v>
                </c:pt>
                <c:pt idx="76">
                  <c:v>0.30740952018760997</c:v>
                </c:pt>
                <c:pt idx="77">
                  <c:v>0.15465059249766999</c:v>
                </c:pt>
                <c:pt idx="78">
                  <c:v>0.28854813480590003</c:v>
                </c:pt>
                <c:pt idx="79">
                  <c:v>0.43440178021873999</c:v>
                </c:pt>
                <c:pt idx="80">
                  <c:v>0.40078501844320003</c:v>
                </c:pt>
                <c:pt idx="81">
                  <c:v>0.18522891250164</c:v>
                </c:pt>
                <c:pt idx="82">
                  <c:v>0.41901298211152999</c:v>
                </c:pt>
                <c:pt idx="83">
                  <c:v>0.28522850400647998</c:v>
                </c:pt>
                <c:pt idx="84">
                  <c:v>0.1693878511269</c:v>
                </c:pt>
                <c:pt idx="85">
                  <c:v>0.27157310098065002</c:v>
                </c:pt>
                <c:pt idx="86">
                  <c:v>0.24653212678176001</c:v>
                </c:pt>
                <c:pt idx="87">
                  <c:v>0.50110054793237002</c:v>
                </c:pt>
                <c:pt idx="88">
                  <c:v>0.19903404222170001</c:v>
                </c:pt>
                <c:pt idx="89">
                  <c:v>0.24088618975725001</c:v>
                </c:pt>
                <c:pt idx="90">
                  <c:v>0.46714467517149</c:v>
                </c:pt>
                <c:pt idx="91">
                  <c:v>0.45462997396802002</c:v>
                </c:pt>
                <c:pt idx="92">
                  <c:v>0.21901796930470999</c:v>
                </c:pt>
                <c:pt idx="93">
                  <c:v>0.27726289774482998</c:v>
                </c:pt>
                <c:pt idx="94">
                  <c:v>0.4984617009758</c:v>
                </c:pt>
                <c:pt idx="95">
                  <c:v>0.28788856575340999</c:v>
                </c:pt>
                <c:pt idx="96">
                  <c:v>9.9779290049660005E-2</c:v>
                </c:pt>
                <c:pt idx="97">
                  <c:v>0.19204047924914</c:v>
                </c:pt>
                <c:pt idx="98">
                  <c:v>0.26176158471878003</c:v>
                </c:pt>
                <c:pt idx="99">
                  <c:v>0.13333554866955</c:v>
                </c:pt>
                <c:pt idx="100">
                  <c:v>0.31482410913901998</c:v>
                </c:pt>
                <c:pt idx="101">
                  <c:v>0.50439495377328003</c:v>
                </c:pt>
                <c:pt idx="102">
                  <c:v>0.18855922577128001</c:v>
                </c:pt>
                <c:pt idx="103">
                  <c:v>0.26993763119345998</c:v>
                </c:pt>
                <c:pt idx="104">
                  <c:v>0.35141605311892998</c:v>
                </c:pt>
                <c:pt idx="105">
                  <c:v>0.21938413017485001</c:v>
                </c:pt>
                <c:pt idx="106">
                  <c:v>0.33216416344395</c:v>
                </c:pt>
                <c:pt idx="107">
                  <c:v>0.26228479196556997</c:v>
                </c:pt>
                <c:pt idx="108">
                  <c:v>0.20836126379764999</c:v>
                </c:pt>
                <c:pt idx="109">
                  <c:v>0.44813221100272999</c:v>
                </c:pt>
                <c:pt idx="110">
                  <c:v>0.17792802811263</c:v>
                </c:pt>
                <c:pt idx="111">
                  <c:v>0.34155429382541003</c:v>
                </c:pt>
                <c:pt idx="112">
                  <c:v>0.29323308270677001</c:v>
                </c:pt>
                <c:pt idx="113">
                  <c:v>0.51782220456919004</c:v>
                </c:pt>
                <c:pt idx="114">
                  <c:v>0.28809218950063997</c:v>
                </c:pt>
                <c:pt idx="115">
                  <c:v>0.27775340061429998</c:v>
                </c:pt>
                <c:pt idx="116">
                  <c:v>0.24010063443447999</c:v>
                </c:pt>
                <c:pt idx="117">
                  <c:v>0.41208191764596003</c:v>
                </c:pt>
                <c:pt idx="118">
                  <c:v>0.69190600522193002</c:v>
                </c:pt>
                <c:pt idx="119">
                  <c:v>0.29910423705173</c:v>
                </c:pt>
                <c:pt idx="120">
                  <c:v>0.31112649912961998</c:v>
                </c:pt>
                <c:pt idx="121">
                  <c:v>0.25825955517166999</c:v>
                </c:pt>
                <c:pt idx="122">
                  <c:v>0.40682386412622001</c:v>
                </c:pt>
                <c:pt idx="123">
                  <c:v>0.26309102636774001</c:v>
                </c:pt>
                <c:pt idx="124">
                  <c:v>0.30956874857012001</c:v>
                </c:pt>
                <c:pt idx="125">
                  <c:v>0.30946876567220999</c:v>
                </c:pt>
                <c:pt idx="126">
                  <c:v>0.21175777948703001</c:v>
                </c:pt>
                <c:pt idx="127">
                  <c:v>0.37195195265079001</c:v>
                </c:pt>
                <c:pt idx="128">
                  <c:v>0.27227143039646001</c:v>
                </c:pt>
                <c:pt idx="129">
                  <c:v>0.70391615324694001</c:v>
                </c:pt>
                <c:pt idx="130">
                  <c:v>0.43537241934799997</c:v>
                </c:pt>
                <c:pt idx="131">
                  <c:v>0.25644008290680997</c:v>
                </c:pt>
                <c:pt idx="132">
                  <c:v>0.19908267206933</c:v>
                </c:pt>
                <c:pt idx="133">
                  <c:v>0.15247241175974999</c:v>
                </c:pt>
                <c:pt idx="134">
                  <c:v>0.27708885058921001</c:v>
                </c:pt>
                <c:pt idx="135">
                  <c:v>9.4834459317695005E-2</c:v>
                </c:pt>
                <c:pt idx="136">
                  <c:v>0.22619695890755001</c:v>
                </c:pt>
                <c:pt idx="137">
                  <c:v>0.18036311514572001</c:v>
                </c:pt>
                <c:pt idx="138">
                  <c:v>0.14723963630292</c:v>
                </c:pt>
                <c:pt idx="139">
                  <c:v>0.23018420692161001</c:v>
                </c:pt>
                <c:pt idx="140">
                  <c:v>0.49459923788915999</c:v>
                </c:pt>
                <c:pt idx="141">
                  <c:v>0.46400099651221</c:v>
                </c:pt>
                <c:pt idx="142">
                  <c:v>0.31441449243711</c:v>
                </c:pt>
                <c:pt idx="143">
                  <c:v>0.40987368730264001</c:v>
                </c:pt>
                <c:pt idx="144">
                  <c:v>0.15480115392541</c:v>
                </c:pt>
                <c:pt idx="145">
                  <c:v>0.2975627799926</c:v>
                </c:pt>
                <c:pt idx="146">
                  <c:v>0.16144894279625999</c:v>
                </c:pt>
                <c:pt idx="147">
                  <c:v>0.28775394678910998</c:v>
                </c:pt>
                <c:pt idx="148">
                  <c:v>0.15532091811920001</c:v>
                </c:pt>
                <c:pt idx="149">
                  <c:v>0.31068962242392001</c:v>
                </c:pt>
                <c:pt idx="150">
                  <c:v>0.13076673164392</c:v>
                </c:pt>
                <c:pt idx="151">
                  <c:v>0.24107613143713999</c:v>
                </c:pt>
                <c:pt idx="152">
                  <c:v>0.14792500640222001</c:v>
                </c:pt>
                <c:pt idx="153">
                  <c:v>0.25237474390017001</c:v>
                </c:pt>
                <c:pt idx="154">
                  <c:v>0.26218392590930001</c:v>
                </c:pt>
                <c:pt idx="155">
                  <c:v>0.42370520764341002</c:v>
                </c:pt>
                <c:pt idx="156">
                  <c:v>0.18987958995186999</c:v>
                </c:pt>
                <c:pt idx="157">
                  <c:v>0.28500305042327001</c:v>
                </c:pt>
                <c:pt idx="158">
                  <c:v>0.28338698309124</c:v>
                </c:pt>
                <c:pt idx="159">
                  <c:v>0.37559371251256002</c:v>
                </c:pt>
                <c:pt idx="160">
                  <c:v>0.35883741015512999</c:v>
                </c:pt>
                <c:pt idx="161">
                  <c:v>0.27584775888953</c:v>
                </c:pt>
                <c:pt idx="162">
                  <c:v>0.20086281959946001</c:v>
                </c:pt>
                <c:pt idx="163">
                  <c:v>0.29148572180549998</c:v>
                </c:pt>
                <c:pt idx="164">
                  <c:v>0.50690881267441001</c:v>
                </c:pt>
                <c:pt idx="165">
                  <c:v>0.30980255699357001</c:v>
                </c:pt>
                <c:pt idx="166">
                  <c:v>0.15316224905897</c:v>
                </c:pt>
                <c:pt idx="167">
                  <c:v>0.24616318220969</c:v>
                </c:pt>
                <c:pt idx="168">
                  <c:v>0.17201610696274</c:v>
                </c:pt>
                <c:pt idx="169">
                  <c:v>0.41673173016864001</c:v>
                </c:pt>
                <c:pt idx="170">
                  <c:v>0.23337359255074999</c:v>
                </c:pt>
                <c:pt idx="171">
                  <c:v>0.30384306408562001</c:v>
                </c:pt>
                <c:pt idx="172">
                  <c:v>0.19516503979397001</c:v>
                </c:pt>
                <c:pt idx="173">
                  <c:v>0.23427819083024001</c:v>
                </c:pt>
                <c:pt idx="174">
                  <c:v>0.37777434073158001</c:v>
                </c:pt>
                <c:pt idx="175">
                  <c:v>0.14882414882414999</c:v>
                </c:pt>
                <c:pt idx="176">
                  <c:v>0.33170992726415</c:v>
                </c:pt>
                <c:pt idx="177">
                  <c:v>0.20163928117905</c:v>
                </c:pt>
                <c:pt idx="178">
                  <c:v>0.17337764629038999</c:v>
                </c:pt>
                <c:pt idx="179">
                  <c:v>0.23857926431667001</c:v>
                </c:pt>
                <c:pt idx="180">
                  <c:v>0.25849193888102001</c:v>
                </c:pt>
                <c:pt idx="181">
                  <c:v>0.10757726438188001</c:v>
                </c:pt>
                <c:pt idx="182">
                  <c:v>0.13442297410830001</c:v>
                </c:pt>
                <c:pt idx="183">
                  <c:v>0.42764537654909002</c:v>
                </c:pt>
                <c:pt idx="184">
                  <c:v>0.32024439453348003</c:v>
                </c:pt>
                <c:pt idx="185">
                  <c:v>0.18909655742963999</c:v>
                </c:pt>
                <c:pt idx="186">
                  <c:v>0.13507109004739001</c:v>
                </c:pt>
                <c:pt idx="187">
                  <c:v>0.12895211431022</c:v>
                </c:pt>
                <c:pt idx="188">
                  <c:v>0.28632243889040998</c:v>
                </c:pt>
                <c:pt idx="189">
                  <c:v>0.15424067579289</c:v>
                </c:pt>
                <c:pt idx="190">
                  <c:v>0.22637373927636001</c:v>
                </c:pt>
                <c:pt idx="191">
                  <c:v>0.19977426636569001</c:v>
                </c:pt>
                <c:pt idx="192">
                  <c:v>0.30002628515640001</c:v>
                </c:pt>
                <c:pt idx="193">
                  <c:v>0.22814151332308999</c:v>
                </c:pt>
                <c:pt idx="194">
                  <c:v>0.46068097914131001</c:v>
                </c:pt>
                <c:pt idx="195">
                  <c:v>0.20747994538316999</c:v>
                </c:pt>
                <c:pt idx="196">
                  <c:v>0.12579671251258001</c:v>
                </c:pt>
                <c:pt idx="197">
                  <c:v>0.18773200591382</c:v>
                </c:pt>
                <c:pt idx="198">
                  <c:v>0.14089802866716999</c:v>
                </c:pt>
                <c:pt idx="199">
                  <c:v>0.25827405409238002</c:v>
                </c:pt>
                <c:pt idx="200">
                  <c:v>0.22621917300204</c:v>
                </c:pt>
                <c:pt idx="201">
                  <c:v>0.14966364253532999</c:v>
                </c:pt>
                <c:pt idx="202">
                  <c:v>1.0731903336659001</c:v>
                </c:pt>
                <c:pt idx="203">
                  <c:v>0.71602248326385998</c:v>
                </c:pt>
                <c:pt idx="204">
                  <c:v>0.41513592946362998</c:v>
                </c:pt>
                <c:pt idx="205">
                  <c:v>0.20979917912636001</c:v>
                </c:pt>
                <c:pt idx="206">
                  <c:v>0.20748784322328001</c:v>
                </c:pt>
                <c:pt idx="207">
                  <c:v>0.28736776437171002</c:v>
                </c:pt>
                <c:pt idx="208">
                  <c:v>0.22833320077415001</c:v>
                </c:pt>
                <c:pt idx="209">
                  <c:v>0.22885273349348001</c:v>
                </c:pt>
                <c:pt idx="210">
                  <c:v>0.39480695635323998</c:v>
                </c:pt>
                <c:pt idx="211">
                  <c:v>0.24102508258013</c:v>
                </c:pt>
                <c:pt idx="212">
                  <c:v>0.53113619590336003</c:v>
                </c:pt>
                <c:pt idx="213">
                  <c:v>0.17320090788296999</c:v>
                </c:pt>
                <c:pt idx="214">
                  <c:v>0.19640548356213999</c:v>
                </c:pt>
                <c:pt idx="215">
                  <c:v>0.31902044896088999</c:v>
                </c:pt>
                <c:pt idx="216">
                  <c:v>0.20168006929389001</c:v>
                </c:pt>
                <c:pt idx="217">
                  <c:v>0.35821750967186999</c:v>
                </c:pt>
                <c:pt idx="218">
                  <c:v>0.13377208670148</c:v>
                </c:pt>
                <c:pt idx="219">
                  <c:v>0.26693568546226998</c:v>
                </c:pt>
                <c:pt idx="220">
                  <c:v>0.23266469809592</c:v>
                </c:pt>
                <c:pt idx="221">
                  <c:v>0.28631384265186999</c:v>
                </c:pt>
                <c:pt idx="222">
                  <c:v>0.29644619590301002</c:v>
                </c:pt>
                <c:pt idx="223">
                  <c:v>0.50845055451228005</c:v>
                </c:pt>
                <c:pt idx="224">
                  <c:v>0.18791456072762</c:v>
                </c:pt>
                <c:pt idx="225">
                  <c:v>0.34268995246153</c:v>
                </c:pt>
                <c:pt idx="226">
                  <c:v>0.28797587636638</c:v>
                </c:pt>
                <c:pt idx="227">
                  <c:v>0.11240691302515</c:v>
                </c:pt>
                <c:pt idx="228">
                  <c:v>0.51394492194352004</c:v>
                </c:pt>
                <c:pt idx="229">
                  <c:v>0.57576447511296003</c:v>
                </c:pt>
                <c:pt idx="230">
                  <c:v>0.26339405382095998</c:v>
                </c:pt>
                <c:pt idx="231">
                  <c:v>0.47537607762382</c:v>
                </c:pt>
                <c:pt idx="232">
                  <c:v>8.8112744487975E-2</c:v>
                </c:pt>
                <c:pt idx="233">
                  <c:v>9.9523262692695999E-2</c:v>
                </c:pt>
                <c:pt idx="234">
                  <c:v>0.80095002273991001</c:v>
                </c:pt>
                <c:pt idx="235">
                  <c:v>0.50405321139056003</c:v>
                </c:pt>
                <c:pt idx="236">
                  <c:v>0.40286116204877997</c:v>
                </c:pt>
                <c:pt idx="237">
                  <c:v>0.30106637249494</c:v>
                </c:pt>
                <c:pt idx="238">
                  <c:v>0.22820158462393</c:v>
                </c:pt>
                <c:pt idx="239">
                  <c:v>0.39611327526590001</c:v>
                </c:pt>
                <c:pt idx="240">
                  <c:v>0.20824745809288001</c:v>
                </c:pt>
                <c:pt idx="241">
                  <c:v>0.33839423571796001</c:v>
                </c:pt>
                <c:pt idx="242">
                  <c:v>0.17206690783772999</c:v>
                </c:pt>
                <c:pt idx="243">
                  <c:v>0.18275154004107</c:v>
                </c:pt>
                <c:pt idx="244">
                  <c:v>0.23625669912087999</c:v>
                </c:pt>
                <c:pt idx="245">
                  <c:v>0.11443601830976</c:v>
                </c:pt>
                <c:pt idx="246">
                  <c:v>0.20258552490747</c:v>
                </c:pt>
                <c:pt idx="247">
                  <c:v>0.14561813348534999</c:v>
                </c:pt>
                <c:pt idx="248">
                  <c:v>0.32238856753998002</c:v>
                </c:pt>
                <c:pt idx="249">
                  <c:v>0.15827163490714999</c:v>
                </c:pt>
                <c:pt idx="250">
                  <c:v>0.30593188686292</c:v>
                </c:pt>
                <c:pt idx="251">
                  <c:v>0.50262845514667998</c:v>
                </c:pt>
                <c:pt idx="252">
                  <c:v>0.51878808395396003</c:v>
                </c:pt>
                <c:pt idx="253">
                  <c:v>0.20082582582583</c:v>
                </c:pt>
                <c:pt idx="254">
                  <c:v>0.25401752576325998</c:v>
                </c:pt>
                <c:pt idx="255">
                  <c:v>0.19554956169925999</c:v>
                </c:pt>
                <c:pt idx="256">
                  <c:v>0.20211547530823001</c:v>
                </c:pt>
                <c:pt idx="257">
                  <c:v>0.11055938240568</c:v>
                </c:pt>
                <c:pt idx="258">
                  <c:v>0.11261639829226</c:v>
                </c:pt>
                <c:pt idx="259">
                  <c:v>0.25871917209864997</c:v>
                </c:pt>
                <c:pt idx="260">
                  <c:v>0.88114111693314001</c:v>
                </c:pt>
                <c:pt idx="261">
                  <c:v>0.34233931867763001</c:v>
                </c:pt>
                <c:pt idx="262">
                  <c:v>0.30244098712445999</c:v>
                </c:pt>
                <c:pt idx="263">
                  <c:v>0.16454999880414001</c:v>
                </c:pt>
                <c:pt idx="264">
                  <c:v>0.51239503651497997</c:v>
                </c:pt>
                <c:pt idx="265">
                  <c:v>1.2630284074113001</c:v>
                </c:pt>
                <c:pt idx="266">
                  <c:v>0.19106530353991</c:v>
                </c:pt>
                <c:pt idx="267">
                  <c:v>0.12163913722623</c:v>
                </c:pt>
                <c:pt idx="268">
                  <c:v>0.42927951849884999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2C2-40EF-AEC8-9356C091F99E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Sheet1!$W$2:$W$270</c:f>
              <c:numCache>
                <c:formatCode>General</c:formatCode>
                <c:ptCount val="269"/>
                <c:pt idx="0">
                  <c:v>0.33863755917937999</c:v>
                </c:pt>
                <c:pt idx="1">
                  <c:v>0.33296969537653998</c:v>
                </c:pt>
                <c:pt idx="2">
                  <c:v>2.2423056208704</c:v>
                </c:pt>
                <c:pt idx="3">
                  <c:v>1.1847874602883</c:v>
                </c:pt>
                <c:pt idx="4">
                  <c:v>0.91191791426658997</c:v>
                </c:pt>
                <c:pt idx="5">
                  <c:v>0.31602827207279999</c:v>
                </c:pt>
                <c:pt idx="6">
                  <c:v>0.19460607013681</c:v>
                </c:pt>
                <c:pt idx="7">
                  <c:v>0.26807076369605998</c:v>
                </c:pt>
                <c:pt idx="8">
                  <c:v>0.15224484810413999</c:v>
                </c:pt>
                <c:pt idx="9">
                  <c:v>0.28829182192587</c:v>
                </c:pt>
                <c:pt idx="10">
                  <c:v>0.17504212767624999</c:v>
                </c:pt>
                <c:pt idx="11">
                  <c:v>0.23225469728601</c:v>
                </c:pt>
                <c:pt idx="12">
                  <c:v>0.40100969287784</c:v>
                </c:pt>
                <c:pt idx="13">
                  <c:v>0.14236667230924999</c:v>
                </c:pt>
                <c:pt idx="14">
                  <c:v>0.55944419869376005</c:v>
                </c:pt>
                <c:pt idx="15">
                  <c:v>0.41530182498829998</c:v>
                </c:pt>
                <c:pt idx="16">
                  <c:v>0.20450561578913001</c:v>
                </c:pt>
                <c:pt idx="17">
                  <c:v>0.26585742260954998</c:v>
                </c:pt>
                <c:pt idx="18">
                  <c:v>0.24062058873045999</c:v>
                </c:pt>
                <c:pt idx="19">
                  <c:v>0.33917485773409001</c:v>
                </c:pt>
                <c:pt idx="20">
                  <c:v>1.3125677979234001</c:v>
                </c:pt>
                <c:pt idx="21">
                  <c:v>0.31408438601013999</c:v>
                </c:pt>
                <c:pt idx="22">
                  <c:v>0.38303702369619003</c:v>
                </c:pt>
                <c:pt idx="23">
                  <c:v>0.40273370759091998</c:v>
                </c:pt>
                <c:pt idx="24">
                  <c:v>0.40663449526841</c:v>
                </c:pt>
                <c:pt idx="25">
                  <c:v>0.28264059217142001</c:v>
                </c:pt>
                <c:pt idx="26">
                  <c:v>0.80326944757609997</c:v>
                </c:pt>
                <c:pt idx="27">
                  <c:v>0.51266964274294002</c:v>
                </c:pt>
                <c:pt idx="28">
                  <c:v>0.45971727387657002</c:v>
                </c:pt>
                <c:pt idx="29">
                  <c:v>0.26281208935611</c:v>
                </c:pt>
                <c:pt idx="30">
                  <c:v>8.7530327558881002E-2</c:v>
                </c:pt>
                <c:pt idx="31">
                  <c:v>0.18593515193193999</c:v>
                </c:pt>
                <c:pt idx="32">
                  <c:v>0.51785782448818996</c:v>
                </c:pt>
                <c:pt idx="33">
                  <c:v>0.51873418687145001</c:v>
                </c:pt>
                <c:pt idx="34">
                  <c:v>0.66738656334031998</c:v>
                </c:pt>
                <c:pt idx="35">
                  <c:v>0.31735151122790001</c:v>
                </c:pt>
                <c:pt idx="36">
                  <c:v>0.42183119140351999</c:v>
                </c:pt>
                <c:pt idx="37">
                  <c:v>0</c:v>
                </c:pt>
                <c:pt idx="38">
                  <c:v>6.0827250608273001E-2</c:v>
                </c:pt>
                <c:pt idx="39">
                  <c:v>0.29187929746363001</c:v>
                </c:pt>
                <c:pt idx="40">
                  <c:v>0.33343871851618001</c:v>
                </c:pt>
                <c:pt idx="41">
                  <c:v>0.33077466922533</c:v>
                </c:pt>
                <c:pt idx="42">
                  <c:v>0.48044791364548001</c:v>
                </c:pt>
                <c:pt idx="43">
                  <c:v>0.88713030986553998</c:v>
                </c:pt>
                <c:pt idx="44">
                  <c:v>0</c:v>
                </c:pt>
                <c:pt idx="45">
                  <c:v>0.19883718003574</c:v>
                </c:pt>
                <c:pt idx="46">
                  <c:v>0.27150345035634998</c:v>
                </c:pt>
                <c:pt idx="47">
                  <c:v>0.50358719646798999</c:v>
                </c:pt>
                <c:pt idx="48">
                  <c:v>0.21511831507328999</c:v>
                </c:pt>
                <c:pt idx="49">
                  <c:v>0.17566302652106</c:v>
                </c:pt>
                <c:pt idx="50">
                  <c:v>0.26912534263643001</c:v>
                </c:pt>
                <c:pt idx="51">
                  <c:v>0.85796510084926003</c:v>
                </c:pt>
                <c:pt idx="52">
                  <c:v>1.2003578706694999</c:v>
                </c:pt>
                <c:pt idx="53">
                  <c:v>0.69943523862720003</c:v>
                </c:pt>
                <c:pt idx="54">
                  <c:v>0.20884407725991</c:v>
                </c:pt>
                <c:pt idx="55">
                  <c:v>0.25948449905248</c:v>
                </c:pt>
                <c:pt idx="56">
                  <c:v>0.53111015277591</c:v>
                </c:pt>
                <c:pt idx="57">
                  <c:v>0.50157514361604005</c:v>
                </c:pt>
                <c:pt idx="58">
                  <c:v>0.75180086836392002</c:v>
                </c:pt>
                <c:pt idx="59">
                  <c:v>0.69233991179442</c:v>
                </c:pt>
                <c:pt idx="60">
                  <c:v>0.84320819028633998</c:v>
                </c:pt>
                <c:pt idx="61">
                  <c:v>0.34327098745709</c:v>
                </c:pt>
                <c:pt idx="62">
                  <c:v>0.42519511117656</c:v>
                </c:pt>
                <c:pt idx="63">
                  <c:v>0.23020912500919</c:v>
                </c:pt>
                <c:pt idx="64">
                  <c:v>0.26029226227661001</c:v>
                </c:pt>
                <c:pt idx="65">
                  <c:v>0.1517785013097</c:v>
                </c:pt>
                <c:pt idx="66">
                  <c:v>0.12228377172065</c:v>
                </c:pt>
                <c:pt idx="67">
                  <c:v>0.11237601993453</c:v>
                </c:pt>
                <c:pt idx="68">
                  <c:v>0.41198456176310999</c:v>
                </c:pt>
                <c:pt idx="69">
                  <c:v>0.55000914243919996</c:v>
                </c:pt>
                <c:pt idx="70">
                  <c:v>0.64262654565389998</c:v>
                </c:pt>
                <c:pt idx="71">
                  <c:v>0.36185652364485998</c:v>
                </c:pt>
                <c:pt idx="72">
                  <c:v>0.38087125821368001</c:v>
                </c:pt>
                <c:pt idx="73">
                  <c:v>0</c:v>
                </c:pt>
                <c:pt idx="74">
                  <c:v>0.88609595118572004</c:v>
                </c:pt>
                <c:pt idx="75">
                  <c:v>0.72886297376093001</c:v>
                </c:pt>
                <c:pt idx="76">
                  <c:v>0.35771370763783999</c:v>
                </c:pt>
                <c:pt idx="77">
                  <c:v>1.7012244106484999</c:v>
                </c:pt>
                <c:pt idx="78">
                  <c:v>0.53493975903613999</c:v>
                </c:pt>
                <c:pt idx="79">
                  <c:v>0.38830762593031998</c:v>
                </c:pt>
                <c:pt idx="80">
                  <c:v>0.39323892406957001</c:v>
                </c:pt>
                <c:pt idx="81">
                  <c:v>0.67088259554578</c:v>
                </c:pt>
                <c:pt idx="82">
                  <c:v>0.22676007590495001</c:v>
                </c:pt>
                <c:pt idx="83">
                  <c:v>2.2710326336998001</c:v>
                </c:pt>
                <c:pt idx="84">
                  <c:v>0.82150445903141001</c:v>
                </c:pt>
                <c:pt idx="85">
                  <c:v>0.81593897989898001</c:v>
                </c:pt>
                <c:pt idx="86">
                  <c:v>1.0252459055109</c:v>
                </c:pt>
                <c:pt idx="87">
                  <c:v>0.87195582405134997</c:v>
                </c:pt>
                <c:pt idx="88">
                  <c:v>0.39029797068638</c:v>
                </c:pt>
                <c:pt idx="89">
                  <c:v>0.29889553974014998</c:v>
                </c:pt>
                <c:pt idx="90">
                  <c:v>0.12559806264987999</c:v>
                </c:pt>
                <c:pt idx="91">
                  <c:v>0.33483587745831001</c:v>
                </c:pt>
                <c:pt idx="92">
                  <c:v>0.82938249238261996</c:v>
                </c:pt>
                <c:pt idx="93">
                  <c:v>0.40157100692607001</c:v>
                </c:pt>
                <c:pt idx="94">
                  <c:v>9.6388941132216993E-2</c:v>
                </c:pt>
                <c:pt idx="95">
                  <c:v>0.19680182350108</c:v>
                </c:pt>
                <c:pt idx="96">
                  <c:v>0.82540800751438004</c:v>
                </c:pt>
                <c:pt idx="97">
                  <c:v>0.47710685034381001</c:v>
                </c:pt>
                <c:pt idx="98">
                  <c:v>2.2448070520935999</c:v>
                </c:pt>
                <c:pt idx="99">
                  <c:v>0.45860289902547002</c:v>
                </c:pt>
                <c:pt idx="100">
                  <c:v>0.29196739308154002</c:v>
                </c:pt>
                <c:pt idx="101">
                  <c:v>8.6330599531015004E-2</c:v>
                </c:pt>
                <c:pt idx="102">
                  <c:v>0.14687026459960001</c:v>
                </c:pt>
                <c:pt idx="103">
                  <c:v>8.5019158426795999E-2</c:v>
                </c:pt>
                <c:pt idx="104">
                  <c:v>0.42583887932238002</c:v>
                </c:pt>
                <c:pt idx="105">
                  <c:v>0.19470178660684001</c:v>
                </c:pt>
                <c:pt idx="106">
                  <c:v>0.38440098480976997</c:v>
                </c:pt>
                <c:pt idx="107">
                  <c:v>0.68915109115589002</c:v>
                </c:pt>
                <c:pt idx="108">
                  <c:v>0.14836107376327001</c:v>
                </c:pt>
                <c:pt idx="109">
                  <c:v>0.12968216291321999</c:v>
                </c:pt>
                <c:pt idx="110">
                  <c:v>0.38465987968533</c:v>
                </c:pt>
                <c:pt idx="111">
                  <c:v>0.61878899930667997</c:v>
                </c:pt>
                <c:pt idx="112">
                  <c:v>0.42976999688404999</c:v>
                </c:pt>
                <c:pt idx="113">
                  <c:v>0.30161218436380999</c:v>
                </c:pt>
                <c:pt idx="114">
                  <c:v>0.19338574701</c:v>
                </c:pt>
                <c:pt idx="115">
                  <c:v>0.23346482501638999</c:v>
                </c:pt>
                <c:pt idx="116">
                  <c:v>0.30884769642713</c:v>
                </c:pt>
                <c:pt idx="117">
                  <c:v>0.35762258475598002</c:v>
                </c:pt>
                <c:pt idx="118">
                  <c:v>0.56090846524432003</c:v>
                </c:pt>
                <c:pt idx="119">
                  <c:v>0.62698439989455002</c:v>
                </c:pt>
                <c:pt idx="120">
                  <c:v>0.39398034679433003</c:v>
                </c:pt>
                <c:pt idx="121">
                  <c:v>0.16593426714272999</c:v>
                </c:pt>
                <c:pt idx="122">
                  <c:v>7.7748939527332001E-2</c:v>
                </c:pt>
                <c:pt idx="123">
                  <c:v>0.62871526548083001</c:v>
                </c:pt>
                <c:pt idx="124">
                  <c:v>0.24965083134488</c:v>
                </c:pt>
                <c:pt idx="125">
                  <c:v>0.26670393866094999</c:v>
                </c:pt>
                <c:pt idx="126">
                  <c:v>0.1486059168719</c:v>
                </c:pt>
                <c:pt idx="127">
                  <c:v>0.12305168170632</c:v>
                </c:pt>
                <c:pt idx="128">
                  <c:v>0</c:v>
                </c:pt>
                <c:pt idx="129">
                  <c:v>0</c:v>
                </c:pt>
                <c:pt idx="130">
                  <c:v>7.6211709303516006E-2</c:v>
                </c:pt>
                <c:pt idx="131">
                  <c:v>0.29618091480677</c:v>
                </c:pt>
                <c:pt idx="132">
                  <c:v>1.6225428928531</c:v>
                </c:pt>
                <c:pt idx="133">
                  <c:v>1.4153245485603001</c:v>
                </c:pt>
                <c:pt idx="134">
                  <c:v>0.34856436821999998</c:v>
                </c:pt>
                <c:pt idx="135">
                  <c:v>0.63842070113081995</c:v>
                </c:pt>
                <c:pt idx="136">
                  <c:v>0</c:v>
                </c:pt>
                <c:pt idx="137">
                  <c:v>0.65594869826360003</c:v>
                </c:pt>
                <c:pt idx="138">
                  <c:v>0.18268341640541999</c:v>
                </c:pt>
                <c:pt idx="139">
                  <c:v>0.83657258745985996</c:v>
                </c:pt>
                <c:pt idx="140">
                  <c:v>0.33823330782045002</c:v>
                </c:pt>
                <c:pt idx="141">
                  <c:v>1.8190198878009001</c:v>
                </c:pt>
                <c:pt idx="142">
                  <c:v>0</c:v>
                </c:pt>
                <c:pt idx="143">
                  <c:v>0.26978518144595998</c:v>
                </c:pt>
                <c:pt idx="144">
                  <c:v>1.2350105127141999</c:v>
                </c:pt>
                <c:pt idx="145">
                  <c:v>7.3335120224255004</c:v>
                </c:pt>
                <c:pt idx="146">
                  <c:v>0.31513653144713</c:v>
                </c:pt>
                <c:pt idx="147">
                  <c:v>21.253579382754999</c:v>
                </c:pt>
                <c:pt idx="148">
                  <c:v>0.76719802233399004</c:v>
                </c:pt>
                <c:pt idx="149">
                  <c:v>5.0673270391580001</c:v>
                </c:pt>
                <c:pt idx="150">
                  <c:v>0.21777845621534</c:v>
                </c:pt>
                <c:pt idx="151">
                  <c:v>0.37690092456928997</c:v>
                </c:pt>
                <c:pt idx="152">
                  <c:v>0.31874434047691003</c:v>
                </c:pt>
                <c:pt idx="153">
                  <c:v>0.32343797011332998</c:v>
                </c:pt>
                <c:pt idx="154">
                  <c:v>1.1325306028486</c:v>
                </c:pt>
                <c:pt idx="155">
                  <c:v>1.2297734627832</c:v>
                </c:pt>
                <c:pt idx="156">
                  <c:v>0</c:v>
                </c:pt>
                <c:pt idx="157">
                  <c:v>0.81917053075683</c:v>
                </c:pt>
                <c:pt idx="158">
                  <c:v>0.15107842162807</c:v>
                </c:pt>
                <c:pt idx="159">
                  <c:v>0.1412541581848</c:v>
                </c:pt>
                <c:pt idx="160">
                  <c:v>0.26411874429496002</c:v>
                </c:pt>
                <c:pt idx="161">
                  <c:v>0.32716997967580003</c:v>
                </c:pt>
                <c:pt idx="162">
                  <c:v>0.71249554225938005</c:v>
                </c:pt>
                <c:pt idx="163">
                  <c:v>0.70170229612034996</c:v>
                </c:pt>
                <c:pt idx="164">
                  <c:v>4.1528239202658003E-2</c:v>
                </c:pt>
                <c:pt idx="165">
                  <c:v>0.76584451973383005</c:v>
                </c:pt>
                <c:pt idx="166">
                  <c:v>0.21335807050093</c:v>
                </c:pt>
                <c:pt idx="167">
                  <c:v>0.66724516493774999</c:v>
                </c:pt>
                <c:pt idx="168">
                  <c:v>1.3362735157165</c:v>
                </c:pt>
                <c:pt idx="169">
                  <c:v>0.37205517592964998</c:v>
                </c:pt>
                <c:pt idx="170">
                  <c:v>0.51239217295312001</c:v>
                </c:pt>
                <c:pt idx="171">
                  <c:v>0.57433124810915004</c:v>
                </c:pt>
                <c:pt idx="172">
                  <c:v>0.23826473064383</c:v>
                </c:pt>
                <c:pt idx="173">
                  <c:v>0.37539220080681002</c:v>
                </c:pt>
                <c:pt idx="174">
                  <c:v>0.21755855285581999</c:v>
                </c:pt>
                <c:pt idx="175">
                  <c:v>0.4477190660191</c:v>
                </c:pt>
                <c:pt idx="176">
                  <c:v>0.50308732010891</c:v>
                </c:pt>
                <c:pt idx="177">
                  <c:v>0.84773742474267</c:v>
                </c:pt>
                <c:pt idx="178">
                  <c:v>0.46168387378217002</c:v>
                </c:pt>
                <c:pt idx="179">
                  <c:v>0.44950452891538001</c:v>
                </c:pt>
                <c:pt idx="180">
                  <c:v>0.37908439882868</c:v>
                </c:pt>
                <c:pt idx="181">
                  <c:v>0.52815541479993999</c:v>
                </c:pt>
                <c:pt idx="182">
                  <c:v>1.0359995369834001</c:v>
                </c:pt>
                <c:pt idx="183">
                  <c:v>0.36702020056064</c:v>
                </c:pt>
                <c:pt idx="184">
                  <c:v>0.31443819414395002</c:v>
                </c:pt>
                <c:pt idx="185">
                  <c:v>0.94779147307657996</c:v>
                </c:pt>
                <c:pt idx="186">
                  <c:v>0.10047745968438</c:v>
                </c:pt>
                <c:pt idx="187">
                  <c:v>0.39297923070294</c:v>
                </c:pt>
                <c:pt idx="188">
                  <c:v>0.98342942925715005</c:v>
                </c:pt>
                <c:pt idx="189">
                  <c:v>0.69949596196803998</c:v>
                </c:pt>
                <c:pt idx="190">
                  <c:v>36.723588536199998</c:v>
                </c:pt>
                <c:pt idx="191">
                  <c:v>0.25335651144728</c:v>
                </c:pt>
                <c:pt idx="192">
                  <c:v>0.35406976217030001</c:v>
                </c:pt>
                <c:pt idx="193">
                  <c:v>0.30554382307215</c:v>
                </c:pt>
                <c:pt idx="194">
                  <c:v>0.44233016190953001</c:v>
                </c:pt>
                <c:pt idx="195">
                  <c:v>0.64308037503005</c:v>
                </c:pt>
                <c:pt idx="196">
                  <c:v>0.23062935202022</c:v>
                </c:pt>
                <c:pt idx="197">
                  <c:v>0.35174500920288998</c:v>
                </c:pt>
                <c:pt idx="198">
                  <c:v>0.64674594900249005</c:v>
                </c:pt>
                <c:pt idx="199">
                  <c:v>0.11382587288562</c:v>
                </c:pt>
                <c:pt idx="200">
                  <c:v>0.22928505352187001</c:v>
                </c:pt>
                <c:pt idx="201">
                  <c:v>0.16826533394825</c:v>
                </c:pt>
                <c:pt idx="202">
                  <c:v>0.20115068733805</c:v>
                </c:pt>
                <c:pt idx="203">
                  <c:v>0.82392667631451999</c:v>
                </c:pt>
                <c:pt idx="204">
                  <c:v>1.0287129492688001</c:v>
                </c:pt>
                <c:pt idx="205">
                  <c:v>0.10474311750432</c:v>
                </c:pt>
                <c:pt idx="206">
                  <c:v>0.17332532030344999</c:v>
                </c:pt>
                <c:pt idx="207">
                  <c:v>9.9079602638646E-2</c:v>
                </c:pt>
                <c:pt idx="208">
                  <c:v>0.18617290374803</c:v>
                </c:pt>
                <c:pt idx="209">
                  <c:v>0.10212913276787</c:v>
                </c:pt>
                <c:pt idx="210">
                  <c:v>0.16396488256743999</c:v>
                </c:pt>
                <c:pt idx="211">
                  <c:v>0.15746197185529001</c:v>
                </c:pt>
                <c:pt idx="212">
                  <c:v>0.25584260080801002</c:v>
                </c:pt>
                <c:pt idx="213">
                  <c:v>0.50960857358351996</c:v>
                </c:pt>
                <c:pt idx="214">
                  <c:v>0.19438287196935</c:v>
                </c:pt>
                <c:pt idx="215">
                  <c:v>0.36953631021319</c:v>
                </c:pt>
                <c:pt idx="216">
                  <c:v>0.86124238065886005</c:v>
                </c:pt>
                <c:pt idx="217">
                  <c:v>0.49811500997935998</c:v>
                </c:pt>
                <c:pt idx="218">
                  <c:v>2.3722534708651</c:v>
                </c:pt>
                <c:pt idx="219">
                  <c:v>0.19645200897581999</c:v>
                </c:pt>
                <c:pt idx="220">
                  <c:v>0.37227127686515998</c:v>
                </c:pt>
                <c:pt idx="221">
                  <c:v>0.44103406172372001</c:v>
                </c:pt>
                <c:pt idx="222">
                  <c:v>0.45649744102593998</c:v>
                </c:pt>
                <c:pt idx="223">
                  <c:v>0.20699416500232001</c:v>
                </c:pt>
                <c:pt idx="224">
                  <c:v>0.50764541372962002</c:v>
                </c:pt>
                <c:pt idx="225">
                  <c:v>0.32686577158737001</c:v>
                </c:pt>
                <c:pt idx="226">
                  <c:v>8.0248100376999004E-2</c:v>
                </c:pt>
                <c:pt idx="227">
                  <c:v>0.3089048072267</c:v>
                </c:pt>
                <c:pt idx="228">
                  <c:v>0.46713581749810001</c:v>
                </c:pt>
                <c:pt idx="229">
                  <c:v>1.4681281366258001</c:v>
                </c:pt>
                <c:pt idx="230">
                  <c:v>0.15609691293446001</c:v>
                </c:pt>
                <c:pt idx="231">
                  <c:v>0.37584637952611</c:v>
                </c:pt>
                <c:pt idx="232">
                  <c:v>0.53425700617437</c:v>
                </c:pt>
                <c:pt idx="233">
                  <c:v>0.17855961907281001</c:v>
                </c:pt>
                <c:pt idx="234">
                  <c:v>0.20806499554145999</c:v>
                </c:pt>
                <c:pt idx="235">
                  <c:v>0.65632704215828996</c:v>
                </c:pt>
                <c:pt idx="236">
                  <c:v>0.26329224409805002</c:v>
                </c:pt>
                <c:pt idx="237">
                  <c:v>0.50473480175245</c:v>
                </c:pt>
                <c:pt idx="238">
                  <c:v>1.6972620299762999</c:v>
                </c:pt>
                <c:pt idx="239">
                  <c:v>0.51042179550304001</c:v>
                </c:pt>
                <c:pt idx="240">
                  <c:v>0.11799216663115999</c:v>
                </c:pt>
                <c:pt idx="241">
                  <c:v>0.68887888338586001</c:v>
                </c:pt>
                <c:pt idx="242">
                  <c:v>0.29200543113742999</c:v>
                </c:pt>
                <c:pt idx="243">
                  <c:v>0.17611245045560001</c:v>
                </c:pt>
                <c:pt idx="244">
                  <c:v>0.69007194714621001</c:v>
                </c:pt>
                <c:pt idx="245">
                  <c:v>0.99443410700877999</c:v>
                </c:pt>
                <c:pt idx="246">
                  <c:v>0.26358061938388</c:v>
                </c:pt>
                <c:pt idx="247">
                  <c:v>2.9954311124142001</c:v>
                </c:pt>
                <c:pt idx="248">
                  <c:v>0.16594135112051001</c:v>
                </c:pt>
                <c:pt idx="249">
                  <c:v>9.9952055518085003E-2</c:v>
                </c:pt>
                <c:pt idx="250">
                  <c:v>0.47761909014882997</c:v>
                </c:pt>
                <c:pt idx="251">
                  <c:v>0.38076932434734001</c:v>
                </c:pt>
                <c:pt idx="252">
                  <c:v>0.15818641702367001</c:v>
                </c:pt>
                <c:pt idx="253">
                  <c:v>0.15270139113555001</c:v>
                </c:pt>
                <c:pt idx="254">
                  <c:v>0.28922047810245999</c:v>
                </c:pt>
                <c:pt idx="255">
                  <c:v>0.31473695253928002</c:v>
                </c:pt>
                <c:pt idx="256">
                  <c:v>8.0617205323959995E-2</c:v>
                </c:pt>
                <c:pt idx="257">
                  <c:v>0.20170056524470001</c:v>
                </c:pt>
                <c:pt idx="258">
                  <c:v>0.30823744468477998</c:v>
                </c:pt>
                <c:pt idx="259">
                  <c:v>0.98391993702911995</c:v>
                </c:pt>
                <c:pt idx="260">
                  <c:v>0.24357163493948999</c:v>
                </c:pt>
                <c:pt idx="261">
                  <c:v>0.29353736586305001</c:v>
                </c:pt>
                <c:pt idx="262">
                  <c:v>0</c:v>
                </c:pt>
                <c:pt idx="263">
                  <c:v>0</c:v>
                </c:pt>
                <c:pt idx="264">
                  <c:v>0.75982001313071001</c:v>
                </c:pt>
                <c:pt idx="265">
                  <c:v>6.4402576103044007E-2</c:v>
                </c:pt>
                <c:pt idx="266">
                  <c:v>0.88754795396418995</c:v>
                </c:pt>
                <c:pt idx="267">
                  <c:v>0.23216479711509</c:v>
                </c:pt>
                <c:pt idx="268">
                  <c:v>0.56969735574434999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F2C2-40EF-AEC8-9356C091F99E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Sheet1!$X$2:$X$270</c:f>
              <c:numCache>
                <c:formatCode>General</c:formatCode>
                <c:ptCount val="269"/>
                <c:pt idx="0">
                  <c:v>0.46083376819157001</c:v>
                </c:pt>
                <c:pt idx="1">
                  <c:v>4.4839611418286003</c:v>
                </c:pt>
                <c:pt idx="2">
                  <c:v>0.18366858127248001</c:v>
                </c:pt>
                <c:pt idx="3">
                  <c:v>0.12258784314266</c:v>
                </c:pt>
                <c:pt idx="4">
                  <c:v>0.27345118758888998</c:v>
                </c:pt>
                <c:pt idx="5">
                  <c:v>1.6284426014894</c:v>
                </c:pt>
                <c:pt idx="6">
                  <c:v>0.68058021151016002</c:v>
                </c:pt>
                <c:pt idx="7">
                  <c:v>1.8084839898803</c:v>
                </c:pt>
                <c:pt idx="8">
                  <c:v>4.2998403949885002</c:v>
                </c:pt>
                <c:pt idx="9">
                  <c:v>1.3895802781402999</c:v>
                </c:pt>
                <c:pt idx="10">
                  <c:v>0.44005870418746001</c:v>
                </c:pt>
                <c:pt idx="11">
                  <c:v>1.3206839458277</c:v>
                </c:pt>
                <c:pt idx="12">
                  <c:v>1.7837669533856999</c:v>
                </c:pt>
                <c:pt idx="13">
                  <c:v>0.47603591907388998</c:v>
                </c:pt>
                <c:pt idx="14">
                  <c:v>0.44427108469579002</c:v>
                </c:pt>
                <c:pt idx="15">
                  <c:v>0.82434570585426004</c:v>
                </c:pt>
                <c:pt idx="16">
                  <c:v>1.1182944087477</c:v>
                </c:pt>
                <c:pt idx="17">
                  <c:v>0.68551691967768003</c:v>
                </c:pt>
                <c:pt idx="18">
                  <c:v>1.2345179101951</c:v>
                </c:pt>
                <c:pt idx="19">
                  <c:v>1.6949991663699999</c:v>
                </c:pt>
                <c:pt idx="20">
                  <c:v>2.8250148796871</c:v>
                </c:pt>
                <c:pt idx="21">
                  <c:v>1.4478732984430001</c:v>
                </c:pt>
                <c:pt idx="22">
                  <c:v>1.4718025025559001</c:v>
                </c:pt>
                <c:pt idx="23">
                  <c:v>1.8223954264841999</c:v>
                </c:pt>
                <c:pt idx="24">
                  <c:v>0.61457021070979001</c:v>
                </c:pt>
                <c:pt idx="25">
                  <c:v>1.5849328166818999</c:v>
                </c:pt>
                <c:pt idx="26">
                  <c:v>0.57987248098444999</c:v>
                </c:pt>
                <c:pt idx="27">
                  <c:v>0.65527340193286998</c:v>
                </c:pt>
                <c:pt idx="28">
                  <c:v>1.4354732418716001</c:v>
                </c:pt>
                <c:pt idx="29">
                  <c:v>0.54041962665025001</c:v>
                </c:pt>
                <c:pt idx="30">
                  <c:v>0.87735031237855998</c:v>
                </c:pt>
                <c:pt idx="31">
                  <c:v>1.5934002636822</c:v>
                </c:pt>
                <c:pt idx="32">
                  <c:v>0.88804290367136995</c:v>
                </c:pt>
                <c:pt idx="33">
                  <c:v>0.67415650568837004</c:v>
                </c:pt>
                <c:pt idx="34">
                  <c:v>1.1300198570208999</c:v>
                </c:pt>
                <c:pt idx="35">
                  <c:v>0.58965115083712005</c:v>
                </c:pt>
                <c:pt idx="36">
                  <c:v>0.51394804578654996</c:v>
                </c:pt>
                <c:pt idx="37">
                  <c:v>1.4476930027553001</c:v>
                </c:pt>
                <c:pt idx="38">
                  <c:v>0.61196179342185997</c:v>
                </c:pt>
                <c:pt idx="39">
                  <c:v>0.54025354263751002</c:v>
                </c:pt>
                <c:pt idx="40">
                  <c:v>1.5775490923386</c:v>
                </c:pt>
                <c:pt idx="41">
                  <c:v>0.83574711964216997</c:v>
                </c:pt>
                <c:pt idx="42">
                  <c:v>0.40559000317784999</c:v>
                </c:pt>
                <c:pt idx="43">
                  <c:v>2.2946587262143998</c:v>
                </c:pt>
                <c:pt idx="44">
                  <c:v>1.4902100152039</c:v>
                </c:pt>
                <c:pt idx="45">
                  <c:v>0.92841501593329001</c:v>
                </c:pt>
                <c:pt idx="46">
                  <c:v>1.1548732062284</c:v>
                </c:pt>
                <c:pt idx="47">
                  <c:v>1.3065337159854999</c:v>
                </c:pt>
                <c:pt idx="48">
                  <c:v>1.2317587261486</c:v>
                </c:pt>
                <c:pt idx="49">
                  <c:v>1.5027445021246</c:v>
                </c:pt>
                <c:pt idx="50">
                  <c:v>0.78131889573780999</c:v>
                </c:pt>
                <c:pt idx="51">
                  <c:v>0.60584125821956003</c:v>
                </c:pt>
                <c:pt idx="52">
                  <c:v>1.6141365782299</c:v>
                </c:pt>
                <c:pt idx="53">
                  <c:v>2.4308286315270999</c:v>
                </c:pt>
                <c:pt idx="54">
                  <c:v>0.90246312766869996</c:v>
                </c:pt>
                <c:pt idx="55">
                  <c:v>0.30274999637859001</c:v>
                </c:pt>
                <c:pt idx="56">
                  <c:v>2.2301665905082002</c:v>
                </c:pt>
                <c:pt idx="57">
                  <c:v>0.97113542246121998</c:v>
                </c:pt>
                <c:pt idx="58">
                  <c:v>1.3731489489022</c:v>
                </c:pt>
                <c:pt idx="59">
                  <c:v>0.86458363123082005</c:v>
                </c:pt>
                <c:pt idx="60">
                  <c:v>1.0406726856043</c:v>
                </c:pt>
                <c:pt idx="61">
                  <c:v>0.75486116200978004</c:v>
                </c:pt>
                <c:pt idx="62">
                  <c:v>1.1254702592781001</c:v>
                </c:pt>
                <c:pt idx="63">
                  <c:v>0.91489973034000005</c:v>
                </c:pt>
                <c:pt idx="64">
                  <c:v>1.0123658518950001</c:v>
                </c:pt>
                <c:pt idx="65">
                  <c:v>0.42452505436917998</c:v>
                </c:pt>
                <c:pt idx="66">
                  <c:v>1.5310904762868001</c:v>
                </c:pt>
                <c:pt idx="67">
                  <c:v>3.7745538372719998</c:v>
                </c:pt>
                <c:pt idx="68">
                  <c:v>0.84081134873949004</c:v>
                </c:pt>
                <c:pt idx="69">
                  <c:v>1.0147970305484</c:v>
                </c:pt>
                <c:pt idx="70">
                  <c:v>0.75935071974944002</c:v>
                </c:pt>
                <c:pt idx="71">
                  <c:v>0.51094817296408002</c:v>
                </c:pt>
                <c:pt idx="72">
                  <c:v>0.79754662711337998</c:v>
                </c:pt>
                <c:pt idx="73">
                  <c:v>0.98026844212631004</c:v>
                </c:pt>
                <c:pt idx="74">
                  <c:v>1.3480783060145001</c:v>
                </c:pt>
                <c:pt idx="75">
                  <c:v>0.97257477926211999</c:v>
                </c:pt>
                <c:pt idx="76">
                  <c:v>0.91942517482238995</c:v>
                </c:pt>
                <c:pt idx="77">
                  <c:v>0.70247374311466004</c:v>
                </c:pt>
                <c:pt idx="78">
                  <c:v>2.2553765311228</c:v>
                </c:pt>
                <c:pt idx="79">
                  <c:v>0.46736390878961998</c:v>
                </c:pt>
                <c:pt idx="80">
                  <c:v>0.57991185339828</c:v>
                </c:pt>
                <c:pt idx="81">
                  <c:v>2.1772985567893</c:v>
                </c:pt>
                <c:pt idx="82">
                  <c:v>0.63786900469467001</c:v>
                </c:pt>
                <c:pt idx="83">
                  <c:v>0.88049766915448002</c:v>
                </c:pt>
                <c:pt idx="84">
                  <c:v>1.1437611231956</c:v>
                </c:pt>
                <c:pt idx="85">
                  <c:v>0.49129366752897002</c:v>
                </c:pt>
                <c:pt idx="86">
                  <c:v>1.2034248131067</c:v>
                </c:pt>
                <c:pt idx="87">
                  <c:v>0.80297820431333999</c:v>
                </c:pt>
                <c:pt idx="88">
                  <c:v>1.6504283637354</c:v>
                </c:pt>
                <c:pt idx="89">
                  <c:v>9.5818489025234002E-2</c:v>
                </c:pt>
                <c:pt idx="90">
                  <c:v>0.68310452615863004</c:v>
                </c:pt>
                <c:pt idx="91">
                  <c:v>1.2051289120657001</c:v>
                </c:pt>
                <c:pt idx="92">
                  <c:v>0.87036381049842004</c:v>
                </c:pt>
                <c:pt idx="93">
                  <c:v>0.34065519086131002</c:v>
                </c:pt>
                <c:pt idx="94">
                  <c:v>0.39564262271015999</c:v>
                </c:pt>
                <c:pt idx="95">
                  <c:v>0.20105894977654001</c:v>
                </c:pt>
                <c:pt idx="96">
                  <c:v>0.29724834087096003</c:v>
                </c:pt>
                <c:pt idx="97">
                  <c:v>2.4335566437465999</c:v>
                </c:pt>
                <c:pt idx="98">
                  <c:v>0.78956088665796997</c:v>
                </c:pt>
                <c:pt idx="99">
                  <c:v>0.96127300388268999</c:v>
                </c:pt>
                <c:pt idx="100">
                  <c:v>0.39210391927825</c:v>
                </c:pt>
                <c:pt idx="101">
                  <c:v>0.29432356426813999</c:v>
                </c:pt>
                <c:pt idx="102">
                  <c:v>3.3330144281803</c:v>
                </c:pt>
                <c:pt idx="103">
                  <c:v>1.2179676882999999</c:v>
                </c:pt>
                <c:pt idx="104">
                  <c:v>2.4475987578676999</c:v>
                </c:pt>
                <c:pt idx="105">
                  <c:v>0.91913509116790004</c:v>
                </c:pt>
                <c:pt idx="106">
                  <c:v>1.9054623350183</c:v>
                </c:pt>
                <c:pt idx="107">
                  <c:v>0.42758450435299</c:v>
                </c:pt>
                <c:pt idx="108">
                  <c:v>2.1076414042551002</c:v>
                </c:pt>
                <c:pt idx="109">
                  <c:v>1.6456470787455</c:v>
                </c:pt>
                <c:pt idx="110">
                  <c:v>0.93530517550907</c:v>
                </c:pt>
                <c:pt idx="111">
                  <c:v>1.0353890724504</c:v>
                </c:pt>
                <c:pt idx="112">
                  <c:v>1.0088662885455</c:v>
                </c:pt>
                <c:pt idx="113">
                  <c:v>0.43264164319519</c:v>
                </c:pt>
                <c:pt idx="114">
                  <c:v>0.37378882463329999</c:v>
                </c:pt>
                <c:pt idx="115">
                  <c:v>1.7377849820011</c:v>
                </c:pt>
                <c:pt idx="116">
                  <c:v>0.60493010142895998</c:v>
                </c:pt>
                <c:pt idx="117">
                  <c:v>0.89967659808710998</c:v>
                </c:pt>
                <c:pt idx="118">
                  <c:v>0.90083380596553997</c:v>
                </c:pt>
                <c:pt idx="119">
                  <c:v>1.1031123356254999</c:v>
                </c:pt>
                <c:pt idx="120">
                  <c:v>0.91659374410185002</c:v>
                </c:pt>
                <c:pt idx="121">
                  <c:v>0.48413173158375</c:v>
                </c:pt>
                <c:pt idx="122">
                  <c:v>0.10643584622210001</c:v>
                </c:pt>
                <c:pt idx="123">
                  <c:v>0.56584597113100998</c:v>
                </c:pt>
                <c:pt idx="124">
                  <c:v>0.10463156372823</c:v>
                </c:pt>
                <c:pt idx="125">
                  <c:v>1.8950002186466</c:v>
                </c:pt>
                <c:pt idx="126">
                  <c:v>0.57839163802259996</c:v>
                </c:pt>
                <c:pt idx="127">
                  <c:v>0.69900722364432999</c:v>
                </c:pt>
                <c:pt idx="128">
                  <c:v>0.44462327224508003</c:v>
                </c:pt>
                <c:pt idx="129">
                  <c:v>0</c:v>
                </c:pt>
                <c:pt idx="130">
                  <c:v>0.38958772741756997</c:v>
                </c:pt>
                <c:pt idx="131">
                  <c:v>0</c:v>
                </c:pt>
                <c:pt idx="132">
                  <c:v>1.3763320182979999</c:v>
                </c:pt>
                <c:pt idx="133">
                  <c:v>1.0730126010537999</c:v>
                </c:pt>
                <c:pt idx="134">
                  <c:v>0.51235792550411996</c:v>
                </c:pt>
                <c:pt idx="135">
                  <c:v>0.63902569157621003</c:v>
                </c:pt>
                <c:pt idx="136">
                  <c:v>1.371528861302</c:v>
                </c:pt>
                <c:pt idx="137">
                  <c:v>1.5115643866791999</c:v>
                </c:pt>
                <c:pt idx="138">
                  <c:v>1.6021790541817</c:v>
                </c:pt>
                <c:pt idx="139">
                  <c:v>0.28077268643306003</c:v>
                </c:pt>
                <c:pt idx="140">
                  <c:v>1.179508654383</c:v>
                </c:pt>
                <c:pt idx="141">
                  <c:v>0.98253974233406005</c:v>
                </c:pt>
                <c:pt idx="142">
                  <c:v>0.47469722776819001</c:v>
                </c:pt>
                <c:pt idx="143">
                  <c:v>0</c:v>
                </c:pt>
                <c:pt idx="144">
                  <c:v>0.71205803650175004</c:v>
                </c:pt>
                <c:pt idx="145">
                  <c:v>0.99675592559255999</c:v>
                </c:pt>
                <c:pt idx="146">
                  <c:v>0.41056850396946998</c:v>
                </c:pt>
                <c:pt idx="147">
                  <c:v>1.0125416495077</c:v>
                </c:pt>
                <c:pt idx="148">
                  <c:v>0.52553093873460999</c:v>
                </c:pt>
                <c:pt idx="149">
                  <c:v>0.73233398313502995</c:v>
                </c:pt>
                <c:pt idx="150">
                  <c:v>1.261906405255</c:v>
                </c:pt>
                <c:pt idx="151">
                  <c:v>2.1268772097147002</c:v>
                </c:pt>
                <c:pt idx="152">
                  <c:v>1.5205420092505</c:v>
                </c:pt>
                <c:pt idx="153">
                  <c:v>0.96039195729774995</c:v>
                </c:pt>
                <c:pt idx="154">
                  <c:v>2.0730727778303</c:v>
                </c:pt>
                <c:pt idx="155">
                  <c:v>0.92093819652895004</c:v>
                </c:pt>
                <c:pt idx="156">
                  <c:v>0</c:v>
                </c:pt>
                <c:pt idx="157">
                  <c:v>1.3909044248244999</c:v>
                </c:pt>
                <c:pt idx="158">
                  <c:v>2.5810352901267999</c:v>
                </c:pt>
                <c:pt idx="159">
                  <c:v>0.76317692054386999</c:v>
                </c:pt>
                <c:pt idx="160">
                  <c:v>1.2088468867374</c:v>
                </c:pt>
                <c:pt idx="161">
                  <c:v>0.74666803513042002</c:v>
                </c:pt>
                <c:pt idx="162">
                  <c:v>0.73866631041095998</c:v>
                </c:pt>
                <c:pt idx="163">
                  <c:v>0.30080959081855002</c:v>
                </c:pt>
                <c:pt idx="164">
                  <c:v>1.0937992390644</c:v>
                </c:pt>
                <c:pt idx="165">
                  <c:v>0.79113260811326003</c:v>
                </c:pt>
                <c:pt idx="166">
                  <c:v>0.42203980597544999</c:v>
                </c:pt>
                <c:pt idx="167">
                  <c:v>0.97165579675229996</c:v>
                </c:pt>
                <c:pt idx="168">
                  <c:v>0.27817434802036001</c:v>
                </c:pt>
                <c:pt idx="169">
                  <c:v>0.27055373694410001</c:v>
                </c:pt>
                <c:pt idx="170">
                  <c:v>0</c:v>
                </c:pt>
                <c:pt idx="171">
                  <c:v>0.46072886672476998</c:v>
                </c:pt>
                <c:pt idx="172">
                  <c:v>0.75577425658653996</c:v>
                </c:pt>
                <c:pt idx="173">
                  <c:v>0.93196088262070997</c:v>
                </c:pt>
                <c:pt idx="174">
                  <c:v>0.18289212529873999</c:v>
                </c:pt>
                <c:pt idx="175">
                  <c:v>0.37989786936502001</c:v>
                </c:pt>
                <c:pt idx="176">
                  <c:v>1.0351850012192001</c:v>
                </c:pt>
                <c:pt idx="177">
                  <c:v>0.15895192092475999</c:v>
                </c:pt>
                <c:pt idx="178">
                  <c:v>0</c:v>
                </c:pt>
                <c:pt idx="179">
                  <c:v>1.6516087156418</c:v>
                </c:pt>
                <c:pt idx="180">
                  <c:v>1.0692509299205</c:v>
                </c:pt>
                <c:pt idx="181">
                  <c:v>1.3320051973667999</c:v>
                </c:pt>
                <c:pt idx="182">
                  <c:v>1.4031778538259001</c:v>
                </c:pt>
                <c:pt idx="183">
                  <c:v>0.85752222379509002</c:v>
                </c:pt>
                <c:pt idx="184">
                  <c:v>0.71137356906843996</c:v>
                </c:pt>
                <c:pt idx="185">
                  <c:v>0</c:v>
                </c:pt>
                <c:pt idx="186">
                  <c:v>1.2607318012521</c:v>
                </c:pt>
                <c:pt idx="187">
                  <c:v>2.3617275845500001</c:v>
                </c:pt>
                <c:pt idx="188">
                  <c:v>1.2977832901491</c:v>
                </c:pt>
                <c:pt idx="189">
                  <c:v>1.9468651733582001</c:v>
                </c:pt>
                <c:pt idx="190">
                  <c:v>0.89805125070267</c:v>
                </c:pt>
                <c:pt idx="191">
                  <c:v>0.50982097686102001</c:v>
                </c:pt>
                <c:pt idx="192">
                  <c:v>0</c:v>
                </c:pt>
                <c:pt idx="193">
                  <c:v>0.55253907392537005</c:v>
                </c:pt>
                <c:pt idx="194">
                  <c:v>1.0515051494519001</c:v>
                </c:pt>
                <c:pt idx="195">
                  <c:v>2.3081853772724998</c:v>
                </c:pt>
                <c:pt idx="196">
                  <c:v>1.0534669653569</c:v>
                </c:pt>
                <c:pt idx="197">
                  <c:v>1.134191433265</c:v>
                </c:pt>
                <c:pt idx="198">
                  <c:v>0.49394803207215998</c:v>
                </c:pt>
                <c:pt idx="199">
                  <c:v>2.0423086229826999</c:v>
                </c:pt>
                <c:pt idx="200">
                  <c:v>1.1291027725360001</c:v>
                </c:pt>
                <c:pt idx="201">
                  <c:v>0.59037591402706002</c:v>
                </c:pt>
                <c:pt idx="202">
                  <c:v>0.63593243052616999</c:v>
                </c:pt>
                <c:pt idx="203">
                  <c:v>3.1202059546533998</c:v>
                </c:pt>
                <c:pt idx="204">
                  <c:v>0.88884617207619998</c:v>
                </c:pt>
                <c:pt idx="205">
                  <c:v>3.0044030044030001</c:v>
                </c:pt>
                <c:pt idx="206">
                  <c:v>0</c:v>
                </c:pt>
                <c:pt idx="207">
                  <c:v>2.2612342406752002</c:v>
                </c:pt>
                <c:pt idx="208">
                  <c:v>2.4662728200555</c:v>
                </c:pt>
                <c:pt idx="209">
                  <c:v>0.40277060252951002</c:v>
                </c:pt>
                <c:pt idx="210">
                  <c:v>0.77286073157352997</c:v>
                </c:pt>
                <c:pt idx="211">
                  <c:v>1.0619201711016</c:v>
                </c:pt>
                <c:pt idx="212">
                  <c:v>0.79289933987675998</c:v>
                </c:pt>
                <c:pt idx="213">
                  <c:v>0</c:v>
                </c:pt>
                <c:pt idx="214">
                  <c:v>1.6305473844469001</c:v>
                </c:pt>
                <c:pt idx="215">
                  <c:v>0.69842453347542</c:v>
                </c:pt>
                <c:pt idx="216">
                  <c:v>2.8364216780408</c:v>
                </c:pt>
                <c:pt idx="217">
                  <c:v>0.49316912678842001</c:v>
                </c:pt>
                <c:pt idx="218">
                  <c:v>0.76733271718088003</c:v>
                </c:pt>
                <c:pt idx="219">
                  <c:v>0</c:v>
                </c:pt>
                <c:pt idx="220">
                  <c:v>0.53948148122775996</c:v>
                </c:pt>
                <c:pt idx="221">
                  <c:v>0.51787594258471004</c:v>
                </c:pt>
                <c:pt idx="222">
                  <c:v>1.7990756948116</c:v>
                </c:pt>
                <c:pt idx="223">
                  <c:v>1.2499337324776001</c:v>
                </c:pt>
                <c:pt idx="224">
                  <c:v>2.7148520567553001</c:v>
                </c:pt>
                <c:pt idx="225">
                  <c:v>1.2344896341931</c:v>
                </c:pt>
                <c:pt idx="226">
                  <c:v>0.78135494940323003</c:v>
                </c:pt>
                <c:pt idx="227">
                  <c:v>0.82305784497171997</c:v>
                </c:pt>
                <c:pt idx="228">
                  <c:v>2.6776052673535</c:v>
                </c:pt>
                <c:pt idx="229">
                  <c:v>1.0929227902248999</c:v>
                </c:pt>
                <c:pt idx="230">
                  <c:v>0.88861967856060997</c:v>
                </c:pt>
                <c:pt idx="231">
                  <c:v>0.96580520661184999</c:v>
                </c:pt>
                <c:pt idx="232">
                  <c:v>1.2207480926339001</c:v>
                </c:pt>
                <c:pt idx="233">
                  <c:v>2.4810893437187</c:v>
                </c:pt>
                <c:pt idx="234">
                  <c:v>0.24868041115610001</c:v>
                </c:pt>
                <c:pt idx="235">
                  <c:v>1.3755118858421</c:v>
                </c:pt>
                <c:pt idx="236">
                  <c:v>2.3730570296344</c:v>
                </c:pt>
                <c:pt idx="237">
                  <c:v>1.4018534769893001</c:v>
                </c:pt>
                <c:pt idx="238">
                  <c:v>0.72152229739244</c:v>
                </c:pt>
                <c:pt idx="239">
                  <c:v>1.0226328903654001</c:v>
                </c:pt>
                <c:pt idx="240">
                  <c:v>1.1664519583074999</c:v>
                </c:pt>
                <c:pt idx="241">
                  <c:v>0.64789796819196999</c:v>
                </c:pt>
                <c:pt idx="242">
                  <c:v>4.7279797075100998</c:v>
                </c:pt>
                <c:pt idx="243">
                  <c:v>1.4052598992345</c:v>
                </c:pt>
                <c:pt idx="244">
                  <c:v>0.46320663579733001</c:v>
                </c:pt>
                <c:pt idx="245">
                  <c:v>1.9690956641157</c:v>
                </c:pt>
                <c:pt idx="246">
                  <c:v>0.89217825643238002</c:v>
                </c:pt>
                <c:pt idx="247">
                  <c:v>0.51393973528583003</c:v>
                </c:pt>
                <c:pt idx="248">
                  <c:v>0.58491530724186003</c:v>
                </c:pt>
                <c:pt idx="249">
                  <c:v>0</c:v>
                </c:pt>
                <c:pt idx="250">
                  <c:v>0.89763077024750004</c:v>
                </c:pt>
                <c:pt idx="251">
                  <c:v>0.38565992257085002</c:v>
                </c:pt>
                <c:pt idx="252">
                  <c:v>1.0890564755222001</c:v>
                </c:pt>
                <c:pt idx="253">
                  <c:v>1.0946244677465999</c:v>
                </c:pt>
                <c:pt idx="254">
                  <c:v>0.17984485910506001</c:v>
                </c:pt>
                <c:pt idx="255">
                  <c:v>0.78709577621005999</c:v>
                </c:pt>
                <c:pt idx="256">
                  <c:v>1.2943961942164</c:v>
                </c:pt>
                <c:pt idx="257">
                  <c:v>1.1782146161722</c:v>
                </c:pt>
                <c:pt idx="258">
                  <c:v>0.15799007717208</c:v>
                </c:pt>
                <c:pt idx="259">
                  <c:v>0</c:v>
                </c:pt>
                <c:pt idx="260">
                  <c:v>0</c:v>
                </c:pt>
                <c:pt idx="261">
                  <c:v>0.74142952729563005</c:v>
                </c:pt>
                <c:pt idx="262">
                  <c:v>0</c:v>
                </c:pt>
                <c:pt idx="263">
                  <c:v>0.67930440539968995</c:v>
                </c:pt>
                <c:pt idx="264">
                  <c:v>0.92051024955437</c:v>
                </c:pt>
                <c:pt idx="265">
                  <c:v>0.85184493604884004</c:v>
                </c:pt>
                <c:pt idx="266">
                  <c:v>1.0493472383918001</c:v>
                </c:pt>
                <c:pt idx="267">
                  <c:v>0.40360924209517002</c:v>
                </c:pt>
                <c:pt idx="268">
                  <c:v>0.94084834208502999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F2C2-40EF-AEC8-9356C091F99E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Rute raus, der Spaß beginnt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Sheet1!$Y$2:$Y$270</c:f>
              <c:numCache>
                <c:formatCode>General</c:formatCode>
                <c:ptCount val="269"/>
                <c:pt idx="0">
                  <c:v>0.67579583852035996</c:v>
                </c:pt>
                <c:pt idx="1">
                  <c:v>3.8564066109828001</c:v>
                </c:pt>
                <c:pt idx="2">
                  <c:v>2.3247559893523002</c:v>
                </c:pt>
                <c:pt idx="3">
                  <c:v>1.5062909799752</c:v>
                </c:pt>
                <c:pt idx="4">
                  <c:v>1.0973451327434001</c:v>
                </c:pt>
                <c:pt idx="5">
                  <c:v>3.5025650097293002</c:v>
                </c:pt>
                <c:pt idx="6">
                  <c:v>0.37128712871287001</c:v>
                </c:pt>
                <c:pt idx="7">
                  <c:v>1.6433998939742001</c:v>
                </c:pt>
                <c:pt idx="8">
                  <c:v>2.5083907436848998</c:v>
                </c:pt>
                <c:pt idx="9">
                  <c:v>0</c:v>
                </c:pt>
                <c:pt idx="10">
                  <c:v>3.6331569664902998</c:v>
                </c:pt>
                <c:pt idx="11">
                  <c:v>1.8851303735025</c:v>
                </c:pt>
                <c:pt idx="12">
                  <c:v>1.8994020400985001</c:v>
                </c:pt>
                <c:pt idx="13">
                  <c:v>0</c:v>
                </c:pt>
                <c:pt idx="14">
                  <c:v>1.4523767760041999</c:v>
                </c:pt>
                <c:pt idx="15">
                  <c:v>0</c:v>
                </c:pt>
                <c:pt idx="16">
                  <c:v>2.0654647295642001</c:v>
                </c:pt>
                <c:pt idx="17">
                  <c:v>1.1021693491952</c:v>
                </c:pt>
                <c:pt idx="18">
                  <c:v>1.7482517482516999</c:v>
                </c:pt>
                <c:pt idx="19">
                  <c:v>2.9262753319357002</c:v>
                </c:pt>
                <c:pt idx="20">
                  <c:v>0.80111459421803999</c:v>
                </c:pt>
                <c:pt idx="21">
                  <c:v>1.7528635890316</c:v>
                </c:pt>
                <c:pt idx="22">
                  <c:v>0</c:v>
                </c:pt>
                <c:pt idx="23">
                  <c:v>0</c:v>
                </c:pt>
                <c:pt idx="24">
                  <c:v>1.3480815762185001</c:v>
                </c:pt>
                <c:pt idx="25">
                  <c:v>1.725625539258</c:v>
                </c:pt>
                <c:pt idx="26">
                  <c:v>2.8855975485188998</c:v>
                </c:pt>
                <c:pt idx="27">
                  <c:v>0</c:v>
                </c:pt>
                <c:pt idx="28">
                  <c:v>0</c:v>
                </c:pt>
                <c:pt idx="29">
                  <c:v>1.0273405136703</c:v>
                </c:pt>
                <c:pt idx="30">
                  <c:v>0</c:v>
                </c:pt>
                <c:pt idx="31">
                  <c:v>0</c:v>
                </c:pt>
                <c:pt idx="32">
                  <c:v>0.18172806872625</c:v>
                </c:pt>
                <c:pt idx="33">
                  <c:v>1.6652926628194999</c:v>
                </c:pt>
                <c:pt idx="34">
                  <c:v>2.3209876543210002</c:v>
                </c:pt>
                <c:pt idx="35">
                  <c:v>1.7425612362320999</c:v>
                </c:pt>
                <c:pt idx="36">
                  <c:v>0</c:v>
                </c:pt>
                <c:pt idx="37">
                  <c:v>2.4110218140069</c:v>
                </c:pt>
                <c:pt idx="38">
                  <c:v>1.1797476650826999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1.5795473049991999</c:v>
                </c:pt>
                <c:pt idx="43">
                  <c:v>0.99219258295380997</c:v>
                </c:pt>
                <c:pt idx="44">
                  <c:v>0</c:v>
                </c:pt>
                <c:pt idx="45">
                  <c:v>2.9502350461987001</c:v>
                </c:pt>
                <c:pt idx="46">
                  <c:v>0.87223388790179002</c:v>
                </c:pt>
                <c:pt idx="47">
                  <c:v>1.5134438898728</c:v>
                </c:pt>
                <c:pt idx="48">
                  <c:v>0.65715659560827</c:v>
                </c:pt>
                <c:pt idx="49">
                  <c:v>0.76384468491406998</c:v>
                </c:pt>
                <c:pt idx="50">
                  <c:v>1.2492093611638</c:v>
                </c:pt>
                <c:pt idx="51">
                  <c:v>0</c:v>
                </c:pt>
                <c:pt idx="52">
                  <c:v>2.109375</c:v>
                </c:pt>
                <c:pt idx="53">
                  <c:v>2.1884215427595999</c:v>
                </c:pt>
                <c:pt idx="54">
                  <c:v>1.1721159777915</c:v>
                </c:pt>
                <c:pt idx="55">
                  <c:v>0</c:v>
                </c:pt>
                <c:pt idx="56">
                  <c:v>0</c:v>
                </c:pt>
                <c:pt idx="57">
                  <c:v>4.6839472487493996</c:v>
                </c:pt>
                <c:pt idx="58">
                  <c:v>0.88788562829194995</c:v>
                </c:pt>
                <c:pt idx="59">
                  <c:v>1.4822578230273999</c:v>
                </c:pt>
                <c:pt idx="60">
                  <c:v>2.0256181114089999</c:v>
                </c:pt>
                <c:pt idx="61">
                  <c:v>0</c:v>
                </c:pt>
                <c:pt idx="62">
                  <c:v>0.59005753060923005</c:v>
                </c:pt>
                <c:pt idx="63">
                  <c:v>1.2049963262307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1.0996961365938001</c:v>
                </c:pt>
                <c:pt idx="68">
                  <c:v>0</c:v>
                </c:pt>
                <c:pt idx="69">
                  <c:v>0.31618281115262997</c:v>
                </c:pt>
                <c:pt idx="70">
                  <c:v>2.9369627507163001</c:v>
                </c:pt>
                <c:pt idx="71">
                  <c:v>2.7825342465752998</c:v>
                </c:pt>
                <c:pt idx="72">
                  <c:v>0</c:v>
                </c:pt>
                <c:pt idx="73">
                  <c:v>1.8095373261425001</c:v>
                </c:pt>
                <c:pt idx="74">
                  <c:v>0</c:v>
                </c:pt>
                <c:pt idx="75">
                  <c:v>0.99801812004529999</c:v>
                </c:pt>
                <c:pt idx="76">
                  <c:v>4.1843370087645004</c:v>
                </c:pt>
                <c:pt idx="77">
                  <c:v>0.78973346495557994</c:v>
                </c:pt>
                <c:pt idx="78">
                  <c:v>0</c:v>
                </c:pt>
                <c:pt idx="79">
                  <c:v>1.4740979924188999</c:v>
                </c:pt>
                <c:pt idx="80">
                  <c:v>0.82679372197308998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0.57047446778905997</c:v>
                </c:pt>
                <c:pt idx="85">
                  <c:v>0</c:v>
                </c:pt>
                <c:pt idx="86">
                  <c:v>0</c:v>
                </c:pt>
                <c:pt idx="87">
                  <c:v>1.4561087227845999</c:v>
                </c:pt>
                <c:pt idx="88">
                  <c:v>0</c:v>
                </c:pt>
                <c:pt idx="89">
                  <c:v>0</c:v>
                </c:pt>
                <c:pt idx="90">
                  <c:v>0.55187637969095005</c:v>
                </c:pt>
                <c:pt idx="91">
                  <c:v>0</c:v>
                </c:pt>
                <c:pt idx="92">
                  <c:v>0</c:v>
                </c:pt>
                <c:pt idx="93">
                  <c:v>2.0088057237203998</c:v>
                </c:pt>
                <c:pt idx="94">
                  <c:v>1.6900247320691999</c:v>
                </c:pt>
                <c:pt idx="95">
                  <c:v>3.7611530542209999</c:v>
                </c:pt>
                <c:pt idx="96">
                  <c:v>0</c:v>
                </c:pt>
                <c:pt idx="97">
                  <c:v>1.5031429352282</c:v>
                </c:pt>
                <c:pt idx="98">
                  <c:v>2.2070844686648998</c:v>
                </c:pt>
                <c:pt idx="99">
                  <c:v>3.7494905583481</c:v>
                </c:pt>
                <c:pt idx="100">
                  <c:v>0</c:v>
                </c:pt>
                <c:pt idx="101">
                  <c:v>2.7458406600838998</c:v>
                </c:pt>
                <c:pt idx="102">
                  <c:v>1.8748314000540001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0.38785609201551002</c:v>
                </c:pt>
                <c:pt idx="110">
                  <c:v>1.8845228548516</c:v>
                </c:pt>
                <c:pt idx="111">
                  <c:v>0</c:v>
                </c:pt>
                <c:pt idx="112">
                  <c:v>0</c:v>
                </c:pt>
                <c:pt idx="113">
                  <c:v>2.5839104954715002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1.4280047600159</c:v>
                </c:pt>
                <c:pt idx="119">
                  <c:v>0</c:v>
                </c:pt>
                <c:pt idx="120">
                  <c:v>0</c:v>
                </c:pt>
                <c:pt idx="121">
                  <c:v>2.0712401055409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1.787827001446</c:v>
                </c:pt>
                <c:pt idx="128">
                  <c:v>1.6681991330618999</c:v>
                </c:pt>
                <c:pt idx="129">
                  <c:v>0</c:v>
                </c:pt>
                <c:pt idx="130">
                  <c:v>0</c:v>
                </c:pt>
                <c:pt idx="131">
                  <c:v>2.0164986251146</c:v>
                </c:pt>
                <c:pt idx="132">
                  <c:v>0</c:v>
                </c:pt>
                <c:pt idx="133">
                  <c:v>0.97911227154046998</c:v>
                </c:pt>
                <c:pt idx="134">
                  <c:v>1.3049719431032001</c:v>
                </c:pt>
                <c:pt idx="135">
                  <c:v>0</c:v>
                </c:pt>
                <c:pt idx="136">
                  <c:v>0</c:v>
                </c:pt>
                <c:pt idx="137">
                  <c:v>1.1338459533428999</c:v>
                </c:pt>
                <c:pt idx="138">
                  <c:v>0</c:v>
                </c:pt>
                <c:pt idx="139">
                  <c:v>0</c:v>
                </c:pt>
                <c:pt idx="140">
                  <c:v>1.0281103591878999</c:v>
                </c:pt>
                <c:pt idx="141">
                  <c:v>1.8340270551508999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1.2457825071373001</c:v>
                </c:pt>
                <c:pt idx="147">
                  <c:v>0</c:v>
                </c:pt>
                <c:pt idx="148">
                  <c:v>0.79066753078419005</c:v>
                </c:pt>
                <c:pt idx="149">
                  <c:v>1.5809252300117</c:v>
                </c:pt>
                <c:pt idx="150">
                  <c:v>0.85481155290764999</c:v>
                </c:pt>
                <c:pt idx="151">
                  <c:v>0</c:v>
                </c:pt>
                <c:pt idx="152">
                  <c:v>0</c:v>
                </c:pt>
                <c:pt idx="153">
                  <c:v>1.2288190402276999</c:v>
                </c:pt>
                <c:pt idx="154">
                  <c:v>0.68519715578538998</c:v>
                </c:pt>
                <c:pt idx="155">
                  <c:v>0</c:v>
                </c:pt>
                <c:pt idx="156">
                  <c:v>1.9633169723585999</c:v>
                </c:pt>
                <c:pt idx="157">
                  <c:v>1.7038853749839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1.0621960583568</c:v>
                </c:pt>
                <c:pt idx="162">
                  <c:v>3.6739380022961998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1.7393496344845001</c:v>
                </c:pt>
                <c:pt idx="168">
                  <c:v>0</c:v>
                </c:pt>
                <c:pt idx="169">
                  <c:v>2.1867538016840999</c:v>
                </c:pt>
                <c:pt idx="170">
                  <c:v>2.4081274300765001</c:v>
                </c:pt>
                <c:pt idx="171">
                  <c:v>0</c:v>
                </c:pt>
                <c:pt idx="172">
                  <c:v>2.2965551672491</c:v>
                </c:pt>
                <c:pt idx="173">
                  <c:v>0</c:v>
                </c:pt>
                <c:pt idx="174">
                  <c:v>0.54590570719603004</c:v>
                </c:pt>
                <c:pt idx="175">
                  <c:v>0</c:v>
                </c:pt>
                <c:pt idx="176">
                  <c:v>2.1672017782167998</c:v>
                </c:pt>
                <c:pt idx="177">
                  <c:v>2.0255340044193</c:v>
                </c:pt>
                <c:pt idx="178">
                  <c:v>0</c:v>
                </c:pt>
                <c:pt idx="179">
                  <c:v>3.4190106692532001</c:v>
                </c:pt>
                <c:pt idx="180">
                  <c:v>1.1480362537764</c:v>
                </c:pt>
                <c:pt idx="181">
                  <c:v>0.90525045262522996</c:v>
                </c:pt>
                <c:pt idx="182">
                  <c:v>2.3250210817974</c:v>
                </c:pt>
                <c:pt idx="183">
                  <c:v>2.0425327405983</c:v>
                </c:pt>
                <c:pt idx="184">
                  <c:v>2.142602071182</c:v>
                </c:pt>
                <c:pt idx="185">
                  <c:v>2.6944346393692999</c:v>
                </c:pt>
                <c:pt idx="186">
                  <c:v>3.0100726165378</c:v>
                </c:pt>
                <c:pt idx="187">
                  <c:v>2.7044392523364</c:v>
                </c:pt>
                <c:pt idx="188">
                  <c:v>0</c:v>
                </c:pt>
                <c:pt idx="189">
                  <c:v>0</c:v>
                </c:pt>
                <c:pt idx="190">
                  <c:v>3.4957749739552999</c:v>
                </c:pt>
                <c:pt idx="191">
                  <c:v>2.0909926470587998</c:v>
                </c:pt>
                <c:pt idx="192">
                  <c:v>0</c:v>
                </c:pt>
                <c:pt idx="193">
                  <c:v>0</c:v>
                </c:pt>
                <c:pt idx="194">
                  <c:v>2.7330460421864</c:v>
                </c:pt>
                <c:pt idx="195">
                  <c:v>2.1908526256352001</c:v>
                </c:pt>
                <c:pt idx="196">
                  <c:v>3.0374620317245999</c:v>
                </c:pt>
                <c:pt idx="197">
                  <c:v>5.2625673249550999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1.8838992332968001</c:v>
                </c:pt>
                <c:pt idx="205">
                  <c:v>2.6380994024194999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1.8087855297158</c:v>
                </c:pt>
                <c:pt idx="211">
                  <c:v>2.5514579759862999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4.8765041165294001</c:v>
                </c:pt>
                <c:pt idx="217">
                  <c:v>1.2413212707764001</c:v>
                </c:pt>
                <c:pt idx="218">
                  <c:v>0</c:v>
                </c:pt>
                <c:pt idx="219">
                  <c:v>1.1045118266125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1.734455827163</c:v>
                </c:pt>
                <c:pt idx="227">
                  <c:v>0</c:v>
                </c:pt>
                <c:pt idx="228">
                  <c:v>0.46516331277176998</c:v>
                </c:pt>
                <c:pt idx="229">
                  <c:v>0</c:v>
                </c:pt>
                <c:pt idx="230">
                  <c:v>2.2587476051225002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1.6386969397828</c:v>
                </c:pt>
                <c:pt idx="239">
                  <c:v>1.9877675840979001</c:v>
                </c:pt>
                <c:pt idx="240">
                  <c:v>2.0013802622497998</c:v>
                </c:pt>
                <c:pt idx="241">
                  <c:v>1.4681249384176001</c:v>
                </c:pt>
                <c:pt idx="242">
                  <c:v>2.0878471538309999</c:v>
                </c:pt>
                <c:pt idx="243">
                  <c:v>2.4306238929344999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4.4041196665031999</c:v>
                </c:pt>
                <c:pt idx="251">
                  <c:v>2.7731504164624998</c:v>
                </c:pt>
                <c:pt idx="252">
                  <c:v>0</c:v>
                </c:pt>
                <c:pt idx="253">
                  <c:v>1.5840422411263999</c:v>
                </c:pt>
                <c:pt idx="254">
                  <c:v>1.9018823758900001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2.2608695652174</c:v>
                </c:pt>
                <c:pt idx="262">
                  <c:v>0.62753427302567999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3.8591088441921002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F2C2-40EF-AEC8-9356C091F99E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Sheet1!$Z$2:$Z$270</c:f>
              <c:numCache>
                <c:formatCode>General</c:formatCode>
                <c:ptCount val="2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5.4019014693172003E-2</c:v>
                </c:pt>
                <c:pt idx="5">
                  <c:v>6.4717937655053001E-2</c:v>
                </c:pt>
                <c:pt idx="6">
                  <c:v>0</c:v>
                </c:pt>
                <c:pt idx="7">
                  <c:v>0</c:v>
                </c:pt>
                <c:pt idx="8">
                  <c:v>0.45132172791746999</c:v>
                </c:pt>
                <c:pt idx="9">
                  <c:v>0</c:v>
                </c:pt>
                <c:pt idx="10">
                  <c:v>0.21447721179625001</c:v>
                </c:pt>
                <c:pt idx="11">
                  <c:v>0</c:v>
                </c:pt>
                <c:pt idx="12">
                  <c:v>0.30989527676854001</c:v>
                </c:pt>
                <c:pt idx="13">
                  <c:v>2.0051194539249</c:v>
                </c:pt>
                <c:pt idx="14">
                  <c:v>0</c:v>
                </c:pt>
                <c:pt idx="15">
                  <c:v>0.84907662916577997</c:v>
                </c:pt>
                <c:pt idx="16">
                  <c:v>0</c:v>
                </c:pt>
                <c:pt idx="17">
                  <c:v>1.2035472972973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0.15626627773726001</c:v>
                </c:pt>
                <c:pt idx="23">
                  <c:v>0</c:v>
                </c:pt>
                <c:pt idx="24">
                  <c:v>0.18724643711639999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0.96511147811725995</c:v>
                </c:pt>
                <c:pt idx="34">
                  <c:v>0</c:v>
                </c:pt>
                <c:pt idx="35">
                  <c:v>0</c:v>
                </c:pt>
                <c:pt idx="36">
                  <c:v>0.71068081161809005</c:v>
                </c:pt>
                <c:pt idx="37">
                  <c:v>0.39114770972723001</c:v>
                </c:pt>
                <c:pt idx="38">
                  <c:v>0</c:v>
                </c:pt>
                <c:pt idx="39">
                  <c:v>0</c:v>
                </c:pt>
                <c:pt idx="40">
                  <c:v>1.1602833966526001</c:v>
                </c:pt>
                <c:pt idx="41">
                  <c:v>0</c:v>
                </c:pt>
                <c:pt idx="42">
                  <c:v>0</c:v>
                </c:pt>
                <c:pt idx="43">
                  <c:v>0.47116664959540999</c:v>
                </c:pt>
                <c:pt idx="44">
                  <c:v>0</c:v>
                </c:pt>
                <c:pt idx="45">
                  <c:v>0.37836179568463002</c:v>
                </c:pt>
                <c:pt idx="46">
                  <c:v>1.3066557778685</c:v>
                </c:pt>
                <c:pt idx="47">
                  <c:v>1.9364044027720999</c:v>
                </c:pt>
                <c:pt idx="48">
                  <c:v>0</c:v>
                </c:pt>
                <c:pt idx="49">
                  <c:v>0.68047938249035</c:v>
                </c:pt>
                <c:pt idx="50">
                  <c:v>0</c:v>
                </c:pt>
                <c:pt idx="51">
                  <c:v>0.33397429409979001</c:v>
                </c:pt>
                <c:pt idx="52">
                  <c:v>0.37415309940337999</c:v>
                </c:pt>
                <c:pt idx="53">
                  <c:v>1.7559794126552</c:v>
                </c:pt>
                <c:pt idx="54">
                  <c:v>0</c:v>
                </c:pt>
                <c:pt idx="55">
                  <c:v>8.0410091466478997E-2</c:v>
                </c:pt>
                <c:pt idx="56">
                  <c:v>0.91292134831461003</c:v>
                </c:pt>
                <c:pt idx="57">
                  <c:v>0.23025327860646999</c:v>
                </c:pt>
                <c:pt idx="58">
                  <c:v>0.67493250674933003</c:v>
                </c:pt>
                <c:pt idx="59">
                  <c:v>0.55422408627921005</c:v>
                </c:pt>
                <c:pt idx="60">
                  <c:v>0</c:v>
                </c:pt>
                <c:pt idx="61">
                  <c:v>0.2191235059761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7.9436004368980004E-2</c:v>
                </c:pt>
                <c:pt idx="68">
                  <c:v>0</c:v>
                </c:pt>
                <c:pt idx="69">
                  <c:v>0</c:v>
                </c:pt>
                <c:pt idx="70">
                  <c:v>0.29708853238264998</c:v>
                </c:pt>
                <c:pt idx="71">
                  <c:v>0.54433887569279005</c:v>
                </c:pt>
                <c:pt idx="72">
                  <c:v>0</c:v>
                </c:pt>
                <c:pt idx="73">
                  <c:v>0</c:v>
                </c:pt>
                <c:pt idx="74">
                  <c:v>0.15310154089292999</c:v>
                </c:pt>
                <c:pt idx="75">
                  <c:v>0</c:v>
                </c:pt>
                <c:pt idx="76">
                  <c:v>0.44378698224851998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0.14734774066798001</c:v>
                </c:pt>
                <c:pt idx="83">
                  <c:v>0</c:v>
                </c:pt>
                <c:pt idx="84">
                  <c:v>0</c:v>
                </c:pt>
                <c:pt idx="85">
                  <c:v>0.10767423649178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4.5968056096611001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3.8654812524158998E-2</c:v>
                </c:pt>
                <c:pt idx="97">
                  <c:v>0</c:v>
                </c:pt>
                <c:pt idx="98">
                  <c:v>6.5597387629658002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0.20829388373414001</c:v>
                </c:pt>
                <c:pt idx="104">
                  <c:v>0</c:v>
                </c:pt>
                <c:pt idx="105">
                  <c:v>4.7076546464550999E-2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0.19727571629873</c:v>
                </c:pt>
                <c:pt idx="110">
                  <c:v>0</c:v>
                </c:pt>
                <c:pt idx="111">
                  <c:v>0.24408561772437001</c:v>
                </c:pt>
                <c:pt idx="112">
                  <c:v>1.1823214788401999</c:v>
                </c:pt>
                <c:pt idx="113">
                  <c:v>0</c:v>
                </c:pt>
                <c:pt idx="114">
                  <c:v>0</c:v>
                </c:pt>
                <c:pt idx="115">
                  <c:v>0.20332803589792001</c:v>
                </c:pt>
                <c:pt idx="116">
                  <c:v>0.95140378696017003</c:v>
                </c:pt>
                <c:pt idx="117">
                  <c:v>0.53102291783119004</c:v>
                </c:pt>
                <c:pt idx="118">
                  <c:v>3.0057695886842</c:v>
                </c:pt>
                <c:pt idx="119">
                  <c:v>0</c:v>
                </c:pt>
                <c:pt idx="120">
                  <c:v>0.57556628295581003</c:v>
                </c:pt>
                <c:pt idx="121">
                  <c:v>0.79703429101018997</c:v>
                </c:pt>
                <c:pt idx="122">
                  <c:v>1.1864093804819</c:v>
                </c:pt>
                <c:pt idx="123">
                  <c:v>1.0004589261129</c:v>
                </c:pt>
                <c:pt idx="124">
                  <c:v>16.508832635221001</c:v>
                </c:pt>
                <c:pt idx="125">
                  <c:v>1.0027755394394999</c:v>
                </c:pt>
                <c:pt idx="126">
                  <c:v>0</c:v>
                </c:pt>
                <c:pt idx="127">
                  <c:v>0.40343799333449998</c:v>
                </c:pt>
                <c:pt idx="128">
                  <c:v>0.38525523159093</c:v>
                </c:pt>
                <c:pt idx="129">
                  <c:v>0.67307692307692002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0.31296183604277</c:v>
                </c:pt>
                <c:pt idx="134">
                  <c:v>2.6866319444443998</c:v>
                </c:pt>
                <c:pt idx="135">
                  <c:v>0.21645021645022</c:v>
                </c:pt>
                <c:pt idx="136">
                  <c:v>0.62833534171114003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0.30607039619111998</c:v>
                </c:pt>
                <c:pt idx="141">
                  <c:v>1.4773306164035001</c:v>
                </c:pt>
                <c:pt idx="142">
                  <c:v>0.22902705912290999</c:v>
                </c:pt>
                <c:pt idx="143">
                  <c:v>0.47413428160190002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0.25167785234898998</c:v>
                </c:pt>
                <c:pt idx="148">
                  <c:v>0</c:v>
                </c:pt>
                <c:pt idx="149">
                  <c:v>0.76968125156863998</c:v>
                </c:pt>
                <c:pt idx="150">
                  <c:v>0.45932854518123001</c:v>
                </c:pt>
                <c:pt idx="151">
                  <c:v>0</c:v>
                </c:pt>
                <c:pt idx="152">
                  <c:v>0.88054494102009995</c:v>
                </c:pt>
                <c:pt idx="153">
                  <c:v>0.36457038694174998</c:v>
                </c:pt>
                <c:pt idx="154">
                  <c:v>0</c:v>
                </c:pt>
                <c:pt idx="155">
                  <c:v>0.12378280244265</c:v>
                </c:pt>
                <c:pt idx="156">
                  <c:v>0.18135355700271999</c:v>
                </c:pt>
                <c:pt idx="157">
                  <c:v>0</c:v>
                </c:pt>
                <c:pt idx="158">
                  <c:v>0.17278262300476999</c:v>
                </c:pt>
                <c:pt idx="159">
                  <c:v>0</c:v>
                </c:pt>
                <c:pt idx="160">
                  <c:v>4.1050903119869003E-2</c:v>
                </c:pt>
                <c:pt idx="161">
                  <c:v>0.33650689428759001</c:v>
                </c:pt>
                <c:pt idx="162">
                  <c:v>7.3861304883052994E-2</c:v>
                </c:pt>
                <c:pt idx="163">
                  <c:v>0</c:v>
                </c:pt>
                <c:pt idx="164">
                  <c:v>0.33587285983451998</c:v>
                </c:pt>
                <c:pt idx="165">
                  <c:v>0</c:v>
                </c:pt>
                <c:pt idx="166">
                  <c:v>0.8</c:v>
                </c:pt>
                <c:pt idx="167">
                  <c:v>0</c:v>
                </c:pt>
                <c:pt idx="168">
                  <c:v>8.9561960592736994E-2</c:v>
                </c:pt>
                <c:pt idx="169">
                  <c:v>0.15447154471544999</c:v>
                </c:pt>
                <c:pt idx="170">
                  <c:v>0.80370189965904004</c:v>
                </c:pt>
                <c:pt idx="171">
                  <c:v>0.55074107070542999</c:v>
                </c:pt>
                <c:pt idx="172">
                  <c:v>0.20187338501291999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0.17687731146487001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0.10424184107129</c:v>
                </c:pt>
                <c:pt idx="182">
                  <c:v>8.0173174055961E-2</c:v>
                </c:pt>
                <c:pt idx="183">
                  <c:v>0</c:v>
                </c:pt>
                <c:pt idx="184">
                  <c:v>0</c:v>
                </c:pt>
                <c:pt idx="185">
                  <c:v>0.17605633802817</c:v>
                </c:pt>
                <c:pt idx="186">
                  <c:v>0</c:v>
                </c:pt>
                <c:pt idx="187">
                  <c:v>4.7900367236149002E-2</c:v>
                </c:pt>
                <c:pt idx="188">
                  <c:v>0</c:v>
                </c:pt>
                <c:pt idx="189">
                  <c:v>9.5488183337312002E-2</c:v>
                </c:pt>
                <c:pt idx="190">
                  <c:v>0</c:v>
                </c:pt>
                <c:pt idx="191">
                  <c:v>0</c:v>
                </c:pt>
                <c:pt idx="192">
                  <c:v>0.11910433539781</c:v>
                </c:pt>
                <c:pt idx="193">
                  <c:v>0.19823963206723999</c:v>
                </c:pt>
                <c:pt idx="194">
                  <c:v>0.25750732905474999</c:v>
                </c:pt>
                <c:pt idx="195">
                  <c:v>0</c:v>
                </c:pt>
                <c:pt idx="196">
                  <c:v>0.15830299192655001</c:v>
                </c:pt>
                <c:pt idx="197">
                  <c:v>3.9553832766395E-2</c:v>
                </c:pt>
                <c:pt idx="198">
                  <c:v>0</c:v>
                </c:pt>
                <c:pt idx="199">
                  <c:v>7.9032640480518002E-2</c:v>
                </c:pt>
                <c:pt idx="200">
                  <c:v>0</c:v>
                </c:pt>
                <c:pt idx="201">
                  <c:v>0.17361111111110999</c:v>
                </c:pt>
                <c:pt idx="202">
                  <c:v>0</c:v>
                </c:pt>
                <c:pt idx="203">
                  <c:v>0.12617301474647</c:v>
                </c:pt>
                <c:pt idx="204">
                  <c:v>0</c:v>
                </c:pt>
                <c:pt idx="205">
                  <c:v>0</c:v>
                </c:pt>
                <c:pt idx="206">
                  <c:v>0.13387935107891</c:v>
                </c:pt>
                <c:pt idx="207">
                  <c:v>0</c:v>
                </c:pt>
                <c:pt idx="208">
                  <c:v>0</c:v>
                </c:pt>
                <c:pt idx="209">
                  <c:v>0.44828942194259003</c:v>
                </c:pt>
                <c:pt idx="210">
                  <c:v>0</c:v>
                </c:pt>
                <c:pt idx="211">
                  <c:v>6.2799277808305007E-2</c:v>
                </c:pt>
                <c:pt idx="212">
                  <c:v>0</c:v>
                </c:pt>
                <c:pt idx="213">
                  <c:v>0.12541150650572</c:v>
                </c:pt>
                <c:pt idx="214">
                  <c:v>0</c:v>
                </c:pt>
                <c:pt idx="215">
                  <c:v>0.25849913833621002</c:v>
                </c:pt>
                <c:pt idx="216">
                  <c:v>0</c:v>
                </c:pt>
                <c:pt idx="217">
                  <c:v>7.8320802005012999E-2</c:v>
                </c:pt>
                <c:pt idx="218">
                  <c:v>0.12524461839529999</c:v>
                </c:pt>
                <c:pt idx="219">
                  <c:v>0</c:v>
                </c:pt>
                <c:pt idx="220">
                  <c:v>0.14857679074131999</c:v>
                </c:pt>
                <c:pt idx="221">
                  <c:v>0</c:v>
                </c:pt>
                <c:pt idx="222">
                  <c:v>1.1396456170478</c:v>
                </c:pt>
                <c:pt idx="223">
                  <c:v>2.6451310861423001</c:v>
                </c:pt>
                <c:pt idx="224">
                  <c:v>0.28072364316906001</c:v>
                </c:pt>
                <c:pt idx="225">
                  <c:v>0</c:v>
                </c:pt>
                <c:pt idx="226">
                  <c:v>0.20922123208059001</c:v>
                </c:pt>
                <c:pt idx="227">
                  <c:v>0</c:v>
                </c:pt>
                <c:pt idx="228">
                  <c:v>0</c:v>
                </c:pt>
                <c:pt idx="229">
                  <c:v>0.34642032332563999</c:v>
                </c:pt>
                <c:pt idx="230">
                  <c:v>1.4831322523629999</c:v>
                </c:pt>
                <c:pt idx="231">
                  <c:v>0.26053639846742999</c:v>
                </c:pt>
                <c:pt idx="232">
                  <c:v>0</c:v>
                </c:pt>
                <c:pt idx="233">
                  <c:v>0</c:v>
                </c:pt>
                <c:pt idx="234">
                  <c:v>0.17555911762460999</c:v>
                </c:pt>
                <c:pt idx="235">
                  <c:v>0.48421534238218999</c:v>
                </c:pt>
                <c:pt idx="236">
                  <c:v>0.54082876294941995</c:v>
                </c:pt>
                <c:pt idx="237">
                  <c:v>0.63931806073522002</c:v>
                </c:pt>
                <c:pt idx="238">
                  <c:v>0</c:v>
                </c:pt>
                <c:pt idx="239">
                  <c:v>0.11403375399118</c:v>
                </c:pt>
                <c:pt idx="240">
                  <c:v>0</c:v>
                </c:pt>
                <c:pt idx="241">
                  <c:v>0.17458630636101</c:v>
                </c:pt>
                <c:pt idx="242">
                  <c:v>0</c:v>
                </c:pt>
                <c:pt idx="243">
                  <c:v>3.6804240817872</c:v>
                </c:pt>
                <c:pt idx="244">
                  <c:v>0</c:v>
                </c:pt>
                <c:pt idx="245">
                  <c:v>0.30908405578589998</c:v>
                </c:pt>
                <c:pt idx="246">
                  <c:v>0.52698938492809999</c:v>
                </c:pt>
                <c:pt idx="247">
                  <c:v>0</c:v>
                </c:pt>
                <c:pt idx="248">
                  <c:v>0.27798647633357998</c:v>
                </c:pt>
                <c:pt idx="249">
                  <c:v>0</c:v>
                </c:pt>
                <c:pt idx="250">
                  <c:v>0.36343199700262002</c:v>
                </c:pt>
                <c:pt idx="251">
                  <c:v>0</c:v>
                </c:pt>
                <c:pt idx="252">
                  <c:v>0.23189706762418</c:v>
                </c:pt>
                <c:pt idx="253">
                  <c:v>0.24289985052317001</c:v>
                </c:pt>
                <c:pt idx="254">
                  <c:v>0</c:v>
                </c:pt>
                <c:pt idx="255">
                  <c:v>0.13425822331618001</c:v>
                </c:pt>
                <c:pt idx="256">
                  <c:v>6.2138045882733001E-2</c:v>
                </c:pt>
                <c:pt idx="257">
                  <c:v>0.11183180496533</c:v>
                </c:pt>
                <c:pt idx="258">
                  <c:v>0.10061861817098</c:v>
                </c:pt>
                <c:pt idx="259">
                  <c:v>9.6834264432029998E-2</c:v>
                </c:pt>
                <c:pt idx="260">
                  <c:v>0.11910078904273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0.40089086859688</c:v>
                </c:pt>
                <c:pt idx="266">
                  <c:v>0</c:v>
                </c:pt>
                <c:pt idx="267">
                  <c:v>0.22988505747126001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F2C2-40EF-AEC8-9356C091F99E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Neues aus Büttenwarder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Sheet1!$AA$2:$AA$270</c:f>
              <c:numCache>
                <c:formatCode>General</c:formatCode>
                <c:ptCount val="269"/>
                <c:pt idx="0">
                  <c:v>0</c:v>
                </c:pt>
                <c:pt idx="1">
                  <c:v>0.85821661482100997</c:v>
                </c:pt>
                <c:pt idx="2">
                  <c:v>0</c:v>
                </c:pt>
                <c:pt idx="3">
                  <c:v>0</c:v>
                </c:pt>
                <c:pt idx="4">
                  <c:v>1.0956591703281</c:v>
                </c:pt>
                <c:pt idx="5">
                  <c:v>0</c:v>
                </c:pt>
                <c:pt idx="6">
                  <c:v>0</c:v>
                </c:pt>
                <c:pt idx="7">
                  <c:v>0.53701118970452999</c:v>
                </c:pt>
                <c:pt idx="8">
                  <c:v>0.20656921645616</c:v>
                </c:pt>
                <c:pt idx="9">
                  <c:v>0</c:v>
                </c:pt>
                <c:pt idx="10">
                  <c:v>1.0196443064606</c:v>
                </c:pt>
                <c:pt idx="11">
                  <c:v>1.1808635507834</c:v>
                </c:pt>
                <c:pt idx="12">
                  <c:v>2.0367978324563998</c:v>
                </c:pt>
                <c:pt idx="13">
                  <c:v>0.53706284895304002</c:v>
                </c:pt>
                <c:pt idx="14">
                  <c:v>0</c:v>
                </c:pt>
                <c:pt idx="15">
                  <c:v>0.11176702085793</c:v>
                </c:pt>
                <c:pt idx="16">
                  <c:v>0</c:v>
                </c:pt>
                <c:pt idx="17">
                  <c:v>0</c:v>
                </c:pt>
                <c:pt idx="18">
                  <c:v>0.40030514419635999</c:v>
                </c:pt>
                <c:pt idx="19">
                  <c:v>2.7282019026653002</c:v>
                </c:pt>
                <c:pt idx="20">
                  <c:v>0</c:v>
                </c:pt>
                <c:pt idx="21">
                  <c:v>3.4617681259625002</c:v>
                </c:pt>
                <c:pt idx="22">
                  <c:v>0.38473013928800998</c:v>
                </c:pt>
                <c:pt idx="23">
                  <c:v>0</c:v>
                </c:pt>
                <c:pt idx="24">
                  <c:v>0</c:v>
                </c:pt>
                <c:pt idx="25">
                  <c:v>0.41086760497118002</c:v>
                </c:pt>
                <c:pt idx="26">
                  <c:v>0</c:v>
                </c:pt>
                <c:pt idx="27">
                  <c:v>0</c:v>
                </c:pt>
                <c:pt idx="28">
                  <c:v>0.74290013165319002</c:v>
                </c:pt>
                <c:pt idx="29">
                  <c:v>0.29928156754597002</c:v>
                </c:pt>
                <c:pt idx="30">
                  <c:v>0</c:v>
                </c:pt>
                <c:pt idx="31">
                  <c:v>1.7265815251862</c:v>
                </c:pt>
                <c:pt idx="32">
                  <c:v>0.38820058073555003</c:v>
                </c:pt>
                <c:pt idx="33">
                  <c:v>0</c:v>
                </c:pt>
                <c:pt idx="34">
                  <c:v>0.91207759699625002</c:v>
                </c:pt>
                <c:pt idx="35">
                  <c:v>0</c:v>
                </c:pt>
                <c:pt idx="36">
                  <c:v>2.0172888138561</c:v>
                </c:pt>
                <c:pt idx="37">
                  <c:v>0</c:v>
                </c:pt>
                <c:pt idx="38">
                  <c:v>1.4033061205376001</c:v>
                </c:pt>
                <c:pt idx="39">
                  <c:v>0.78670442223834003</c:v>
                </c:pt>
                <c:pt idx="40">
                  <c:v>0</c:v>
                </c:pt>
                <c:pt idx="41">
                  <c:v>0</c:v>
                </c:pt>
                <c:pt idx="42">
                  <c:v>1.8174591422402999</c:v>
                </c:pt>
                <c:pt idx="43">
                  <c:v>4.3728190428714004</c:v>
                </c:pt>
                <c:pt idx="44">
                  <c:v>0</c:v>
                </c:pt>
                <c:pt idx="45">
                  <c:v>0.64313432719750996</c:v>
                </c:pt>
                <c:pt idx="46">
                  <c:v>0</c:v>
                </c:pt>
                <c:pt idx="47">
                  <c:v>0.54025901338599003</c:v>
                </c:pt>
                <c:pt idx="48">
                  <c:v>0.23861525427680999</c:v>
                </c:pt>
                <c:pt idx="49">
                  <c:v>0.30698209400646997</c:v>
                </c:pt>
                <c:pt idx="50">
                  <c:v>0.75771116827405005</c:v>
                </c:pt>
                <c:pt idx="51">
                  <c:v>0.40528463182435998</c:v>
                </c:pt>
                <c:pt idx="52">
                  <c:v>0.79946378613614999</c:v>
                </c:pt>
                <c:pt idx="53">
                  <c:v>0</c:v>
                </c:pt>
                <c:pt idx="54">
                  <c:v>1.1211772749875999</c:v>
                </c:pt>
                <c:pt idx="55">
                  <c:v>0</c:v>
                </c:pt>
                <c:pt idx="56">
                  <c:v>0.44276315278436001</c:v>
                </c:pt>
                <c:pt idx="57">
                  <c:v>0.9391020661799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0.55059408247262998</c:v>
                </c:pt>
                <c:pt idx="62">
                  <c:v>0.90469275391581006</c:v>
                </c:pt>
                <c:pt idx="63">
                  <c:v>0</c:v>
                </c:pt>
                <c:pt idx="64">
                  <c:v>1.7203758347569</c:v>
                </c:pt>
                <c:pt idx="65">
                  <c:v>0</c:v>
                </c:pt>
                <c:pt idx="66">
                  <c:v>0</c:v>
                </c:pt>
                <c:pt idx="67">
                  <c:v>0.62337944633346998</c:v>
                </c:pt>
                <c:pt idx="68">
                  <c:v>0</c:v>
                </c:pt>
                <c:pt idx="69">
                  <c:v>1.2406723176121</c:v>
                </c:pt>
                <c:pt idx="70">
                  <c:v>0.36781823261010999</c:v>
                </c:pt>
                <c:pt idx="71">
                  <c:v>0</c:v>
                </c:pt>
                <c:pt idx="72">
                  <c:v>0.27613381630896</c:v>
                </c:pt>
                <c:pt idx="73">
                  <c:v>1.5239646347138001</c:v>
                </c:pt>
                <c:pt idx="74">
                  <c:v>0</c:v>
                </c:pt>
                <c:pt idx="75">
                  <c:v>0.51215446051253999</c:v>
                </c:pt>
                <c:pt idx="76">
                  <c:v>0.80952196332338</c:v>
                </c:pt>
                <c:pt idx="77">
                  <c:v>0</c:v>
                </c:pt>
                <c:pt idx="78">
                  <c:v>0.75203125969111995</c:v>
                </c:pt>
                <c:pt idx="79">
                  <c:v>0.35195708294249001</c:v>
                </c:pt>
                <c:pt idx="80">
                  <c:v>1.0876390557774001</c:v>
                </c:pt>
                <c:pt idx="81">
                  <c:v>0.48373217981813998</c:v>
                </c:pt>
                <c:pt idx="82">
                  <c:v>2.2248062015504</c:v>
                </c:pt>
                <c:pt idx="83">
                  <c:v>0.60461835404279995</c:v>
                </c:pt>
                <c:pt idx="84">
                  <c:v>0</c:v>
                </c:pt>
                <c:pt idx="85">
                  <c:v>0</c:v>
                </c:pt>
                <c:pt idx="86">
                  <c:v>8.5257438711527998E-3</c:v>
                </c:pt>
                <c:pt idx="87">
                  <c:v>0</c:v>
                </c:pt>
                <c:pt idx="88">
                  <c:v>0.97200260440888997</c:v>
                </c:pt>
                <c:pt idx="89">
                  <c:v>0</c:v>
                </c:pt>
                <c:pt idx="90">
                  <c:v>0</c:v>
                </c:pt>
                <c:pt idx="91">
                  <c:v>0.65198916106767002</c:v>
                </c:pt>
                <c:pt idx="92">
                  <c:v>1.0992586395221999</c:v>
                </c:pt>
                <c:pt idx="93">
                  <c:v>0</c:v>
                </c:pt>
                <c:pt idx="94">
                  <c:v>0</c:v>
                </c:pt>
                <c:pt idx="95">
                  <c:v>0.33742473725757</c:v>
                </c:pt>
                <c:pt idx="96">
                  <c:v>0.43955363637771</c:v>
                </c:pt>
                <c:pt idx="97">
                  <c:v>0.49213055387901</c:v>
                </c:pt>
                <c:pt idx="98">
                  <c:v>0.34662313245182003</c:v>
                </c:pt>
                <c:pt idx="99">
                  <c:v>0.39726440712059002</c:v>
                </c:pt>
                <c:pt idx="100">
                  <c:v>0</c:v>
                </c:pt>
                <c:pt idx="101">
                  <c:v>0</c:v>
                </c:pt>
                <c:pt idx="102">
                  <c:v>0.13957624497370999</c:v>
                </c:pt>
                <c:pt idx="103">
                  <c:v>0.22425512500290001</c:v>
                </c:pt>
                <c:pt idx="104">
                  <c:v>0.28690521301359001</c:v>
                </c:pt>
                <c:pt idx="105">
                  <c:v>0.17865429234339</c:v>
                </c:pt>
                <c:pt idx="106">
                  <c:v>0</c:v>
                </c:pt>
                <c:pt idx="107">
                  <c:v>0.81061221332715006</c:v>
                </c:pt>
                <c:pt idx="108">
                  <c:v>0.55844748505262998</c:v>
                </c:pt>
                <c:pt idx="109">
                  <c:v>1.3148633702268999</c:v>
                </c:pt>
                <c:pt idx="110">
                  <c:v>0</c:v>
                </c:pt>
                <c:pt idx="111">
                  <c:v>0.46942547580563998</c:v>
                </c:pt>
                <c:pt idx="112">
                  <c:v>0.24360253346635</c:v>
                </c:pt>
                <c:pt idx="113">
                  <c:v>0.56531254591713997</c:v>
                </c:pt>
                <c:pt idx="114">
                  <c:v>0.55448147861728003</c:v>
                </c:pt>
                <c:pt idx="115">
                  <c:v>0.39905958052342</c:v>
                </c:pt>
                <c:pt idx="116">
                  <c:v>0</c:v>
                </c:pt>
                <c:pt idx="117">
                  <c:v>0.30473892227610999</c:v>
                </c:pt>
                <c:pt idx="118">
                  <c:v>0.60331825037706999</c:v>
                </c:pt>
                <c:pt idx="119">
                  <c:v>0</c:v>
                </c:pt>
                <c:pt idx="120">
                  <c:v>0.42385007463782998</c:v>
                </c:pt>
                <c:pt idx="121">
                  <c:v>0.43083444200365001</c:v>
                </c:pt>
                <c:pt idx="122">
                  <c:v>1.1494252873563</c:v>
                </c:pt>
                <c:pt idx="123">
                  <c:v>0.57393026205872</c:v>
                </c:pt>
                <c:pt idx="124">
                  <c:v>0.50430437708354003</c:v>
                </c:pt>
                <c:pt idx="125">
                  <c:v>0.75101901911193003</c:v>
                </c:pt>
                <c:pt idx="126">
                  <c:v>0.8677762653137</c:v>
                </c:pt>
                <c:pt idx="127">
                  <c:v>0.15235532044887001</c:v>
                </c:pt>
                <c:pt idx="128">
                  <c:v>0.22041933812326001</c:v>
                </c:pt>
                <c:pt idx="129">
                  <c:v>1.3165222772277001</c:v>
                </c:pt>
                <c:pt idx="130">
                  <c:v>0.33651279909026</c:v>
                </c:pt>
                <c:pt idx="131">
                  <c:v>0</c:v>
                </c:pt>
                <c:pt idx="132">
                  <c:v>2.1489572374527999</c:v>
                </c:pt>
                <c:pt idx="133">
                  <c:v>0</c:v>
                </c:pt>
                <c:pt idx="134">
                  <c:v>0.45392681493395998</c:v>
                </c:pt>
                <c:pt idx="135">
                  <c:v>0</c:v>
                </c:pt>
                <c:pt idx="136">
                  <c:v>0.10440270054985</c:v>
                </c:pt>
                <c:pt idx="137">
                  <c:v>1.3441400751729</c:v>
                </c:pt>
                <c:pt idx="138">
                  <c:v>0</c:v>
                </c:pt>
                <c:pt idx="139">
                  <c:v>0</c:v>
                </c:pt>
                <c:pt idx="140">
                  <c:v>3.9290299627206</c:v>
                </c:pt>
                <c:pt idx="141">
                  <c:v>5.1732265817599998</c:v>
                </c:pt>
                <c:pt idx="142">
                  <c:v>0</c:v>
                </c:pt>
                <c:pt idx="143">
                  <c:v>0</c:v>
                </c:pt>
                <c:pt idx="144">
                  <c:v>0.50023123169415995</c:v>
                </c:pt>
                <c:pt idx="145">
                  <c:v>0</c:v>
                </c:pt>
                <c:pt idx="146">
                  <c:v>1.0323256602262001</c:v>
                </c:pt>
                <c:pt idx="147">
                  <c:v>0</c:v>
                </c:pt>
                <c:pt idx="148">
                  <c:v>0.28424190603840999</c:v>
                </c:pt>
                <c:pt idx="149">
                  <c:v>0</c:v>
                </c:pt>
                <c:pt idx="150">
                  <c:v>0</c:v>
                </c:pt>
                <c:pt idx="151">
                  <c:v>0.43366737789144</c:v>
                </c:pt>
                <c:pt idx="152">
                  <c:v>0</c:v>
                </c:pt>
                <c:pt idx="153">
                  <c:v>0.26038456797732001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0.33359784894874001</c:v>
                </c:pt>
                <c:pt idx="159">
                  <c:v>0</c:v>
                </c:pt>
                <c:pt idx="160">
                  <c:v>0.68720579964715001</c:v>
                </c:pt>
                <c:pt idx="161">
                  <c:v>0</c:v>
                </c:pt>
                <c:pt idx="162">
                  <c:v>9.6307938856016004E-2</c:v>
                </c:pt>
                <c:pt idx="163">
                  <c:v>0</c:v>
                </c:pt>
                <c:pt idx="164">
                  <c:v>0</c:v>
                </c:pt>
                <c:pt idx="165">
                  <c:v>1.0833969039197999</c:v>
                </c:pt>
                <c:pt idx="166">
                  <c:v>0</c:v>
                </c:pt>
                <c:pt idx="167">
                  <c:v>0.64189501587399</c:v>
                </c:pt>
                <c:pt idx="168">
                  <c:v>0</c:v>
                </c:pt>
                <c:pt idx="169">
                  <c:v>0.34137319873623001</c:v>
                </c:pt>
                <c:pt idx="170">
                  <c:v>0</c:v>
                </c:pt>
                <c:pt idx="171">
                  <c:v>0</c:v>
                </c:pt>
                <c:pt idx="172">
                  <c:v>0.40308595827327998</c:v>
                </c:pt>
                <c:pt idx="173">
                  <c:v>0</c:v>
                </c:pt>
                <c:pt idx="174">
                  <c:v>0.48175126218830999</c:v>
                </c:pt>
                <c:pt idx="175">
                  <c:v>0</c:v>
                </c:pt>
                <c:pt idx="176">
                  <c:v>0.12565525747764</c:v>
                </c:pt>
                <c:pt idx="177">
                  <c:v>0.25133570277625999</c:v>
                </c:pt>
                <c:pt idx="178">
                  <c:v>0</c:v>
                </c:pt>
                <c:pt idx="179">
                  <c:v>0</c:v>
                </c:pt>
                <c:pt idx="180">
                  <c:v>0.13877645426158999</c:v>
                </c:pt>
                <c:pt idx="181">
                  <c:v>0.64146055634367005</c:v>
                </c:pt>
                <c:pt idx="182">
                  <c:v>0</c:v>
                </c:pt>
                <c:pt idx="183">
                  <c:v>0.28144252789364999</c:v>
                </c:pt>
                <c:pt idx="184">
                  <c:v>0</c:v>
                </c:pt>
                <c:pt idx="185">
                  <c:v>0.50899612083259005</c:v>
                </c:pt>
                <c:pt idx="186">
                  <c:v>0.23292404516567</c:v>
                </c:pt>
                <c:pt idx="187">
                  <c:v>2.2792484265086999</c:v>
                </c:pt>
                <c:pt idx="188">
                  <c:v>0</c:v>
                </c:pt>
                <c:pt idx="189">
                  <c:v>0</c:v>
                </c:pt>
                <c:pt idx="190">
                  <c:v>3.6982202893187002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0.96092347288684998</c:v>
                </c:pt>
                <c:pt idx="195">
                  <c:v>1.6051599380438</c:v>
                </c:pt>
                <c:pt idx="196">
                  <c:v>0.64651352746719004</c:v>
                </c:pt>
                <c:pt idx="197">
                  <c:v>8.8658761934092993</c:v>
                </c:pt>
                <c:pt idx="198">
                  <c:v>1.7815968272511999</c:v>
                </c:pt>
                <c:pt idx="199">
                  <c:v>0</c:v>
                </c:pt>
                <c:pt idx="200">
                  <c:v>0.49465466202433001</c:v>
                </c:pt>
                <c:pt idx="201">
                  <c:v>0</c:v>
                </c:pt>
                <c:pt idx="202">
                  <c:v>3.2619111502932001</c:v>
                </c:pt>
                <c:pt idx="203">
                  <c:v>0</c:v>
                </c:pt>
                <c:pt idx="204">
                  <c:v>0.47267016508982002</c:v>
                </c:pt>
                <c:pt idx="205">
                  <c:v>0</c:v>
                </c:pt>
                <c:pt idx="206">
                  <c:v>0</c:v>
                </c:pt>
                <c:pt idx="207">
                  <c:v>3.8350023332848999</c:v>
                </c:pt>
                <c:pt idx="208">
                  <c:v>2.0524084189618002</c:v>
                </c:pt>
                <c:pt idx="209">
                  <c:v>0</c:v>
                </c:pt>
                <c:pt idx="210">
                  <c:v>0.34014902493155003</c:v>
                </c:pt>
                <c:pt idx="211">
                  <c:v>1.2391809966828</c:v>
                </c:pt>
                <c:pt idx="212">
                  <c:v>0</c:v>
                </c:pt>
                <c:pt idx="213">
                  <c:v>0</c:v>
                </c:pt>
                <c:pt idx="214">
                  <c:v>2.4091886041796999</c:v>
                </c:pt>
                <c:pt idx="215">
                  <c:v>0.50979973786082</c:v>
                </c:pt>
                <c:pt idx="216">
                  <c:v>0</c:v>
                </c:pt>
                <c:pt idx="217">
                  <c:v>1.4215843122914</c:v>
                </c:pt>
                <c:pt idx="218">
                  <c:v>0.7328183798772</c:v>
                </c:pt>
                <c:pt idx="219">
                  <c:v>0</c:v>
                </c:pt>
                <c:pt idx="220">
                  <c:v>0</c:v>
                </c:pt>
                <c:pt idx="221">
                  <c:v>1.2635956493922</c:v>
                </c:pt>
                <c:pt idx="222">
                  <c:v>1.4786860524451999</c:v>
                </c:pt>
                <c:pt idx="223">
                  <c:v>1.0181779412548999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0.40737074545038998</c:v>
                </c:pt>
                <c:pt idx="229">
                  <c:v>0.18885453631641999</c:v>
                </c:pt>
                <c:pt idx="230">
                  <c:v>0.19116527037319</c:v>
                </c:pt>
                <c:pt idx="231">
                  <c:v>1.0320900012948999</c:v>
                </c:pt>
                <c:pt idx="232">
                  <c:v>0</c:v>
                </c:pt>
                <c:pt idx="233">
                  <c:v>1.0739584126741999</c:v>
                </c:pt>
                <c:pt idx="234">
                  <c:v>1.5499801968132001</c:v>
                </c:pt>
                <c:pt idx="235">
                  <c:v>0.15918473045227</c:v>
                </c:pt>
                <c:pt idx="236">
                  <c:v>0</c:v>
                </c:pt>
                <c:pt idx="237">
                  <c:v>2.2405166439466999</c:v>
                </c:pt>
                <c:pt idx="238">
                  <c:v>1.9403803114961</c:v>
                </c:pt>
                <c:pt idx="239">
                  <c:v>0.54428858325218998</c:v>
                </c:pt>
                <c:pt idx="240">
                  <c:v>0.19363341443633</c:v>
                </c:pt>
                <c:pt idx="241">
                  <c:v>7.0697165271727994E-2</c:v>
                </c:pt>
                <c:pt idx="242">
                  <c:v>0.71663131969624005</c:v>
                </c:pt>
                <c:pt idx="243">
                  <c:v>4.7126786257220998E-2</c:v>
                </c:pt>
                <c:pt idx="244">
                  <c:v>0.13261289194899001</c:v>
                </c:pt>
                <c:pt idx="245">
                  <c:v>0.66383504674199001</c:v>
                </c:pt>
                <c:pt idx="246">
                  <c:v>0.19905033238367001</c:v>
                </c:pt>
                <c:pt idx="247">
                  <c:v>0.36006745567524001</c:v>
                </c:pt>
                <c:pt idx="248">
                  <c:v>0.26546252762861</c:v>
                </c:pt>
                <c:pt idx="249">
                  <c:v>1.2205310487301</c:v>
                </c:pt>
                <c:pt idx="250">
                  <c:v>0.61030867291404001</c:v>
                </c:pt>
                <c:pt idx="251">
                  <c:v>0.21030574051157</c:v>
                </c:pt>
                <c:pt idx="252">
                  <c:v>0.65097741506926998</c:v>
                </c:pt>
                <c:pt idx="253">
                  <c:v>0.31237427220211</c:v>
                </c:pt>
                <c:pt idx="254">
                  <c:v>0.13016583810860999</c:v>
                </c:pt>
                <c:pt idx="255">
                  <c:v>0.33086700815783998</c:v>
                </c:pt>
                <c:pt idx="256">
                  <c:v>0.23800851873211001</c:v>
                </c:pt>
                <c:pt idx="257">
                  <c:v>0.29095192594503</c:v>
                </c:pt>
                <c:pt idx="258">
                  <c:v>0.36094037757584002</c:v>
                </c:pt>
                <c:pt idx="259">
                  <c:v>0.35007425817597998</c:v>
                </c:pt>
                <c:pt idx="260">
                  <c:v>0.28522295116740998</c:v>
                </c:pt>
                <c:pt idx="261">
                  <c:v>0.43322830828890002</c:v>
                </c:pt>
                <c:pt idx="262">
                  <c:v>1.2418473804387999</c:v>
                </c:pt>
                <c:pt idx="263">
                  <c:v>0.34739541609355001</c:v>
                </c:pt>
                <c:pt idx="264">
                  <c:v>1.3212102920094</c:v>
                </c:pt>
                <c:pt idx="265">
                  <c:v>0.67811048790785</c:v>
                </c:pt>
                <c:pt idx="266">
                  <c:v>0.61115758219729999</c:v>
                </c:pt>
                <c:pt idx="267">
                  <c:v>0.67760476696271998</c:v>
                </c:pt>
                <c:pt idx="268">
                  <c:v>1.4787412152746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F2C2-40EF-AEC8-9356C091F99E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Zapp - Das Medienmagazin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Sheet1!$AB$2:$AB$270</c:f>
              <c:numCache>
                <c:formatCode>General</c:formatCode>
                <c:ptCount val="269"/>
                <c:pt idx="0">
                  <c:v>0.18573551263001001</c:v>
                </c:pt>
                <c:pt idx="1">
                  <c:v>0.83400259467474003</c:v>
                </c:pt>
                <c:pt idx="2">
                  <c:v>0</c:v>
                </c:pt>
                <c:pt idx="3">
                  <c:v>0</c:v>
                </c:pt>
                <c:pt idx="4">
                  <c:v>1.8078575813382001</c:v>
                </c:pt>
                <c:pt idx="5">
                  <c:v>0.46468969734026</c:v>
                </c:pt>
                <c:pt idx="6">
                  <c:v>0.44819296744489001</c:v>
                </c:pt>
                <c:pt idx="7">
                  <c:v>1.7645983176886999</c:v>
                </c:pt>
                <c:pt idx="8">
                  <c:v>1.1465663673866</c:v>
                </c:pt>
                <c:pt idx="9">
                  <c:v>0</c:v>
                </c:pt>
                <c:pt idx="10">
                  <c:v>0.14500634402755</c:v>
                </c:pt>
                <c:pt idx="11">
                  <c:v>2.4154589371980999E-2</c:v>
                </c:pt>
                <c:pt idx="12">
                  <c:v>0.39541201328101</c:v>
                </c:pt>
                <c:pt idx="13">
                  <c:v>0.63061975740751997</c:v>
                </c:pt>
                <c:pt idx="14">
                  <c:v>0.21553023452101</c:v>
                </c:pt>
                <c:pt idx="15">
                  <c:v>1.0804141085831001</c:v>
                </c:pt>
                <c:pt idx="16">
                  <c:v>0</c:v>
                </c:pt>
                <c:pt idx="17">
                  <c:v>0.22495500899820001</c:v>
                </c:pt>
                <c:pt idx="18">
                  <c:v>0.24276209314871</c:v>
                </c:pt>
                <c:pt idx="19">
                  <c:v>0.30148747129879</c:v>
                </c:pt>
                <c:pt idx="20">
                  <c:v>0.43295225554159</c:v>
                </c:pt>
                <c:pt idx="21">
                  <c:v>0.24814637646495999</c:v>
                </c:pt>
                <c:pt idx="22">
                  <c:v>5.6736741519350001E-2</c:v>
                </c:pt>
                <c:pt idx="23">
                  <c:v>7.7570260755414996E-2</c:v>
                </c:pt>
                <c:pt idx="24">
                  <c:v>0.39363034532117003</c:v>
                </c:pt>
                <c:pt idx="25">
                  <c:v>0.35475792988313998</c:v>
                </c:pt>
                <c:pt idx="26">
                  <c:v>0.27001806738539003</c:v>
                </c:pt>
                <c:pt idx="27">
                  <c:v>0.60667340748231002</c:v>
                </c:pt>
                <c:pt idx="28">
                  <c:v>0.40995781593488001</c:v>
                </c:pt>
                <c:pt idx="29">
                  <c:v>9.4978036329099E-2</c:v>
                </c:pt>
                <c:pt idx="30">
                  <c:v>0.17202515126349999</c:v>
                </c:pt>
                <c:pt idx="31">
                  <c:v>5.6316319876697003E-2</c:v>
                </c:pt>
                <c:pt idx="32">
                  <c:v>9.7754606315540005E-2</c:v>
                </c:pt>
                <c:pt idx="33">
                  <c:v>0.35519772673455002</c:v>
                </c:pt>
                <c:pt idx="34">
                  <c:v>0.16563146997930001</c:v>
                </c:pt>
                <c:pt idx="35">
                  <c:v>0.26006265145694002</c:v>
                </c:pt>
                <c:pt idx="36">
                  <c:v>0.23022432113340999</c:v>
                </c:pt>
                <c:pt idx="37">
                  <c:v>0.81967213114754001</c:v>
                </c:pt>
                <c:pt idx="38">
                  <c:v>0.15911367788319999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0.25242148517758001</c:v>
                </c:pt>
                <c:pt idx="43">
                  <c:v>0.86211952378159995</c:v>
                </c:pt>
                <c:pt idx="44">
                  <c:v>0</c:v>
                </c:pt>
                <c:pt idx="45">
                  <c:v>0</c:v>
                </c:pt>
                <c:pt idx="46">
                  <c:v>0.40978808102095998</c:v>
                </c:pt>
                <c:pt idx="47">
                  <c:v>0.39777712781515001</c:v>
                </c:pt>
                <c:pt idx="48">
                  <c:v>0.39935324255352</c:v>
                </c:pt>
                <c:pt idx="49">
                  <c:v>0.1570589261823</c:v>
                </c:pt>
                <c:pt idx="50">
                  <c:v>0.13884068031933</c:v>
                </c:pt>
                <c:pt idx="51">
                  <c:v>0</c:v>
                </c:pt>
                <c:pt idx="52">
                  <c:v>1.0897768552153999</c:v>
                </c:pt>
                <c:pt idx="53">
                  <c:v>0.71387449625791999</c:v>
                </c:pt>
                <c:pt idx="54">
                  <c:v>7.1834952014251996E-2</c:v>
                </c:pt>
                <c:pt idx="55">
                  <c:v>0.17071211338726999</c:v>
                </c:pt>
                <c:pt idx="56">
                  <c:v>0.35499570569710998</c:v>
                </c:pt>
                <c:pt idx="57">
                  <c:v>0</c:v>
                </c:pt>
                <c:pt idx="58">
                  <c:v>0.43827195628664001</c:v>
                </c:pt>
                <c:pt idx="59">
                  <c:v>0.13062986312262001</c:v>
                </c:pt>
                <c:pt idx="60">
                  <c:v>1.0889909817934</c:v>
                </c:pt>
                <c:pt idx="61">
                  <c:v>1.2092058102245</c:v>
                </c:pt>
                <c:pt idx="62">
                  <c:v>0.94164082323090004</c:v>
                </c:pt>
                <c:pt idx="63">
                  <c:v>0.18974273117920001</c:v>
                </c:pt>
                <c:pt idx="64">
                  <c:v>0.39680352714245998</c:v>
                </c:pt>
                <c:pt idx="65">
                  <c:v>0</c:v>
                </c:pt>
                <c:pt idx="66">
                  <c:v>0.82279860505667002</c:v>
                </c:pt>
                <c:pt idx="67">
                  <c:v>0</c:v>
                </c:pt>
                <c:pt idx="68">
                  <c:v>0.25457696890911002</c:v>
                </c:pt>
                <c:pt idx="69">
                  <c:v>0.98139937276955003</c:v>
                </c:pt>
                <c:pt idx="70">
                  <c:v>0.10786322942509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1.4561807377269</c:v>
                </c:pt>
                <c:pt idx="77">
                  <c:v>0.21097046413501999</c:v>
                </c:pt>
                <c:pt idx="78">
                  <c:v>0.40723981900452</c:v>
                </c:pt>
                <c:pt idx="79">
                  <c:v>0</c:v>
                </c:pt>
                <c:pt idx="80">
                  <c:v>0</c:v>
                </c:pt>
                <c:pt idx="81">
                  <c:v>3.1864046733935003E-2</c:v>
                </c:pt>
                <c:pt idx="82">
                  <c:v>0.30256383035193002</c:v>
                </c:pt>
                <c:pt idx="83">
                  <c:v>0.53826165349736999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0.53916904535362997</c:v>
                </c:pt>
                <c:pt idx="91">
                  <c:v>0</c:v>
                </c:pt>
                <c:pt idx="92">
                  <c:v>0.24338233631973</c:v>
                </c:pt>
                <c:pt idx="93">
                  <c:v>0.18089216719354001</c:v>
                </c:pt>
                <c:pt idx="94">
                  <c:v>0</c:v>
                </c:pt>
                <c:pt idx="95">
                  <c:v>0.24556233775346001</c:v>
                </c:pt>
                <c:pt idx="96">
                  <c:v>0.50744071094284005</c:v>
                </c:pt>
                <c:pt idx="97">
                  <c:v>0.84038027207310995</c:v>
                </c:pt>
                <c:pt idx="98">
                  <c:v>0.11010906040268</c:v>
                </c:pt>
                <c:pt idx="99">
                  <c:v>0.16219327159524999</c:v>
                </c:pt>
                <c:pt idx="100">
                  <c:v>0</c:v>
                </c:pt>
                <c:pt idx="101">
                  <c:v>1.0561176593303001</c:v>
                </c:pt>
                <c:pt idx="102">
                  <c:v>0.1701211679339</c:v>
                </c:pt>
                <c:pt idx="103">
                  <c:v>0.67096639966712002</c:v>
                </c:pt>
                <c:pt idx="104">
                  <c:v>0.59755780722266005</c:v>
                </c:pt>
                <c:pt idx="105">
                  <c:v>0.31655422937208</c:v>
                </c:pt>
                <c:pt idx="106">
                  <c:v>0.21774068121727</c:v>
                </c:pt>
                <c:pt idx="107">
                  <c:v>0.40420790796497003</c:v>
                </c:pt>
                <c:pt idx="108">
                  <c:v>0.76126359399275001</c:v>
                </c:pt>
                <c:pt idx="109">
                  <c:v>0.17336852455623</c:v>
                </c:pt>
                <c:pt idx="110">
                  <c:v>0.34662941693827998</c:v>
                </c:pt>
                <c:pt idx="111">
                  <c:v>0.34648601127371997</c:v>
                </c:pt>
                <c:pt idx="112">
                  <c:v>0.24793388429752</c:v>
                </c:pt>
                <c:pt idx="113">
                  <c:v>8.2538044880062E-2</c:v>
                </c:pt>
                <c:pt idx="114">
                  <c:v>0.65470667079080003</c:v>
                </c:pt>
                <c:pt idx="115">
                  <c:v>0.17522160379303001</c:v>
                </c:pt>
                <c:pt idx="116">
                  <c:v>0.31939006799918002</c:v>
                </c:pt>
                <c:pt idx="117">
                  <c:v>0.25747978783664999</c:v>
                </c:pt>
                <c:pt idx="118">
                  <c:v>0.59093014876202998</c:v>
                </c:pt>
                <c:pt idx="119">
                  <c:v>0.47562731386260998</c:v>
                </c:pt>
                <c:pt idx="120">
                  <c:v>0.24649514712678999</c:v>
                </c:pt>
                <c:pt idx="121">
                  <c:v>0</c:v>
                </c:pt>
                <c:pt idx="122">
                  <c:v>0</c:v>
                </c:pt>
                <c:pt idx="123">
                  <c:v>0.48168075839098001</c:v>
                </c:pt>
                <c:pt idx="124">
                  <c:v>0.1255058654782</c:v>
                </c:pt>
                <c:pt idx="125">
                  <c:v>0.26720620123272998</c:v>
                </c:pt>
                <c:pt idx="126">
                  <c:v>0.18917122552278001</c:v>
                </c:pt>
                <c:pt idx="127">
                  <c:v>0.17591270650622001</c:v>
                </c:pt>
                <c:pt idx="128">
                  <c:v>0.29015016543650002</c:v>
                </c:pt>
                <c:pt idx="129">
                  <c:v>0</c:v>
                </c:pt>
                <c:pt idx="130">
                  <c:v>0.22177078043000001</c:v>
                </c:pt>
                <c:pt idx="131">
                  <c:v>0.18273184102330001</c:v>
                </c:pt>
                <c:pt idx="132">
                  <c:v>7.7778905008284993E-2</c:v>
                </c:pt>
                <c:pt idx="133">
                  <c:v>0.16214846719027001</c:v>
                </c:pt>
                <c:pt idx="134">
                  <c:v>0.30878258668691</c:v>
                </c:pt>
                <c:pt idx="135">
                  <c:v>0.31877751353539002</c:v>
                </c:pt>
                <c:pt idx="136">
                  <c:v>0</c:v>
                </c:pt>
                <c:pt idx="137">
                  <c:v>1.3776050865419001</c:v>
                </c:pt>
                <c:pt idx="138">
                  <c:v>0.33365189544455998</c:v>
                </c:pt>
                <c:pt idx="139">
                  <c:v>0.32481122440436999</c:v>
                </c:pt>
                <c:pt idx="140">
                  <c:v>0.11535182306033</c:v>
                </c:pt>
                <c:pt idx="141">
                  <c:v>0.14021031547321</c:v>
                </c:pt>
                <c:pt idx="142">
                  <c:v>0</c:v>
                </c:pt>
                <c:pt idx="143">
                  <c:v>0</c:v>
                </c:pt>
                <c:pt idx="144">
                  <c:v>0.18487059058659</c:v>
                </c:pt>
                <c:pt idx="145">
                  <c:v>0.23959269242288</c:v>
                </c:pt>
                <c:pt idx="146">
                  <c:v>0.27923211169284001</c:v>
                </c:pt>
                <c:pt idx="147">
                  <c:v>0.42832951489192</c:v>
                </c:pt>
                <c:pt idx="148">
                  <c:v>0.56939678750807998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0.53420922161626005</c:v>
                </c:pt>
                <c:pt idx="153">
                  <c:v>0.67396798652064005</c:v>
                </c:pt>
                <c:pt idx="154">
                  <c:v>0.14110307951282</c:v>
                </c:pt>
                <c:pt idx="155">
                  <c:v>0.46816016352637002</c:v>
                </c:pt>
                <c:pt idx="156">
                  <c:v>0.85503879800325999</c:v>
                </c:pt>
                <c:pt idx="157">
                  <c:v>0.79549384851030003</c:v>
                </c:pt>
                <c:pt idx="158">
                  <c:v>0.25689161150084</c:v>
                </c:pt>
                <c:pt idx="159">
                  <c:v>0.13829892324410001</c:v>
                </c:pt>
                <c:pt idx="160">
                  <c:v>0.33703703703704002</c:v>
                </c:pt>
                <c:pt idx="161">
                  <c:v>0.36526975665136002</c:v>
                </c:pt>
                <c:pt idx="162">
                  <c:v>7.3975440153869004E-2</c:v>
                </c:pt>
                <c:pt idx="163">
                  <c:v>0.20205006899271</c:v>
                </c:pt>
                <c:pt idx="164">
                  <c:v>8.7613888204875998</c:v>
                </c:pt>
                <c:pt idx="165">
                  <c:v>0.71868077775043004</c:v>
                </c:pt>
                <c:pt idx="166">
                  <c:v>0.21652477732395001</c:v>
                </c:pt>
                <c:pt idx="167">
                  <c:v>0.46246187149464002</c:v>
                </c:pt>
                <c:pt idx="168">
                  <c:v>4.0355878883209</c:v>
                </c:pt>
                <c:pt idx="169">
                  <c:v>0.52399608227228001</c:v>
                </c:pt>
                <c:pt idx="170">
                  <c:v>0</c:v>
                </c:pt>
                <c:pt idx="171">
                  <c:v>0.15353121801433001</c:v>
                </c:pt>
                <c:pt idx="172">
                  <c:v>8.2797584258717999E-2</c:v>
                </c:pt>
                <c:pt idx="173">
                  <c:v>0.81284984181066</c:v>
                </c:pt>
                <c:pt idx="174">
                  <c:v>0.69157971366172999</c:v>
                </c:pt>
                <c:pt idx="175">
                  <c:v>2.5957734246839999</c:v>
                </c:pt>
                <c:pt idx="176">
                  <c:v>0.50245627510280999</c:v>
                </c:pt>
                <c:pt idx="177">
                  <c:v>6.7027337578398002E-2</c:v>
                </c:pt>
                <c:pt idx="178">
                  <c:v>0.51169241069294003</c:v>
                </c:pt>
                <c:pt idx="179">
                  <c:v>0</c:v>
                </c:pt>
                <c:pt idx="180">
                  <c:v>1.6962109990922001</c:v>
                </c:pt>
                <c:pt idx="181">
                  <c:v>1.0695697846536001</c:v>
                </c:pt>
                <c:pt idx="182">
                  <c:v>0.42328042328041998</c:v>
                </c:pt>
                <c:pt idx="183">
                  <c:v>0.50447363411384005</c:v>
                </c:pt>
                <c:pt idx="184">
                  <c:v>0.75617063775145998</c:v>
                </c:pt>
                <c:pt idx="185">
                  <c:v>0</c:v>
                </c:pt>
                <c:pt idx="186">
                  <c:v>0.16158159870735</c:v>
                </c:pt>
                <c:pt idx="187">
                  <c:v>0.42533979659728</c:v>
                </c:pt>
                <c:pt idx="188">
                  <c:v>0.77931952100361002</c:v>
                </c:pt>
                <c:pt idx="189">
                  <c:v>0.27535131029243998</c:v>
                </c:pt>
                <c:pt idx="190">
                  <c:v>0.82728867396767003</c:v>
                </c:pt>
                <c:pt idx="191">
                  <c:v>0.41197083057108003</c:v>
                </c:pt>
                <c:pt idx="192">
                  <c:v>0.21761756079099001</c:v>
                </c:pt>
                <c:pt idx="193">
                  <c:v>0.15836997116248</c:v>
                </c:pt>
                <c:pt idx="194">
                  <c:v>0.63321047160003996</c:v>
                </c:pt>
                <c:pt idx="195">
                  <c:v>0.48665249232223001</c:v>
                </c:pt>
                <c:pt idx="196">
                  <c:v>0.18250184861786001</c:v>
                </c:pt>
                <c:pt idx="197">
                  <c:v>0.29702970297030001</c:v>
                </c:pt>
                <c:pt idx="198">
                  <c:v>0</c:v>
                </c:pt>
                <c:pt idx="199">
                  <c:v>0</c:v>
                </c:pt>
                <c:pt idx="200">
                  <c:v>0.18845700824499001</c:v>
                </c:pt>
                <c:pt idx="201">
                  <c:v>0.47567465737296</c:v>
                </c:pt>
                <c:pt idx="202">
                  <c:v>0.52026931588115999</c:v>
                </c:pt>
                <c:pt idx="203">
                  <c:v>0.19393711165506</c:v>
                </c:pt>
                <c:pt idx="204">
                  <c:v>0.64458454879081994</c:v>
                </c:pt>
                <c:pt idx="205">
                  <c:v>0.10345151885639001</c:v>
                </c:pt>
                <c:pt idx="206">
                  <c:v>0</c:v>
                </c:pt>
                <c:pt idx="207">
                  <c:v>0.32840722495894997</c:v>
                </c:pt>
                <c:pt idx="208">
                  <c:v>1.0383461466342001</c:v>
                </c:pt>
                <c:pt idx="209">
                  <c:v>0.18930696780844</c:v>
                </c:pt>
                <c:pt idx="210">
                  <c:v>0.33720494567254</c:v>
                </c:pt>
                <c:pt idx="211">
                  <c:v>0.61306626731560998</c:v>
                </c:pt>
                <c:pt idx="212">
                  <c:v>0.31333302155918002</c:v>
                </c:pt>
                <c:pt idx="213">
                  <c:v>0.16673678961557001</c:v>
                </c:pt>
                <c:pt idx="214">
                  <c:v>0.46735523671543</c:v>
                </c:pt>
                <c:pt idx="215">
                  <c:v>0.37027519506611001</c:v>
                </c:pt>
                <c:pt idx="216">
                  <c:v>0.52620926937866996</c:v>
                </c:pt>
                <c:pt idx="217">
                  <c:v>0.18669778296382999</c:v>
                </c:pt>
                <c:pt idx="218">
                  <c:v>0.26115748729188998</c:v>
                </c:pt>
                <c:pt idx="219">
                  <c:v>0.63152498135720003</c:v>
                </c:pt>
                <c:pt idx="220">
                  <c:v>0.18168266095220001</c:v>
                </c:pt>
                <c:pt idx="221">
                  <c:v>0.12107101280559</c:v>
                </c:pt>
                <c:pt idx="222">
                  <c:v>0.39562485454968999</c:v>
                </c:pt>
                <c:pt idx="223">
                  <c:v>0.19926187817888999</c:v>
                </c:pt>
                <c:pt idx="224">
                  <c:v>0.2727540409441</c:v>
                </c:pt>
                <c:pt idx="225">
                  <c:v>0.11153452923134</c:v>
                </c:pt>
                <c:pt idx="226">
                  <c:v>0</c:v>
                </c:pt>
                <c:pt idx="227">
                  <c:v>0</c:v>
                </c:pt>
                <c:pt idx="228">
                  <c:v>0.25890493660892999</c:v>
                </c:pt>
                <c:pt idx="229">
                  <c:v>0.21193979053542</c:v>
                </c:pt>
                <c:pt idx="230">
                  <c:v>0.36336085598540002</c:v>
                </c:pt>
                <c:pt idx="231">
                  <c:v>0.87589211233663999</c:v>
                </c:pt>
                <c:pt idx="232">
                  <c:v>0</c:v>
                </c:pt>
                <c:pt idx="233">
                  <c:v>0.13414126462834</c:v>
                </c:pt>
                <c:pt idx="234">
                  <c:v>0.57755394353833001</c:v>
                </c:pt>
                <c:pt idx="235">
                  <c:v>0.79830187808592001</c:v>
                </c:pt>
                <c:pt idx="236">
                  <c:v>0</c:v>
                </c:pt>
                <c:pt idx="237">
                  <c:v>1.1615044247788</c:v>
                </c:pt>
                <c:pt idx="238">
                  <c:v>0.41315332749696998</c:v>
                </c:pt>
                <c:pt idx="239">
                  <c:v>0.42827538567809997</c:v>
                </c:pt>
                <c:pt idx="240">
                  <c:v>0.33135441115559999</c:v>
                </c:pt>
                <c:pt idx="241">
                  <c:v>0</c:v>
                </c:pt>
                <c:pt idx="242">
                  <c:v>0.24522200254418</c:v>
                </c:pt>
                <c:pt idx="243">
                  <c:v>0.28956198005240003</c:v>
                </c:pt>
                <c:pt idx="244">
                  <c:v>0.32509304783347998</c:v>
                </c:pt>
                <c:pt idx="245">
                  <c:v>0.63837604482410004</c:v>
                </c:pt>
                <c:pt idx="246">
                  <c:v>0.37188375189384998</c:v>
                </c:pt>
                <c:pt idx="247">
                  <c:v>0</c:v>
                </c:pt>
                <c:pt idx="248">
                  <c:v>0</c:v>
                </c:pt>
                <c:pt idx="249">
                  <c:v>0.36251835535977001</c:v>
                </c:pt>
                <c:pt idx="250">
                  <c:v>0.21108663729808999</c:v>
                </c:pt>
                <c:pt idx="251">
                  <c:v>0.27294830038075002</c:v>
                </c:pt>
                <c:pt idx="252">
                  <c:v>0.14212360168714</c:v>
                </c:pt>
                <c:pt idx="253">
                  <c:v>0</c:v>
                </c:pt>
                <c:pt idx="254">
                  <c:v>0.65488184649202996</c:v>
                </c:pt>
                <c:pt idx="255">
                  <c:v>0.26094121955686</c:v>
                </c:pt>
                <c:pt idx="256">
                  <c:v>0</c:v>
                </c:pt>
                <c:pt idx="257">
                  <c:v>0.15559216547683999</c:v>
                </c:pt>
                <c:pt idx="258">
                  <c:v>2.0356349458222001</c:v>
                </c:pt>
                <c:pt idx="259">
                  <c:v>0</c:v>
                </c:pt>
                <c:pt idx="260">
                  <c:v>0.43082170264327002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0.52029603050010997</c:v>
                </c:pt>
                <c:pt idx="265">
                  <c:v>0.29150596466050999</c:v>
                </c:pt>
                <c:pt idx="266">
                  <c:v>0</c:v>
                </c:pt>
                <c:pt idx="267">
                  <c:v>0.71294054344902003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F2C2-40EF-AEC8-9356C091F99E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Sheet1!$AC$2:$AC$270</c:f>
              <c:numCache>
                <c:formatCode>General</c:formatCode>
                <c:ptCount val="269"/>
                <c:pt idx="0">
                  <c:v>0.9761435762749</c:v>
                </c:pt>
                <c:pt idx="1">
                  <c:v>1.2736344537815001</c:v>
                </c:pt>
                <c:pt idx="2">
                  <c:v>3.2769694586445998E-2</c:v>
                </c:pt>
                <c:pt idx="3">
                  <c:v>2.6157467957101999E-2</c:v>
                </c:pt>
                <c:pt idx="4">
                  <c:v>6.9698553755009995E-2</c:v>
                </c:pt>
                <c:pt idx="5">
                  <c:v>3.9200313602509002E-2</c:v>
                </c:pt>
                <c:pt idx="6">
                  <c:v>0.11324535040725001</c:v>
                </c:pt>
                <c:pt idx="7">
                  <c:v>3.9200313602509002E-2</c:v>
                </c:pt>
                <c:pt idx="8">
                  <c:v>3.9200313602509002E-2</c:v>
                </c:pt>
                <c:pt idx="9">
                  <c:v>0</c:v>
                </c:pt>
                <c:pt idx="10">
                  <c:v>0</c:v>
                </c:pt>
                <c:pt idx="11">
                  <c:v>0.15236602672935001</c:v>
                </c:pt>
                <c:pt idx="12">
                  <c:v>0.25460242851546999</c:v>
                </c:pt>
                <c:pt idx="13">
                  <c:v>0.23477240119994999</c:v>
                </c:pt>
                <c:pt idx="14">
                  <c:v>0.23452768729642001</c:v>
                </c:pt>
                <c:pt idx="15">
                  <c:v>0.48208469055374997</c:v>
                </c:pt>
                <c:pt idx="16">
                  <c:v>0.95126400833985003</c:v>
                </c:pt>
                <c:pt idx="17">
                  <c:v>0</c:v>
                </c:pt>
                <c:pt idx="18">
                  <c:v>5.7150279257046001E-2</c:v>
                </c:pt>
                <c:pt idx="19">
                  <c:v>0.10385564065948</c:v>
                </c:pt>
                <c:pt idx="20">
                  <c:v>0.82781886596599996</c:v>
                </c:pt>
                <c:pt idx="21">
                  <c:v>0.19121078558464999</c:v>
                </c:pt>
                <c:pt idx="22">
                  <c:v>7.7720207253885995E-2</c:v>
                </c:pt>
                <c:pt idx="23">
                  <c:v>0</c:v>
                </c:pt>
                <c:pt idx="24">
                  <c:v>3.1039834454216</c:v>
                </c:pt>
                <c:pt idx="25">
                  <c:v>0.41263700838168998</c:v>
                </c:pt>
                <c:pt idx="26">
                  <c:v>1.2858428700013001E-2</c:v>
                </c:pt>
                <c:pt idx="27">
                  <c:v>9.9486521181001E-2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0.14957264957265001</c:v>
                </c:pt>
                <c:pt idx="33">
                  <c:v>9.9384457553218994E-2</c:v>
                </c:pt>
                <c:pt idx="34">
                  <c:v>0.15382643250865</c:v>
                </c:pt>
                <c:pt idx="35">
                  <c:v>0.16662394257883001</c:v>
                </c:pt>
                <c:pt idx="36">
                  <c:v>7.6923076923076997E-2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6.4069707842132007E-2</c:v>
                </c:pt>
                <c:pt idx="41">
                  <c:v>8.1123777806241998E-2</c:v>
                </c:pt>
                <c:pt idx="42">
                  <c:v>0.20483932915120001</c:v>
                </c:pt>
                <c:pt idx="43">
                  <c:v>2.5598361704851001E-2</c:v>
                </c:pt>
                <c:pt idx="44">
                  <c:v>0</c:v>
                </c:pt>
                <c:pt idx="45">
                  <c:v>0</c:v>
                </c:pt>
                <c:pt idx="46">
                  <c:v>0.88829243353783005</c:v>
                </c:pt>
                <c:pt idx="47">
                  <c:v>0.45240219192047998</c:v>
                </c:pt>
                <c:pt idx="48">
                  <c:v>4.2360316855169999E-2</c:v>
                </c:pt>
                <c:pt idx="49">
                  <c:v>5.0735667174023003E-2</c:v>
                </c:pt>
                <c:pt idx="50">
                  <c:v>0.27228976697062002</c:v>
                </c:pt>
                <c:pt idx="51">
                  <c:v>5.0626502974307E-2</c:v>
                </c:pt>
                <c:pt idx="52">
                  <c:v>0.16869095816464</c:v>
                </c:pt>
                <c:pt idx="53">
                  <c:v>0.40149215983814002</c:v>
                </c:pt>
                <c:pt idx="54">
                  <c:v>0.16672982190224001</c:v>
                </c:pt>
                <c:pt idx="55">
                  <c:v>0.35944003026862997</c:v>
                </c:pt>
                <c:pt idx="56">
                  <c:v>8.1863979848865995E-2</c:v>
                </c:pt>
                <c:pt idx="57">
                  <c:v>0.20537323441888</c:v>
                </c:pt>
                <c:pt idx="58">
                  <c:v>0</c:v>
                </c:pt>
                <c:pt idx="59">
                  <c:v>0.16311166875784</c:v>
                </c:pt>
                <c:pt idx="60">
                  <c:v>0.15376363311281999</c:v>
                </c:pt>
                <c:pt idx="61">
                  <c:v>0.19336327345309001</c:v>
                </c:pt>
                <c:pt idx="62">
                  <c:v>7.4664011946242004E-2</c:v>
                </c:pt>
                <c:pt idx="63">
                  <c:v>3.1025068255150001E-2</c:v>
                </c:pt>
                <c:pt idx="64">
                  <c:v>0.39633391132029</c:v>
                </c:pt>
                <c:pt idx="65">
                  <c:v>0</c:v>
                </c:pt>
                <c:pt idx="66">
                  <c:v>0</c:v>
                </c:pt>
                <c:pt idx="67">
                  <c:v>0.25527009222661001</c:v>
                </c:pt>
                <c:pt idx="68">
                  <c:v>0.10282987824942</c:v>
                </c:pt>
                <c:pt idx="69">
                  <c:v>0</c:v>
                </c:pt>
                <c:pt idx="70">
                  <c:v>2.4673081667899999E-2</c:v>
                </c:pt>
                <c:pt idx="71">
                  <c:v>6.4110467266675006E-2</c:v>
                </c:pt>
                <c:pt idx="72">
                  <c:v>0</c:v>
                </c:pt>
                <c:pt idx="73">
                  <c:v>0</c:v>
                </c:pt>
                <c:pt idx="74">
                  <c:v>0.20530508335386</c:v>
                </c:pt>
                <c:pt idx="75">
                  <c:v>3.6945812807881999E-2</c:v>
                </c:pt>
                <c:pt idx="76">
                  <c:v>0.44939670032012002</c:v>
                </c:pt>
                <c:pt idx="77">
                  <c:v>0</c:v>
                </c:pt>
                <c:pt idx="78">
                  <c:v>0.59055118110236005</c:v>
                </c:pt>
                <c:pt idx="79">
                  <c:v>0</c:v>
                </c:pt>
                <c:pt idx="80">
                  <c:v>0</c:v>
                </c:pt>
                <c:pt idx="81">
                  <c:v>0.84797837040678004</c:v>
                </c:pt>
                <c:pt idx="82">
                  <c:v>0.74920167035127005</c:v>
                </c:pt>
                <c:pt idx="83">
                  <c:v>0.11041589988958</c:v>
                </c:pt>
                <c:pt idx="84">
                  <c:v>0.12257906349595001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0.55106539309331004</c:v>
                </c:pt>
                <c:pt idx="89">
                  <c:v>1.8366597281744002E-2</c:v>
                </c:pt>
                <c:pt idx="90">
                  <c:v>0.33059875107137998</c:v>
                </c:pt>
                <c:pt idx="91">
                  <c:v>0.19593436198872999</c:v>
                </c:pt>
                <c:pt idx="92">
                  <c:v>5.7154521330884001E-2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0.17936488524724001</c:v>
                </c:pt>
                <c:pt idx="97">
                  <c:v>0.28110486433635001</c:v>
                </c:pt>
                <c:pt idx="98">
                  <c:v>0.3906726895373</c:v>
                </c:pt>
                <c:pt idx="99">
                  <c:v>0.58536585365853999</c:v>
                </c:pt>
                <c:pt idx="100">
                  <c:v>0</c:v>
                </c:pt>
                <c:pt idx="101">
                  <c:v>0</c:v>
                </c:pt>
                <c:pt idx="102">
                  <c:v>7.2992700729927001E-2</c:v>
                </c:pt>
                <c:pt idx="103">
                  <c:v>8.5137436146922998E-2</c:v>
                </c:pt>
                <c:pt idx="104">
                  <c:v>0</c:v>
                </c:pt>
                <c:pt idx="105">
                  <c:v>0.20668693009118999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0.10520352836449</c:v>
                </c:pt>
                <c:pt idx="110">
                  <c:v>0.55838795824229004</c:v>
                </c:pt>
                <c:pt idx="111">
                  <c:v>0</c:v>
                </c:pt>
                <c:pt idx="112">
                  <c:v>1.2124151309408001E-2</c:v>
                </c:pt>
                <c:pt idx="113">
                  <c:v>0.15149678826808999</c:v>
                </c:pt>
                <c:pt idx="114">
                  <c:v>0</c:v>
                </c:pt>
                <c:pt idx="115">
                  <c:v>0.18148820326678999</c:v>
                </c:pt>
                <c:pt idx="116">
                  <c:v>0.29643073200241998</c:v>
                </c:pt>
                <c:pt idx="117">
                  <c:v>6.0481432200315002E-2</c:v>
                </c:pt>
                <c:pt idx="118">
                  <c:v>0.10886657796057</c:v>
                </c:pt>
                <c:pt idx="119">
                  <c:v>0</c:v>
                </c:pt>
                <c:pt idx="120">
                  <c:v>6.8545623160356006E-2</c:v>
                </c:pt>
                <c:pt idx="121">
                  <c:v>0</c:v>
                </c:pt>
                <c:pt idx="122">
                  <c:v>0</c:v>
                </c:pt>
                <c:pt idx="123">
                  <c:v>0.22375423318820001</c:v>
                </c:pt>
                <c:pt idx="124">
                  <c:v>0.26306240928882002</c:v>
                </c:pt>
                <c:pt idx="125">
                  <c:v>0.52618846014274001</c:v>
                </c:pt>
                <c:pt idx="126">
                  <c:v>0.16124480993268001</c:v>
                </c:pt>
                <c:pt idx="127">
                  <c:v>0.23202416918429</c:v>
                </c:pt>
                <c:pt idx="128">
                  <c:v>0</c:v>
                </c:pt>
                <c:pt idx="129">
                  <c:v>0</c:v>
                </c:pt>
                <c:pt idx="130">
                  <c:v>0.10868252626494</c:v>
                </c:pt>
                <c:pt idx="131">
                  <c:v>5.6347098124447E-2</c:v>
                </c:pt>
                <c:pt idx="132">
                  <c:v>1.2074378169523999E-2</c:v>
                </c:pt>
                <c:pt idx="133">
                  <c:v>3.0175015087508E-2</c:v>
                </c:pt>
                <c:pt idx="134">
                  <c:v>0.13875482625482999</c:v>
                </c:pt>
                <c:pt idx="135">
                  <c:v>0.15679652635388</c:v>
                </c:pt>
                <c:pt idx="136">
                  <c:v>0</c:v>
                </c:pt>
                <c:pt idx="137">
                  <c:v>3.0135004821600999E-2</c:v>
                </c:pt>
                <c:pt idx="138">
                  <c:v>6.4264770855925996E-2</c:v>
                </c:pt>
                <c:pt idx="139">
                  <c:v>2.4096385542168999E-2</c:v>
                </c:pt>
                <c:pt idx="140">
                  <c:v>0.31310211946049998</c:v>
                </c:pt>
                <c:pt idx="141">
                  <c:v>0.15640038498556</c:v>
                </c:pt>
                <c:pt idx="142">
                  <c:v>0</c:v>
                </c:pt>
                <c:pt idx="143">
                  <c:v>0</c:v>
                </c:pt>
                <c:pt idx="144">
                  <c:v>0.76267115061253998</c:v>
                </c:pt>
                <c:pt idx="145">
                  <c:v>3.5936751317681002E-2</c:v>
                </c:pt>
                <c:pt idx="146">
                  <c:v>5.9722885809842002E-2</c:v>
                </c:pt>
                <c:pt idx="147">
                  <c:v>0.13131192551033</c:v>
                </c:pt>
                <c:pt idx="148">
                  <c:v>0.28036268193748998</c:v>
                </c:pt>
                <c:pt idx="149">
                  <c:v>0</c:v>
                </c:pt>
                <c:pt idx="150">
                  <c:v>0.23837902264600999</c:v>
                </c:pt>
                <c:pt idx="151">
                  <c:v>1.0553042926287</c:v>
                </c:pt>
                <c:pt idx="152">
                  <c:v>9.471939379588E-2</c:v>
                </c:pt>
                <c:pt idx="153">
                  <c:v>6.4736346516008E-2</c:v>
                </c:pt>
                <c:pt idx="154">
                  <c:v>0.13621418506340999</c:v>
                </c:pt>
                <c:pt idx="155">
                  <c:v>0.11728829462819999</c:v>
                </c:pt>
                <c:pt idx="156">
                  <c:v>2.3443910444262001E-2</c:v>
                </c:pt>
                <c:pt idx="157">
                  <c:v>0.12892639474918</c:v>
                </c:pt>
                <c:pt idx="158">
                  <c:v>0.16243280807810001</c:v>
                </c:pt>
                <c:pt idx="159">
                  <c:v>7.6165924537146004E-2</c:v>
                </c:pt>
                <c:pt idx="160">
                  <c:v>5.8568583811643003E-2</c:v>
                </c:pt>
                <c:pt idx="161">
                  <c:v>0.12293642430629</c:v>
                </c:pt>
                <c:pt idx="162">
                  <c:v>7.4888836882751997E-2</c:v>
                </c:pt>
                <c:pt idx="163">
                  <c:v>8.1861770553151997E-2</c:v>
                </c:pt>
                <c:pt idx="164">
                  <c:v>0.13444002805704999</c:v>
                </c:pt>
                <c:pt idx="165">
                  <c:v>0.20038406946647999</c:v>
                </c:pt>
                <c:pt idx="166">
                  <c:v>0.1129547402041</c:v>
                </c:pt>
                <c:pt idx="167">
                  <c:v>0.32702639570193998</c:v>
                </c:pt>
                <c:pt idx="168">
                  <c:v>0.11091652072388</c:v>
                </c:pt>
                <c:pt idx="169">
                  <c:v>2.7229937371144E-2</c:v>
                </c:pt>
                <c:pt idx="170">
                  <c:v>0</c:v>
                </c:pt>
                <c:pt idx="171">
                  <c:v>0</c:v>
                </c:pt>
                <c:pt idx="172">
                  <c:v>0.17288267288267001</c:v>
                </c:pt>
                <c:pt idx="173">
                  <c:v>5.4345716392996998E-2</c:v>
                </c:pt>
                <c:pt idx="174">
                  <c:v>6.2044361718629003E-2</c:v>
                </c:pt>
                <c:pt idx="175">
                  <c:v>0.11626555051738</c:v>
                </c:pt>
                <c:pt idx="176">
                  <c:v>4.0683482506103E-2</c:v>
                </c:pt>
                <c:pt idx="177">
                  <c:v>0</c:v>
                </c:pt>
                <c:pt idx="178">
                  <c:v>0.17429700209155999</c:v>
                </c:pt>
                <c:pt idx="179">
                  <c:v>0</c:v>
                </c:pt>
                <c:pt idx="180">
                  <c:v>8.1310256708095996E-2</c:v>
                </c:pt>
                <c:pt idx="181">
                  <c:v>5.8065265358263E-2</c:v>
                </c:pt>
                <c:pt idx="182">
                  <c:v>9.6741738255553003E-2</c:v>
                </c:pt>
                <c:pt idx="183">
                  <c:v>5.8038305281485998E-3</c:v>
                </c:pt>
                <c:pt idx="184">
                  <c:v>0</c:v>
                </c:pt>
                <c:pt idx="185">
                  <c:v>0.29019152640743001</c:v>
                </c:pt>
                <c:pt idx="186">
                  <c:v>7.9576916062932004E-2</c:v>
                </c:pt>
                <c:pt idx="187">
                  <c:v>6.3812507251421E-2</c:v>
                </c:pt>
                <c:pt idx="188">
                  <c:v>6.3790303873811002E-2</c:v>
                </c:pt>
                <c:pt idx="189">
                  <c:v>0.28982146997449998</c:v>
                </c:pt>
                <c:pt idx="190">
                  <c:v>4.9241107635267997E-2</c:v>
                </c:pt>
                <c:pt idx="191">
                  <c:v>0</c:v>
                </c:pt>
                <c:pt idx="192">
                  <c:v>3.4754402224281999E-2</c:v>
                </c:pt>
                <c:pt idx="193">
                  <c:v>0.11969574114831</c:v>
                </c:pt>
                <c:pt idx="194">
                  <c:v>5.3277739170719998E-2</c:v>
                </c:pt>
                <c:pt idx="195">
                  <c:v>3.0885645896069999E-2</c:v>
                </c:pt>
                <c:pt idx="196">
                  <c:v>3.4746351633079001E-2</c:v>
                </c:pt>
                <c:pt idx="197">
                  <c:v>6.9492703266157002E-2</c:v>
                </c:pt>
                <c:pt idx="198">
                  <c:v>0</c:v>
                </c:pt>
                <c:pt idx="199">
                  <c:v>0.2895864705201</c:v>
                </c:pt>
                <c:pt idx="200">
                  <c:v>0.14477646513782999</c:v>
                </c:pt>
                <c:pt idx="201">
                  <c:v>3.4734282737061001E-2</c:v>
                </c:pt>
                <c:pt idx="202">
                  <c:v>0.1234710807578</c:v>
                </c:pt>
                <c:pt idx="203">
                  <c:v>6.9444444444444003E-2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7.3327930222684995E-2</c:v>
                </c:pt>
                <c:pt idx="208">
                  <c:v>8.1037277147487999E-2</c:v>
                </c:pt>
                <c:pt idx="209">
                  <c:v>1.1568718186025E-2</c:v>
                </c:pt>
                <c:pt idx="210">
                  <c:v>0.12721174973978999</c:v>
                </c:pt>
                <c:pt idx="211">
                  <c:v>4.2399013259328003E-2</c:v>
                </c:pt>
                <c:pt idx="212">
                  <c:v>0</c:v>
                </c:pt>
                <c:pt idx="213">
                  <c:v>0</c:v>
                </c:pt>
                <c:pt idx="214">
                  <c:v>4.6232085067037E-2</c:v>
                </c:pt>
                <c:pt idx="215">
                  <c:v>0.57783427712932001</c:v>
                </c:pt>
                <c:pt idx="216">
                  <c:v>0.21565003080715001</c:v>
                </c:pt>
                <c:pt idx="217">
                  <c:v>0.16551193225558</c:v>
                </c:pt>
                <c:pt idx="218">
                  <c:v>0.20780420226276</c:v>
                </c:pt>
                <c:pt idx="219">
                  <c:v>0</c:v>
                </c:pt>
                <c:pt idx="220">
                  <c:v>2.3070711731457E-2</c:v>
                </c:pt>
                <c:pt idx="221">
                  <c:v>6.2606059607558995E-2</c:v>
                </c:pt>
                <c:pt idx="222">
                  <c:v>5.7656826568265998E-2</c:v>
                </c:pt>
                <c:pt idx="223">
                  <c:v>0</c:v>
                </c:pt>
                <c:pt idx="224">
                  <c:v>0.12109329950408999</c:v>
                </c:pt>
                <c:pt idx="225">
                  <c:v>5.3800630235954001E-2</c:v>
                </c:pt>
                <c:pt idx="226">
                  <c:v>0</c:v>
                </c:pt>
                <c:pt idx="227">
                  <c:v>2.3030861354215001E-2</c:v>
                </c:pt>
                <c:pt idx="228">
                  <c:v>8.5194565968225E-2</c:v>
                </c:pt>
                <c:pt idx="229">
                  <c:v>0.11503508570114</c:v>
                </c:pt>
                <c:pt idx="230">
                  <c:v>4.0220638933578003E-2</c:v>
                </c:pt>
                <c:pt idx="231">
                  <c:v>0</c:v>
                </c:pt>
                <c:pt idx="232">
                  <c:v>0.13203214695752</c:v>
                </c:pt>
                <c:pt idx="233">
                  <c:v>0</c:v>
                </c:pt>
                <c:pt idx="234">
                  <c:v>0</c:v>
                </c:pt>
                <c:pt idx="235">
                  <c:v>6.8815231104483995E-2</c:v>
                </c:pt>
                <c:pt idx="236">
                  <c:v>0</c:v>
                </c:pt>
                <c:pt idx="237">
                  <c:v>8.5999312005503994E-2</c:v>
                </c:pt>
                <c:pt idx="238">
                  <c:v>4.5861041045632003E-2</c:v>
                </c:pt>
                <c:pt idx="239">
                  <c:v>0.23501089074859999</c:v>
                </c:pt>
                <c:pt idx="240">
                  <c:v>0</c:v>
                </c:pt>
                <c:pt idx="241">
                  <c:v>0</c:v>
                </c:pt>
                <c:pt idx="242">
                  <c:v>0.11461318051576</c:v>
                </c:pt>
                <c:pt idx="243">
                  <c:v>0.11458691417440001</c:v>
                </c:pt>
                <c:pt idx="244">
                  <c:v>0</c:v>
                </c:pt>
                <c:pt idx="245">
                  <c:v>0</c:v>
                </c:pt>
                <c:pt idx="246">
                  <c:v>0.18709431080565</c:v>
                </c:pt>
                <c:pt idx="247">
                  <c:v>0</c:v>
                </c:pt>
                <c:pt idx="248">
                  <c:v>5.7214784300263E-2</c:v>
                </c:pt>
                <c:pt idx="249">
                  <c:v>0.17927299080749001</c:v>
                </c:pt>
                <c:pt idx="250">
                  <c:v>0.70913873956308004</c:v>
                </c:pt>
                <c:pt idx="251">
                  <c:v>6.8555758683728998E-2</c:v>
                </c:pt>
                <c:pt idx="252">
                  <c:v>0.43769505975488998</c:v>
                </c:pt>
                <c:pt idx="253">
                  <c:v>2.2836263987211999E-2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3.0448351982948998E-2</c:v>
                </c:pt>
                <c:pt idx="259">
                  <c:v>0</c:v>
                </c:pt>
                <c:pt idx="260">
                  <c:v>0.22267899965742</c:v>
                </c:pt>
                <c:pt idx="261">
                  <c:v>0</c:v>
                </c:pt>
                <c:pt idx="262">
                  <c:v>0</c:v>
                </c:pt>
                <c:pt idx="263">
                  <c:v>0.42232621846821</c:v>
                </c:pt>
                <c:pt idx="264">
                  <c:v>0</c:v>
                </c:pt>
                <c:pt idx="265">
                  <c:v>6.8500970430414004E-2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F2C2-40EF-AEC8-9356C091F99E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Sheet1!$AD$2:$AD$270</c:f>
              <c:numCache>
                <c:formatCode>General</c:formatCode>
                <c:ptCount val="269"/>
                <c:pt idx="0">
                  <c:v>0.60933579641016</c:v>
                </c:pt>
                <c:pt idx="1">
                  <c:v>1.0606310617311001</c:v>
                </c:pt>
                <c:pt idx="2">
                  <c:v>0</c:v>
                </c:pt>
                <c:pt idx="3">
                  <c:v>0</c:v>
                </c:pt>
                <c:pt idx="4">
                  <c:v>0.58897655051500997</c:v>
                </c:pt>
                <c:pt idx="5">
                  <c:v>0.69550930996714</c:v>
                </c:pt>
                <c:pt idx="6">
                  <c:v>1.4865308804205</c:v>
                </c:pt>
                <c:pt idx="7">
                  <c:v>0.72767063329229997</c:v>
                </c:pt>
                <c:pt idx="8">
                  <c:v>1.4426489053884</c:v>
                </c:pt>
                <c:pt idx="9">
                  <c:v>0</c:v>
                </c:pt>
                <c:pt idx="10">
                  <c:v>0</c:v>
                </c:pt>
                <c:pt idx="11">
                  <c:v>0.89314800738407996</c:v>
                </c:pt>
                <c:pt idx="12">
                  <c:v>0.97066319613903995</c:v>
                </c:pt>
                <c:pt idx="13">
                  <c:v>0.57139762233596003</c:v>
                </c:pt>
                <c:pt idx="14">
                  <c:v>0.95786995697703003</c:v>
                </c:pt>
                <c:pt idx="15">
                  <c:v>1.995514483355</c:v>
                </c:pt>
                <c:pt idx="16">
                  <c:v>0.55530096773324</c:v>
                </c:pt>
                <c:pt idx="17">
                  <c:v>0</c:v>
                </c:pt>
                <c:pt idx="18">
                  <c:v>0.67197075583271004</c:v>
                </c:pt>
                <c:pt idx="19">
                  <c:v>0.55856920350179995</c:v>
                </c:pt>
                <c:pt idx="20">
                  <c:v>0.70794561690488</c:v>
                </c:pt>
                <c:pt idx="21">
                  <c:v>0.70690301504846997</c:v>
                </c:pt>
                <c:pt idx="22">
                  <c:v>1.2225755591780001</c:v>
                </c:pt>
                <c:pt idx="23">
                  <c:v>0.43998826697955001</c:v>
                </c:pt>
                <c:pt idx="24">
                  <c:v>0</c:v>
                </c:pt>
                <c:pt idx="25">
                  <c:v>1.1658858603066</c:v>
                </c:pt>
                <c:pt idx="26">
                  <c:v>0.64624222115844998</c:v>
                </c:pt>
                <c:pt idx="27">
                  <c:v>0.65100706807674003</c:v>
                </c:pt>
                <c:pt idx="28">
                  <c:v>0</c:v>
                </c:pt>
                <c:pt idx="29">
                  <c:v>1.1631299734748</c:v>
                </c:pt>
                <c:pt idx="30">
                  <c:v>0</c:v>
                </c:pt>
                <c:pt idx="31">
                  <c:v>0</c:v>
                </c:pt>
                <c:pt idx="32">
                  <c:v>0.61615760941425002</c:v>
                </c:pt>
                <c:pt idx="33">
                  <c:v>0.55768468349412004</c:v>
                </c:pt>
                <c:pt idx="34">
                  <c:v>0.52841554598536</c:v>
                </c:pt>
                <c:pt idx="35">
                  <c:v>0.64180444773123002</c:v>
                </c:pt>
                <c:pt idx="36">
                  <c:v>1.3993702394145999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1.0899540380827</c:v>
                </c:pt>
                <c:pt idx="41">
                  <c:v>0.60621965621310003</c:v>
                </c:pt>
                <c:pt idx="42">
                  <c:v>0.60586985600754995</c:v>
                </c:pt>
                <c:pt idx="43">
                  <c:v>1.2602402701076001</c:v>
                </c:pt>
                <c:pt idx="44">
                  <c:v>0.44634700216647999</c:v>
                </c:pt>
                <c:pt idx="45">
                  <c:v>0</c:v>
                </c:pt>
                <c:pt idx="46">
                  <c:v>0.61482349876254005</c:v>
                </c:pt>
                <c:pt idx="47">
                  <c:v>0.73672975294821996</c:v>
                </c:pt>
                <c:pt idx="48">
                  <c:v>0.52029136316336999</c:v>
                </c:pt>
                <c:pt idx="49">
                  <c:v>0.79422851943325001</c:v>
                </c:pt>
                <c:pt idx="50">
                  <c:v>1.3597402597403001</c:v>
                </c:pt>
                <c:pt idx="51">
                  <c:v>0</c:v>
                </c:pt>
                <c:pt idx="52">
                  <c:v>0</c:v>
                </c:pt>
                <c:pt idx="53">
                  <c:v>0.45582864986661997</c:v>
                </c:pt>
                <c:pt idx="54">
                  <c:v>0.63423852546015003</c:v>
                </c:pt>
                <c:pt idx="55">
                  <c:v>0.55630304284827004</c:v>
                </c:pt>
                <c:pt idx="56">
                  <c:v>0.66706311244409</c:v>
                </c:pt>
                <c:pt idx="57">
                  <c:v>2.0447152372592998</c:v>
                </c:pt>
                <c:pt idx="58">
                  <c:v>0</c:v>
                </c:pt>
                <c:pt idx="59">
                  <c:v>0</c:v>
                </c:pt>
                <c:pt idx="60">
                  <c:v>0.78877726677115001</c:v>
                </c:pt>
                <c:pt idx="61">
                  <c:v>0.73689886255681003</c:v>
                </c:pt>
                <c:pt idx="62">
                  <c:v>3.7665796077225999</c:v>
                </c:pt>
                <c:pt idx="63">
                  <c:v>0.67800066270741</c:v>
                </c:pt>
                <c:pt idx="64">
                  <c:v>1.6465241456355</c:v>
                </c:pt>
                <c:pt idx="65">
                  <c:v>0</c:v>
                </c:pt>
                <c:pt idx="66">
                  <c:v>0</c:v>
                </c:pt>
                <c:pt idx="67">
                  <c:v>0.57585936908039004</c:v>
                </c:pt>
                <c:pt idx="68">
                  <c:v>0.67403817025143997</c:v>
                </c:pt>
                <c:pt idx="69">
                  <c:v>0.6483513711244</c:v>
                </c:pt>
                <c:pt idx="70">
                  <c:v>0.82705060641973005</c:v>
                </c:pt>
                <c:pt idx="71">
                  <c:v>1.5086261176174001</c:v>
                </c:pt>
                <c:pt idx="72">
                  <c:v>0</c:v>
                </c:pt>
                <c:pt idx="73">
                  <c:v>0</c:v>
                </c:pt>
                <c:pt idx="74">
                  <c:v>0.66522743247313998</c:v>
                </c:pt>
                <c:pt idx="75">
                  <c:v>0.64478900095337999</c:v>
                </c:pt>
                <c:pt idx="76">
                  <c:v>0.67967495987158999</c:v>
                </c:pt>
                <c:pt idx="77">
                  <c:v>0.77196851972530001</c:v>
                </c:pt>
                <c:pt idx="78">
                  <c:v>1.0986535862655999</c:v>
                </c:pt>
                <c:pt idx="79">
                  <c:v>4.1337795983615004</c:v>
                </c:pt>
                <c:pt idx="80">
                  <c:v>0</c:v>
                </c:pt>
                <c:pt idx="81">
                  <c:v>1.5651870498217999</c:v>
                </c:pt>
                <c:pt idx="82">
                  <c:v>0.66982071713146996</c:v>
                </c:pt>
                <c:pt idx="83">
                  <c:v>1.0039061528127</c:v>
                </c:pt>
                <c:pt idx="84">
                  <c:v>0.85030208100245996</c:v>
                </c:pt>
                <c:pt idx="85">
                  <c:v>1.1021198431217001</c:v>
                </c:pt>
                <c:pt idx="86">
                  <c:v>0</c:v>
                </c:pt>
                <c:pt idx="87">
                  <c:v>0</c:v>
                </c:pt>
                <c:pt idx="88">
                  <c:v>0.33623417721519</c:v>
                </c:pt>
                <c:pt idx="89">
                  <c:v>0</c:v>
                </c:pt>
                <c:pt idx="90">
                  <c:v>0</c:v>
                </c:pt>
                <c:pt idx="91">
                  <c:v>0.64659427443238005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0.51011606988836999</c:v>
                </c:pt>
                <c:pt idx="96">
                  <c:v>0.45080553776420001</c:v>
                </c:pt>
                <c:pt idx="97">
                  <c:v>0.61079230598723999</c:v>
                </c:pt>
                <c:pt idx="98">
                  <c:v>0.35206066276034997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0.18452000196821</c:v>
                </c:pt>
                <c:pt idx="103">
                  <c:v>0.19434672439666001</c:v>
                </c:pt>
                <c:pt idx="104">
                  <c:v>0.31485991193761997</c:v>
                </c:pt>
                <c:pt idx="105">
                  <c:v>0.34433567809533</c:v>
                </c:pt>
                <c:pt idx="106">
                  <c:v>0.38116316242469001</c:v>
                </c:pt>
                <c:pt idx="107">
                  <c:v>0</c:v>
                </c:pt>
                <c:pt idx="108">
                  <c:v>0</c:v>
                </c:pt>
                <c:pt idx="109">
                  <c:v>0.35643174946535</c:v>
                </c:pt>
                <c:pt idx="110">
                  <c:v>0.31462773148489998</c:v>
                </c:pt>
                <c:pt idx="111">
                  <c:v>0.38827316737522</c:v>
                </c:pt>
                <c:pt idx="112">
                  <c:v>0.38809196305757998</c:v>
                </c:pt>
                <c:pt idx="113">
                  <c:v>0.32168553397343003</c:v>
                </c:pt>
                <c:pt idx="114">
                  <c:v>0</c:v>
                </c:pt>
                <c:pt idx="115">
                  <c:v>0</c:v>
                </c:pt>
                <c:pt idx="116">
                  <c:v>0.36328824958884998</c:v>
                </c:pt>
                <c:pt idx="117">
                  <c:v>0.38538956257057</c:v>
                </c:pt>
                <c:pt idx="118">
                  <c:v>0.36328824958884998</c:v>
                </c:pt>
                <c:pt idx="119">
                  <c:v>0.30436169951646003</c:v>
                </c:pt>
                <c:pt idx="120">
                  <c:v>0.36569801688592002</c:v>
                </c:pt>
                <c:pt idx="121">
                  <c:v>0</c:v>
                </c:pt>
                <c:pt idx="122">
                  <c:v>0</c:v>
                </c:pt>
                <c:pt idx="123">
                  <c:v>0.85982729859679996</c:v>
                </c:pt>
                <c:pt idx="124">
                  <c:v>0.66215420835785999</c:v>
                </c:pt>
                <c:pt idx="125">
                  <c:v>0.54185259647918005</c:v>
                </c:pt>
                <c:pt idx="126">
                  <c:v>0.56386369208138998</c:v>
                </c:pt>
                <c:pt idx="127">
                  <c:v>1.2002449479485999</c:v>
                </c:pt>
                <c:pt idx="128">
                  <c:v>0</c:v>
                </c:pt>
                <c:pt idx="129">
                  <c:v>0</c:v>
                </c:pt>
                <c:pt idx="130">
                  <c:v>0.75998240555203</c:v>
                </c:pt>
                <c:pt idx="131">
                  <c:v>0.75483681844830997</c:v>
                </c:pt>
                <c:pt idx="132">
                  <c:v>0.66896164457139995</c:v>
                </c:pt>
                <c:pt idx="133">
                  <c:v>0.64420097118177</c:v>
                </c:pt>
                <c:pt idx="134">
                  <c:v>0.90372466278020003</c:v>
                </c:pt>
                <c:pt idx="135">
                  <c:v>0</c:v>
                </c:pt>
                <c:pt idx="136">
                  <c:v>0</c:v>
                </c:pt>
                <c:pt idx="137">
                  <c:v>0.74559586754708995</c:v>
                </c:pt>
                <c:pt idx="138">
                  <c:v>0.72578484619693995</c:v>
                </c:pt>
                <c:pt idx="139">
                  <c:v>0.67187614109398996</c:v>
                </c:pt>
                <c:pt idx="140">
                  <c:v>0.88568786802277</c:v>
                </c:pt>
                <c:pt idx="141">
                  <c:v>1.4582219413794999</c:v>
                </c:pt>
                <c:pt idx="142">
                  <c:v>0</c:v>
                </c:pt>
                <c:pt idx="143">
                  <c:v>0</c:v>
                </c:pt>
                <c:pt idx="144">
                  <c:v>0.76032737662840999</c:v>
                </c:pt>
                <c:pt idx="145">
                  <c:v>0.76180802437785999</c:v>
                </c:pt>
                <c:pt idx="146">
                  <c:v>0.55550188387595001</c:v>
                </c:pt>
                <c:pt idx="147">
                  <c:v>0.70959644719058002</c:v>
                </c:pt>
                <c:pt idx="148">
                  <c:v>0.87600915772985</c:v>
                </c:pt>
                <c:pt idx="149">
                  <c:v>0</c:v>
                </c:pt>
                <c:pt idx="150">
                  <c:v>0</c:v>
                </c:pt>
                <c:pt idx="151">
                  <c:v>0.58163289831038001</c:v>
                </c:pt>
                <c:pt idx="152">
                  <c:v>0.85527580242168</c:v>
                </c:pt>
                <c:pt idx="153">
                  <c:v>0.50190917605245</c:v>
                </c:pt>
                <c:pt idx="154">
                  <c:v>0.83291327620555999</c:v>
                </c:pt>
                <c:pt idx="155">
                  <c:v>1.1919036884262999</c:v>
                </c:pt>
                <c:pt idx="156">
                  <c:v>0</c:v>
                </c:pt>
                <c:pt idx="157">
                  <c:v>0</c:v>
                </c:pt>
                <c:pt idx="158">
                  <c:v>0.75160973741532</c:v>
                </c:pt>
                <c:pt idx="159">
                  <c:v>0.56943248157717996</c:v>
                </c:pt>
                <c:pt idx="160">
                  <c:v>1.6147822765469999</c:v>
                </c:pt>
                <c:pt idx="161">
                  <c:v>0.64286561499229</c:v>
                </c:pt>
                <c:pt idx="162">
                  <c:v>1.341497947048</c:v>
                </c:pt>
                <c:pt idx="163">
                  <c:v>0</c:v>
                </c:pt>
                <c:pt idx="164">
                  <c:v>0</c:v>
                </c:pt>
                <c:pt idx="165">
                  <c:v>0.87832905550191998</c:v>
                </c:pt>
                <c:pt idx="166">
                  <c:v>0.86839875741315997</c:v>
                </c:pt>
                <c:pt idx="167">
                  <c:v>0.68435162974459995</c:v>
                </c:pt>
                <c:pt idx="168">
                  <c:v>0.96592244418330997</c:v>
                </c:pt>
                <c:pt idx="169">
                  <c:v>7.4725377241878004</c:v>
                </c:pt>
                <c:pt idx="170">
                  <c:v>0</c:v>
                </c:pt>
                <c:pt idx="171">
                  <c:v>0</c:v>
                </c:pt>
                <c:pt idx="172">
                  <c:v>0.70566810835420002</c:v>
                </c:pt>
                <c:pt idx="173">
                  <c:v>0.62784349408552997</c:v>
                </c:pt>
                <c:pt idx="174">
                  <c:v>0.23875031264922</c:v>
                </c:pt>
                <c:pt idx="175">
                  <c:v>0.19775873434409999</c:v>
                </c:pt>
                <c:pt idx="176">
                  <c:v>1.1078068602302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0.90503880353870003</c:v>
                </c:pt>
                <c:pt idx="181">
                  <c:v>0.59028406006875001</c:v>
                </c:pt>
                <c:pt idx="182">
                  <c:v>1.0126353382608999</c:v>
                </c:pt>
                <c:pt idx="183">
                  <c:v>1.2170111108607</c:v>
                </c:pt>
                <c:pt idx="184">
                  <c:v>0</c:v>
                </c:pt>
                <c:pt idx="185">
                  <c:v>0</c:v>
                </c:pt>
                <c:pt idx="186">
                  <c:v>0.57374661018848006</c:v>
                </c:pt>
                <c:pt idx="187">
                  <c:v>0.58901256410831004</c:v>
                </c:pt>
                <c:pt idx="188">
                  <c:v>0.61315371360797999</c:v>
                </c:pt>
                <c:pt idx="189">
                  <c:v>0.54567818405457003</c:v>
                </c:pt>
                <c:pt idx="190">
                  <c:v>0.99731963368327003</c:v>
                </c:pt>
                <c:pt idx="191">
                  <c:v>0</c:v>
                </c:pt>
                <c:pt idx="192">
                  <c:v>0</c:v>
                </c:pt>
                <c:pt idx="193">
                  <c:v>0.69940973382337002</c:v>
                </c:pt>
                <c:pt idx="194">
                  <c:v>0.57436719428303995</c:v>
                </c:pt>
                <c:pt idx="195">
                  <c:v>0.49615093667957</c:v>
                </c:pt>
                <c:pt idx="196">
                  <c:v>0.51377860812704002</c:v>
                </c:pt>
                <c:pt idx="197">
                  <c:v>0.79119902211356996</c:v>
                </c:pt>
                <c:pt idx="198">
                  <c:v>0</c:v>
                </c:pt>
                <c:pt idx="199">
                  <c:v>0</c:v>
                </c:pt>
                <c:pt idx="200">
                  <c:v>0.56756457155525997</c:v>
                </c:pt>
                <c:pt idx="201">
                  <c:v>1.1875484657140001</c:v>
                </c:pt>
                <c:pt idx="202">
                  <c:v>0.60871682493304002</c:v>
                </c:pt>
                <c:pt idx="203">
                  <c:v>0.47545333923042998</c:v>
                </c:pt>
                <c:pt idx="204">
                  <c:v>1.0134687569</c:v>
                </c:pt>
                <c:pt idx="205">
                  <c:v>0</c:v>
                </c:pt>
                <c:pt idx="206">
                  <c:v>0</c:v>
                </c:pt>
                <c:pt idx="207">
                  <c:v>0.62550932757747002</c:v>
                </c:pt>
                <c:pt idx="208">
                  <c:v>0.69126452976399999</c:v>
                </c:pt>
                <c:pt idx="209">
                  <c:v>0.67543782451817003</c:v>
                </c:pt>
                <c:pt idx="210">
                  <c:v>0.65083553210202005</c:v>
                </c:pt>
                <c:pt idx="211">
                  <c:v>1.1516841596767999</c:v>
                </c:pt>
                <c:pt idx="212">
                  <c:v>0</c:v>
                </c:pt>
                <c:pt idx="213">
                  <c:v>0</c:v>
                </c:pt>
                <c:pt idx="214">
                  <c:v>0.85743033378538003</c:v>
                </c:pt>
                <c:pt idx="215">
                  <c:v>1.1660437566935999</c:v>
                </c:pt>
                <c:pt idx="216">
                  <c:v>0.51758025769819005</c:v>
                </c:pt>
                <c:pt idx="217">
                  <c:v>1.0388476647752001</c:v>
                </c:pt>
                <c:pt idx="218">
                  <c:v>0.70648263230195996</c:v>
                </c:pt>
                <c:pt idx="219">
                  <c:v>0</c:v>
                </c:pt>
                <c:pt idx="220">
                  <c:v>0</c:v>
                </c:pt>
                <c:pt idx="221">
                  <c:v>0.50937112257559003</c:v>
                </c:pt>
                <c:pt idx="222">
                  <c:v>0.71375723549637005</c:v>
                </c:pt>
                <c:pt idx="223">
                  <c:v>0.53509668718596004</c:v>
                </c:pt>
                <c:pt idx="224">
                  <c:v>0.53692150511922998</c:v>
                </c:pt>
                <c:pt idx="225">
                  <c:v>0.65060607377155999</c:v>
                </c:pt>
                <c:pt idx="226">
                  <c:v>0</c:v>
                </c:pt>
                <c:pt idx="227">
                  <c:v>0</c:v>
                </c:pt>
                <c:pt idx="228">
                  <c:v>0.81775194134745</c:v>
                </c:pt>
                <c:pt idx="229">
                  <c:v>0.71560229860131996</c:v>
                </c:pt>
                <c:pt idx="230">
                  <c:v>0.49645543824658001</c:v>
                </c:pt>
                <c:pt idx="231">
                  <c:v>0.57433896835717002</c:v>
                </c:pt>
                <c:pt idx="232">
                  <c:v>1.136437431002</c:v>
                </c:pt>
                <c:pt idx="233">
                  <c:v>0</c:v>
                </c:pt>
                <c:pt idx="234">
                  <c:v>0</c:v>
                </c:pt>
                <c:pt idx="235">
                  <c:v>0.74469003626316999</c:v>
                </c:pt>
                <c:pt idx="236">
                  <c:v>0.78318841830459995</c:v>
                </c:pt>
                <c:pt idx="237">
                  <c:v>0.81290294758178006</c:v>
                </c:pt>
                <c:pt idx="238">
                  <c:v>0.63567996207469002</c:v>
                </c:pt>
                <c:pt idx="239">
                  <c:v>1.7573671757367</c:v>
                </c:pt>
                <c:pt idx="240">
                  <c:v>0</c:v>
                </c:pt>
                <c:pt idx="241">
                  <c:v>0</c:v>
                </c:pt>
                <c:pt idx="242">
                  <c:v>0.70909830973243004</c:v>
                </c:pt>
                <c:pt idx="243">
                  <c:v>0.64031180400890997</c:v>
                </c:pt>
                <c:pt idx="244">
                  <c:v>0.70209987798873996</c:v>
                </c:pt>
                <c:pt idx="245">
                  <c:v>0.84067767605030996</c:v>
                </c:pt>
                <c:pt idx="246">
                  <c:v>1.1701900491138</c:v>
                </c:pt>
                <c:pt idx="247">
                  <c:v>0</c:v>
                </c:pt>
                <c:pt idx="248">
                  <c:v>0</c:v>
                </c:pt>
                <c:pt idx="249">
                  <c:v>0.78146596635974996</c:v>
                </c:pt>
                <c:pt idx="250">
                  <c:v>0.63335529531784995</c:v>
                </c:pt>
                <c:pt idx="251">
                  <c:v>0.76266145479266001</c:v>
                </c:pt>
                <c:pt idx="252">
                  <c:v>0.54464380507485</c:v>
                </c:pt>
                <c:pt idx="253">
                  <c:v>1.4437754409768999</c:v>
                </c:pt>
                <c:pt idx="254">
                  <c:v>0</c:v>
                </c:pt>
                <c:pt idx="255">
                  <c:v>0</c:v>
                </c:pt>
                <c:pt idx="256">
                  <c:v>0.77705984205414003</c:v>
                </c:pt>
                <c:pt idx="257">
                  <c:v>0</c:v>
                </c:pt>
                <c:pt idx="258">
                  <c:v>0.95581719204963</c:v>
                </c:pt>
                <c:pt idx="259">
                  <c:v>0.56102756627928996</c:v>
                </c:pt>
                <c:pt idx="260">
                  <c:v>1.6787025145448</c:v>
                </c:pt>
                <c:pt idx="261">
                  <c:v>0.86092854293094001</c:v>
                </c:pt>
                <c:pt idx="262">
                  <c:v>0</c:v>
                </c:pt>
                <c:pt idx="263">
                  <c:v>0</c:v>
                </c:pt>
                <c:pt idx="264">
                  <c:v>1.5261582263905999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F2C2-40EF-AEC8-9356C091F99E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DAS! im NDR Fernsehen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Sheet1!$AE$2:$AE$270</c:f>
              <c:numCache>
                <c:formatCode>General</c:formatCode>
                <c:ptCount val="269"/>
                <c:pt idx="0">
                  <c:v>0.68426197458455995</c:v>
                </c:pt>
                <c:pt idx="1">
                  <c:v>1.1467947274956001</c:v>
                </c:pt>
                <c:pt idx="2">
                  <c:v>0.61601258238465995</c:v>
                </c:pt>
                <c:pt idx="3">
                  <c:v>0.51230274474609006</c:v>
                </c:pt>
                <c:pt idx="4">
                  <c:v>0.41822255414488002</c:v>
                </c:pt>
                <c:pt idx="5">
                  <c:v>1.1887876978202001</c:v>
                </c:pt>
                <c:pt idx="6">
                  <c:v>1.3896142654629999</c:v>
                </c:pt>
                <c:pt idx="7">
                  <c:v>0.68390076733964</c:v>
                </c:pt>
                <c:pt idx="8">
                  <c:v>0.42109434990463002</c:v>
                </c:pt>
                <c:pt idx="9">
                  <c:v>0.25941298547287001</c:v>
                </c:pt>
                <c:pt idx="10">
                  <c:v>0.43398924890270002</c:v>
                </c:pt>
                <c:pt idx="11">
                  <c:v>0.25653329396132002</c:v>
                </c:pt>
                <c:pt idx="12">
                  <c:v>0.33318590594132003</c:v>
                </c:pt>
                <c:pt idx="13">
                  <c:v>1.0042672160093999</c:v>
                </c:pt>
                <c:pt idx="14">
                  <c:v>0.48984380728899002</c:v>
                </c:pt>
                <c:pt idx="15">
                  <c:v>0.52377468910021996</c:v>
                </c:pt>
                <c:pt idx="16">
                  <c:v>0.94377510040160995</c:v>
                </c:pt>
                <c:pt idx="17">
                  <c:v>0.54403202328967004</c:v>
                </c:pt>
                <c:pt idx="18">
                  <c:v>0.71775538316537002</c:v>
                </c:pt>
                <c:pt idx="19">
                  <c:v>0.36389049546944002</c:v>
                </c:pt>
                <c:pt idx="20">
                  <c:v>0.31394341801386</c:v>
                </c:pt>
                <c:pt idx="21">
                  <c:v>0.57369369369369005</c:v>
                </c:pt>
                <c:pt idx="22">
                  <c:v>0.3094638359122</c:v>
                </c:pt>
                <c:pt idx="23">
                  <c:v>0.29462489221040999</c:v>
                </c:pt>
                <c:pt idx="24">
                  <c:v>0.41113899844627999</c:v>
                </c:pt>
                <c:pt idx="25">
                  <c:v>0.88300536672630003</c:v>
                </c:pt>
                <c:pt idx="26">
                  <c:v>0.21770164168451001</c:v>
                </c:pt>
                <c:pt idx="27">
                  <c:v>0.48974267757619</c:v>
                </c:pt>
                <c:pt idx="28">
                  <c:v>0.40451351926762003</c:v>
                </c:pt>
                <c:pt idx="29">
                  <c:v>0.81971080131153995</c:v>
                </c:pt>
                <c:pt idx="30">
                  <c:v>0.37910847792354002</c:v>
                </c:pt>
                <c:pt idx="31">
                  <c:v>0.27259936686599001</c:v>
                </c:pt>
                <c:pt idx="32">
                  <c:v>0.21946765924573</c:v>
                </c:pt>
                <c:pt idx="33">
                  <c:v>0.18470458955835001</c:v>
                </c:pt>
                <c:pt idx="34">
                  <c:v>2.2827533085918001</c:v>
                </c:pt>
                <c:pt idx="35">
                  <c:v>0.82366102642987005</c:v>
                </c:pt>
                <c:pt idx="36">
                  <c:v>0.31568654840061</c:v>
                </c:pt>
                <c:pt idx="37">
                  <c:v>0.22322985699337</c:v>
                </c:pt>
                <c:pt idx="38">
                  <c:v>0.51880222841225998</c:v>
                </c:pt>
                <c:pt idx="39">
                  <c:v>0.33604486778372999</c:v>
                </c:pt>
                <c:pt idx="40">
                  <c:v>0.41663773349073002</c:v>
                </c:pt>
                <c:pt idx="41">
                  <c:v>0.69858549438357997</c:v>
                </c:pt>
                <c:pt idx="42">
                  <c:v>0.98463348792136995</c:v>
                </c:pt>
                <c:pt idx="43">
                  <c:v>0.29930469217664002</c:v>
                </c:pt>
                <c:pt idx="44">
                  <c:v>0.17918676774638001</c:v>
                </c:pt>
                <c:pt idx="45">
                  <c:v>0.11464997363050999</c:v>
                </c:pt>
                <c:pt idx="46">
                  <c:v>1.2356696643097</c:v>
                </c:pt>
                <c:pt idx="47">
                  <c:v>0.51722956771938999</c:v>
                </c:pt>
                <c:pt idx="48">
                  <c:v>0.29149871330645999</c:v>
                </c:pt>
                <c:pt idx="49">
                  <c:v>0.42614023144996999</c:v>
                </c:pt>
                <c:pt idx="50">
                  <c:v>0.37534481978925999</c:v>
                </c:pt>
                <c:pt idx="51">
                  <c:v>0.52509408874765995</c:v>
                </c:pt>
                <c:pt idx="52">
                  <c:v>0.49049993262364</c:v>
                </c:pt>
                <c:pt idx="53">
                  <c:v>0.230004700826</c:v>
                </c:pt>
                <c:pt idx="54">
                  <c:v>0.20424563048281999</c:v>
                </c:pt>
                <c:pt idx="55">
                  <c:v>0.50548912196316997</c:v>
                </c:pt>
                <c:pt idx="56">
                  <c:v>0.31666666666666998</c:v>
                </c:pt>
                <c:pt idx="57">
                  <c:v>0.34923169028138001</c:v>
                </c:pt>
                <c:pt idx="58">
                  <c:v>0.75662042875157998</c:v>
                </c:pt>
                <c:pt idx="59">
                  <c:v>0.33457002782563</c:v>
                </c:pt>
                <c:pt idx="60">
                  <c:v>0.36164770221399001</c:v>
                </c:pt>
                <c:pt idx="61">
                  <c:v>0.34857595982290002</c:v>
                </c:pt>
                <c:pt idx="62">
                  <c:v>0.19955142159773001</c:v>
                </c:pt>
                <c:pt idx="63">
                  <c:v>0.52392549200289995</c:v>
                </c:pt>
                <c:pt idx="64">
                  <c:v>0.34603591765220998</c:v>
                </c:pt>
                <c:pt idx="65">
                  <c:v>0.34453340333377003</c:v>
                </c:pt>
                <c:pt idx="66">
                  <c:v>0.35846994535519</c:v>
                </c:pt>
                <c:pt idx="67">
                  <c:v>0.24062070320173001</c:v>
                </c:pt>
                <c:pt idx="68">
                  <c:v>0.50554574971126998</c:v>
                </c:pt>
                <c:pt idx="69">
                  <c:v>0.23290235514343999</c:v>
                </c:pt>
                <c:pt idx="70">
                  <c:v>0.23649530271399</c:v>
                </c:pt>
                <c:pt idx="71">
                  <c:v>0.46066927422859999</c:v>
                </c:pt>
                <c:pt idx="72">
                  <c:v>7.5974646175218999E-2</c:v>
                </c:pt>
                <c:pt idx="73">
                  <c:v>0.15608740894900999</c:v>
                </c:pt>
                <c:pt idx="74">
                  <c:v>0.26625105526332998</c:v>
                </c:pt>
                <c:pt idx="75">
                  <c:v>0.16532676348548001</c:v>
                </c:pt>
                <c:pt idx="76">
                  <c:v>0.34533367866700998</c:v>
                </c:pt>
                <c:pt idx="77">
                  <c:v>0.16819769698538001</c:v>
                </c:pt>
                <c:pt idx="78">
                  <c:v>0.36055828379426003</c:v>
                </c:pt>
                <c:pt idx="79">
                  <c:v>0.28079008520526999</c:v>
                </c:pt>
                <c:pt idx="80">
                  <c:v>0.69770441062677002</c:v>
                </c:pt>
                <c:pt idx="81">
                  <c:v>0.34981543480126998</c:v>
                </c:pt>
                <c:pt idx="82">
                  <c:v>0.18895815926473</c:v>
                </c:pt>
                <c:pt idx="83">
                  <c:v>1.0017315462066001</c:v>
                </c:pt>
                <c:pt idx="84">
                  <c:v>0.20002560327721999</c:v>
                </c:pt>
                <c:pt idx="85">
                  <c:v>0.66253381904944997</c:v>
                </c:pt>
                <c:pt idx="86">
                  <c:v>1.4469402080275999</c:v>
                </c:pt>
                <c:pt idx="87">
                  <c:v>0.31542726056203002</c:v>
                </c:pt>
                <c:pt idx="88">
                  <c:v>0.18132077872503</c:v>
                </c:pt>
                <c:pt idx="89">
                  <c:v>0.28580501746586001</c:v>
                </c:pt>
                <c:pt idx="90">
                  <c:v>0.17475710573257999</c:v>
                </c:pt>
                <c:pt idx="91">
                  <c:v>0.70099962039732</c:v>
                </c:pt>
                <c:pt idx="92">
                  <c:v>0.14922309247094001</c:v>
                </c:pt>
                <c:pt idx="93">
                  <c:v>0.57377049180327999</c:v>
                </c:pt>
                <c:pt idx="94">
                  <c:v>0.28465268593740001</c:v>
                </c:pt>
                <c:pt idx="95">
                  <c:v>0.58194400754954001</c:v>
                </c:pt>
                <c:pt idx="96">
                  <c:v>0.37534908362741998</c:v>
                </c:pt>
                <c:pt idx="97">
                  <c:v>0.42286838744792998</c:v>
                </c:pt>
                <c:pt idx="98">
                  <c:v>0.1129234629862</c:v>
                </c:pt>
                <c:pt idx="99">
                  <c:v>0.17546058403309001</c:v>
                </c:pt>
                <c:pt idx="100">
                  <c:v>0.10326699211416</c:v>
                </c:pt>
                <c:pt idx="101">
                  <c:v>0.33131212102268998</c:v>
                </c:pt>
                <c:pt idx="102">
                  <c:v>0.32469559787698998</c:v>
                </c:pt>
                <c:pt idx="103">
                  <c:v>0.26195970810204</c:v>
                </c:pt>
                <c:pt idx="104">
                  <c:v>0.92522258887990005</c:v>
                </c:pt>
                <c:pt idx="105">
                  <c:v>0.20886324627250999</c:v>
                </c:pt>
                <c:pt idx="106">
                  <c:v>0.28950567678390998</c:v>
                </c:pt>
                <c:pt idx="107">
                  <c:v>0.15072852118572999</c:v>
                </c:pt>
                <c:pt idx="108">
                  <c:v>0.26032039433148002</c:v>
                </c:pt>
                <c:pt idx="109">
                  <c:v>0.69222249569284</c:v>
                </c:pt>
                <c:pt idx="110">
                  <c:v>1.2968653964351999</c:v>
                </c:pt>
                <c:pt idx="111">
                  <c:v>0.32719836400817998</c:v>
                </c:pt>
                <c:pt idx="112">
                  <c:v>0.49966383472893</c:v>
                </c:pt>
                <c:pt idx="113">
                  <c:v>0.33804361067121003</c:v>
                </c:pt>
                <c:pt idx="114">
                  <c:v>0.20264656412751</c:v>
                </c:pt>
                <c:pt idx="115">
                  <c:v>0.42493777696836998</c:v>
                </c:pt>
                <c:pt idx="116">
                  <c:v>0.20734812659148999</c:v>
                </c:pt>
                <c:pt idx="117">
                  <c:v>0.20586098328892999</c:v>
                </c:pt>
                <c:pt idx="118">
                  <c:v>0.4472650347537</c:v>
                </c:pt>
                <c:pt idx="119">
                  <c:v>6.9381598793364002E-2</c:v>
                </c:pt>
                <c:pt idx="120">
                  <c:v>0.13249021379102999</c:v>
                </c:pt>
                <c:pt idx="121">
                  <c:v>0.53063556009861002</c:v>
                </c:pt>
                <c:pt idx="122">
                  <c:v>0.61498770024600002</c:v>
                </c:pt>
                <c:pt idx="123">
                  <c:v>0.52203065134100002</c:v>
                </c:pt>
                <c:pt idx="124">
                  <c:v>0.58577405857741005</c:v>
                </c:pt>
                <c:pt idx="125">
                  <c:v>0.20687871735194999</c:v>
                </c:pt>
                <c:pt idx="126">
                  <c:v>0.52299261377174</c:v>
                </c:pt>
                <c:pt idx="127">
                  <c:v>0.47422251293334</c:v>
                </c:pt>
                <c:pt idx="128">
                  <c:v>0.13803954164935001</c:v>
                </c:pt>
                <c:pt idx="129">
                  <c:v>0.38936653819547001</c:v>
                </c:pt>
                <c:pt idx="130">
                  <c:v>0.46353888987619002</c:v>
                </c:pt>
                <c:pt idx="131">
                  <c:v>0.34765370731995998</c:v>
                </c:pt>
                <c:pt idx="132">
                  <c:v>0.23840485478977</c:v>
                </c:pt>
                <c:pt idx="133">
                  <c:v>0.82506789467469999</c:v>
                </c:pt>
                <c:pt idx="134">
                  <c:v>0.17987732955885999</c:v>
                </c:pt>
                <c:pt idx="135">
                  <c:v>0.62841208122226</c:v>
                </c:pt>
                <c:pt idx="136">
                  <c:v>0.61330744793504999</c:v>
                </c:pt>
                <c:pt idx="137">
                  <c:v>0.17233613379550999</c:v>
                </c:pt>
                <c:pt idx="138">
                  <c:v>0.10330457240124</c:v>
                </c:pt>
                <c:pt idx="139">
                  <c:v>0.45940609543916999</c:v>
                </c:pt>
                <c:pt idx="140">
                  <c:v>0.40424160759270999</c:v>
                </c:pt>
                <c:pt idx="141">
                  <c:v>0.1989001989002</c:v>
                </c:pt>
                <c:pt idx="142">
                  <c:v>0.23568826817819</c:v>
                </c:pt>
                <c:pt idx="143">
                  <c:v>0.1244942421413</c:v>
                </c:pt>
                <c:pt idx="144">
                  <c:v>0.19816984321268</c:v>
                </c:pt>
                <c:pt idx="145">
                  <c:v>0.61009912898407004</c:v>
                </c:pt>
                <c:pt idx="146">
                  <c:v>0.28592162554426998</c:v>
                </c:pt>
                <c:pt idx="147">
                  <c:v>0.43813387423935002</c:v>
                </c:pt>
                <c:pt idx="148">
                  <c:v>0.21425676066940999</c:v>
                </c:pt>
                <c:pt idx="149">
                  <c:v>0.85513369602962996</c:v>
                </c:pt>
                <c:pt idx="150">
                  <c:v>0.39102267468764002</c:v>
                </c:pt>
                <c:pt idx="151">
                  <c:v>0.31788232574268999</c:v>
                </c:pt>
                <c:pt idx="152">
                  <c:v>0.41430881164106997</c:v>
                </c:pt>
                <c:pt idx="153">
                  <c:v>0.37973222530008999</c:v>
                </c:pt>
                <c:pt idx="154">
                  <c:v>0.15862944162437001</c:v>
                </c:pt>
                <c:pt idx="155">
                  <c:v>0.81263327762088999</c:v>
                </c:pt>
                <c:pt idx="156">
                  <c:v>0.19724717806957001</c:v>
                </c:pt>
                <c:pt idx="157">
                  <c:v>0.38572251007483999</c:v>
                </c:pt>
                <c:pt idx="158">
                  <c:v>0.53378222836096001</c:v>
                </c:pt>
                <c:pt idx="159">
                  <c:v>0.29905682079594997</c:v>
                </c:pt>
                <c:pt idx="160">
                  <c:v>0.25091459326936</c:v>
                </c:pt>
                <c:pt idx="161">
                  <c:v>0.23086199965543</c:v>
                </c:pt>
                <c:pt idx="162">
                  <c:v>0.18271916733631999</c:v>
                </c:pt>
                <c:pt idx="163">
                  <c:v>0.28677946659018999</c:v>
                </c:pt>
                <c:pt idx="164">
                  <c:v>0.30377715366538999</c:v>
                </c:pt>
                <c:pt idx="165">
                  <c:v>0.27048710601719</c:v>
                </c:pt>
                <c:pt idx="166">
                  <c:v>0.30556510446507001</c:v>
                </c:pt>
                <c:pt idx="167">
                  <c:v>0.17464498396702</c:v>
                </c:pt>
                <c:pt idx="168">
                  <c:v>0.38485750257524998</c:v>
                </c:pt>
                <c:pt idx="169">
                  <c:v>0.67780129268431999</c:v>
                </c:pt>
                <c:pt idx="170">
                  <c:v>0.15435627715527001</c:v>
                </c:pt>
                <c:pt idx="171">
                  <c:v>0.13426269782323</c:v>
                </c:pt>
                <c:pt idx="172">
                  <c:v>0.29799623223154997</c:v>
                </c:pt>
                <c:pt idx="173">
                  <c:v>0.25481582900716998</c:v>
                </c:pt>
                <c:pt idx="174">
                  <c:v>0.19616788321167999</c:v>
                </c:pt>
                <c:pt idx="175">
                  <c:v>0.30779753761970002</c:v>
                </c:pt>
                <c:pt idx="176">
                  <c:v>0.35183180445558998</c:v>
                </c:pt>
                <c:pt idx="177">
                  <c:v>0.17232539592116</c:v>
                </c:pt>
                <c:pt idx="178">
                  <c:v>0.33462436634960002</c:v>
                </c:pt>
                <c:pt idx="179">
                  <c:v>0.53069126523175003</c:v>
                </c:pt>
                <c:pt idx="180">
                  <c:v>0.18976052222095999</c:v>
                </c:pt>
                <c:pt idx="181">
                  <c:v>0.25041261168972001</c:v>
                </c:pt>
                <c:pt idx="182">
                  <c:v>0.1451089739942</c:v>
                </c:pt>
                <c:pt idx="183">
                  <c:v>0.25463753271879003</c:v>
                </c:pt>
                <c:pt idx="184">
                  <c:v>0.12514932590021999</c:v>
                </c:pt>
                <c:pt idx="185">
                  <c:v>0.20759868046866001</c:v>
                </c:pt>
                <c:pt idx="186">
                  <c:v>0.43782339227839001</c:v>
                </c:pt>
                <c:pt idx="187">
                  <c:v>0.64973196188743998</c:v>
                </c:pt>
                <c:pt idx="188">
                  <c:v>0.36458629110113999</c:v>
                </c:pt>
                <c:pt idx="189">
                  <c:v>0.33471379134283002</c:v>
                </c:pt>
                <c:pt idx="190">
                  <c:v>0.79451433752692002</c:v>
                </c:pt>
                <c:pt idx="191">
                  <c:v>0.12833578681161001</c:v>
                </c:pt>
                <c:pt idx="192">
                  <c:v>0.30122185767621001</c:v>
                </c:pt>
                <c:pt idx="193">
                  <c:v>0.17378772465242001</c:v>
                </c:pt>
                <c:pt idx="194">
                  <c:v>0.14680142284455999</c:v>
                </c:pt>
                <c:pt idx="195">
                  <c:v>0.17485475774154999</c:v>
                </c:pt>
                <c:pt idx="196">
                  <c:v>0.15917286454811999</c:v>
                </c:pt>
                <c:pt idx="197">
                  <c:v>0.66278284363391005</c:v>
                </c:pt>
                <c:pt idx="198">
                  <c:v>0.24165449027762001</c:v>
                </c:pt>
                <c:pt idx="199">
                  <c:v>0.16119084996635999</c:v>
                </c:pt>
                <c:pt idx="200">
                  <c:v>0.24341111297633</c:v>
                </c:pt>
                <c:pt idx="201">
                  <c:v>0.18261776982707001</c:v>
                </c:pt>
                <c:pt idx="202">
                  <c:v>0.12287756925826999</c:v>
                </c:pt>
                <c:pt idx="203">
                  <c:v>0.36732189668773002</c:v>
                </c:pt>
                <c:pt idx="204">
                  <c:v>0.11552808863649</c:v>
                </c:pt>
                <c:pt idx="205">
                  <c:v>0.18520576360336</c:v>
                </c:pt>
                <c:pt idx="206">
                  <c:v>0.64315812818807006</c:v>
                </c:pt>
                <c:pt idx="207">
                  <c:v>0.35097431355182002</c:v>
                </c:pt>
                <c:pt idx="208">
                  <c:v>1.1488055739881</c:v>
                </c:pt>
                <c:pt idx="209">
                  <c:v>1.4190754633716001</c:v>
                </c:pt>
                <c:pt idx="210">
                  <c:v>0.33098746426214998</c:v>
                </c:pt>
                <c:pt idx="211">
                  <c:v>0.16830397160784999</c:v>
                </c:pt>
                <c:pt idx="212">
                  <c:v>0.50644012058097998</c:v>
                </c:pt>
                <c:pt idx="213">
                  <c:v>0.19340595179448</c:v>
                </c:pt>
                <c:pt idx="214">
                  <c:v>0.32924961715161</c:v>
                </c:pt>
                <c:pt idx="215">
                  <c:v>0.22020067934251999</c:v>
                </c:pt>
                <c:pt idx="216">
                  <c:v>0.14201441992572</c:v>
                </c:pt>
                <c:pt idx="217">
                  <c:v>0.43486171761281001</c:v>
                </c:pt>
                <c:pt idx="218">
                  <c:v>0.18822630803644</c:v>
                </c:pt>
                <c:pt idx="219">
                  <c:v>0.32402034473894997</c:v>
                </c:pt>
                <c:pt idx="220">
                  <c:v>0.45107866637611999</c:v>
                </c:pt>
                <c:pt idx="221">
                  <c:v>0.33665450717772999</c:v>
                </c:pt>
                <c:pt idx="222">
                  <c:v>0.16638417639833</c:v>
                </c:pt>
                <c:pt idx="223">
                  <c:v>0.33951792807008002</c:v>
                </c:pt>
                <c:pt idx="224">
                  <c:v>0.25966610473653001</c:v>
                </c:pt>
                <c:pt idx="225">
                  <c:v>0.68836838577614001</c:v>
                </c:pt>
                <c:pt idx="226">
                  <c:v>0.27961776522967002</c:v>
                </c:pt>
                <c:pt idx="227">
                  <c:v>0.53528837814397001</c:v>
                </c:pt>
                <c:pt idx="228">
                  <c:v>0.17940271269274</c:v>
                </c:pt>
                <c:pt idx="229">
                  <c:v>0.41296977566183002</c:v>
                </c:pt>
                <c:pt idx="230">
                  <c:v>0.19469983775013999</c:v>
                </c:pt>
                <c:pt idx="231">
                  <c:v>0.86481811793956997</c:v>
                </c:pt>
                <c:pt idx="232">
                  <c:v>9.7207971053625997E-2</c:v>
                </c:pt>
                <c:pt idx="233">
                  <c:v>0.73628566805114004</c:v>
                </c:pt>
                <c:pt idx="234">
                  <c:v>0.28816115479909998</c:v>
                </c:pt>
                <c:pt idx="235">
                  <c:v>0.28342840741936998</c:v>
                </c:pt>
                <c:pt idx="236">
                  <c:v>0.46571659048130998</c:v>
                </c:pt>
                <c:pt idx="237">
                  <c:v>0.21486892995272999</c:v>
                </c:pt>
                <c:pt idx="238">
                  <c:v>0.78359811077716002</c:v>
                </c:pt>
                <c:pt idx="239">
                  <c:v>0.32977639551719001</c:v>
                </c:pt>
                <c:pt idx="240">
                  <c:v>0.20898081663272999</c:v>
                </c:pt>
                <c:pt idx="241">
                  <c:v>0.15667684396593001</c:v>
                </c:pt>
                <c:pt idx="242">
                  <c:v>0.30587384878988999</c:v>
                </c:pt>
                <c:pt idx="243">
                  <c:v>0.29968960719255</c:v>
                </c:pt>
                <c:pt idx="244">
                  <c:v>0.26559714795008998</c:v>
                </c:pt>
                <c:pt idx="245">
                  <c:v>0.19377773026139999</c:v>
                </c:pt>
                <c:pt idx="246">
                  <c:v>0.55053717462184004</c:v>
                </c:pt>
                <c:pt idx="247">
                  <c:v>0.50526640779927001</c:v>
                </c:pt>
                <c:pt idx="248">
                  <c:v>0.28179537812883998</c:v>
                </c:pt>
                <c:pt idx="249">
                  <c:v>0.22641308401256999</c:v>
                </c:pt>
                <c:pt idx="250">
                  <c:v>0.52751032856358004</c:v>
                </c:pt>
                <c:pt idx="251">
                  <c:v>0.28852359439656999</c:v>
                </c:pt>
                <c:pt idx="252">
                  <c:v>0.69761677113211995</c:v>
                </c:pt>
                <c:pt idx="253">
                  <c:v>0.20042474117334999</c:v>
                </c:pt>
                <c:pt idx="254">
                  <c:v>0.30659876936134001</c:v>
                </c:pt>
                <c:pt idx="255">
                  <c:v>0.41724064851117998</c:v>
                </c:pt>
                <c:pt idx="256">
                  <c:v>0.23349095443102999</c:v>
                </c:pt>
                <c:pt idx="257">
                  <c:v>0.16399513304766</c:v>
                </c:pt>
                <c:pt idx="258">
                  <c:v>0.31719179530556002</c:v>
                </c:pt>
                <c:pt idx="259">
                  <c:v>0.28872222809055997</c:v>
                </c:pt>
                <c:pt idx="260">
                  <c:v>0.59888138455044004</c:v>
                </c:pt>
                <c:pt idx="261">
                  <c:v>0.27938850817080002</c:v>
                </c:pt>
                <c:pt idx="262">
                  <c:v>1.1113452017276</c:v>
                </c:pt>
                <c:pt idx="263">
                  <c:v>0.40528448865729999</c:v>
                </c:pt>
                <c:pt idx="264">
                  <c:v>0.32779413826953002</c:v>
                </c:pt>
                <c:pt idx="265">
                  <c:v>0.30209099506147002</c:v>
                </c:pt>
                <c:pt idx="266">
                  <c:v>0.16018907563025001</c:v>
                </c:pt>
                <c:pt idx="267">
                  <c:v>0.90842260029405997</c:v>
                </c:pt>
                <c:pt idx="268">
                  <c:v>2.4615546108223998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F2C2-40EF-AEC8-9356C091F99E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Bingo! Die Umweltlotterie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Sheet1!$AF$2:$AF$270</c:f>
              <c:numCache>
                <c:formatCode>General</c:formatCode>
                <c:ptCount val="269"/>
                <c:pt idx="0">
                  <c:v>0.77297673340032003</c:v>
                </c:pt>
                <c:pt idx="1">
                  <c:v>0.57156097937745998</c:v>
                </c:pt>
                <c:pt idx="2">
                  <c:v>0.27027027027027001</c:v>
                </c:pt>
                <c:pt idx="3">
                  <c:v>0.57767850265732001</c:v>
                </c:pt>
                <c:pt idx="4">
                  <c:v>0.43772078021809002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0.55244379651652997</c:v>
                </c:pt>
                <c:pt idx="9">
                  <c:v>0.27620070584625001</c:v>
                </c:pt>
                <c:pt idx="10">
                  <c:v>0.66544286369894001</c:v>
                </c:pt>
                <c:pt idx="11">
                  <c:v>0.59442158207590001</c:v>
                </c:pt>
                <c:pt idx="12">
                  <c:v>0</c:v>
                </c:pt>
                <c:pt idx="13">
                  <c:v>0</c:v>
                </c:pt>
                <c:pt idx="14">
                  <c:v>0.29675848424897</c:v>
                </c:pt>
                <c:pt idx="15">
                  <c:v>0.94325270044120002</c:v>
                </c:pt>
                <c:pt idx="16">
                  <c:v>1.0724064496501</c:v>
                </c:pt>
                <c:pt idx="17">
                  <c:v>0.45378598010177001</c:v>
                </c:pt>
                <c:pt idx="18">
                  <c:v>0.45106512015768002</c:v>
                </c:pt>
                <c:pt idx="19">
                  <c:v>0</c:v>
                </c:pt>
                <c:pt idx="20">
                  <c:v>0.62102393214177998</c:v>
                </c:pt>
                <c:pt idx="21">
                  <c:v>0</c:v>
                </c:pt>
                <c:pt idx="22">
                  <c:v>0.52990158970476997</c:v>
                </c:pt>
                <c:pt idx="23">
                  <c:v>0.43909455674162001</c:v>
                </c:pt>
                <c:pt idx="24">
                  <c:v>0.59919436052367003</c:v>
                </c:pt>
                <c:pt idx="25">
                  <c:v>0.68142459152171997</c:v>
                </c:pt>
                <c:pt idx="26">
                  <c:v>0.50410051914830001</c:v>
                </c:pt>
                <c:pt idx="27">
                  <c:v>0</c:v>
                </c:pt>
                <c:pt idx="28">
                  <c:v>0.82712985938792005</c:v>
                </c:pt>
                <c:pt idx="29">
                  <c:v>1.1951292844257</c:v>
                </c:pt>
                <c:pt idx="30">
                  <c:v>0.24045686804929001</c:v>
                </c:pt>
                <c:pt idx="31">
                  <c:v>0.68749065909430995</c:v>
                </c:pt>
                <c:pt idx="32">
                  <c:v>0.30417686772016</c:v>
                </c:pt>
                <c:pt idx="33">
                  <c:v>1.225273103041</c:v>
                </c:pt>
                <c:pt idx="34">
                  <c:v>0</c:v>
                </c:pt>
                <c:pt idx="35">
                  <c:v>0.45494570002934998</c:v>
                </c:pt>
                <c:pt idx="36">
                  <c:v>0.69673634030069997</c:v>
                </c:pt>
                <c:pt idx="37">
                  <c:v>0.18323072412781999</c:v>
                </c:pt>
                <c:pt idx="38">
                  <c:v>0.69866120418465005</c:v>
                </c:pt>
                <c:pt idx="39">
                  <c:v>0.30670366583905001</c:v>
                </c:pt>
                <c:pt idx="40">
                  <c:v>0</c:v>
                </c:pt>
                <c:pt idx="41">
                  <c:v>1.0434909515469999</c:v>
                </c:pt>
                <c:pt idx="42">
                  <c:v>0</c:v>
                </c:pt>
                <c:pt idx="43">
                  <c:v>1.0279965004374001</c:v>
                </c:pt>
                <c:pt idx="44">
                  <c:v>0.21140107887446999</c:v>
                </c:pt>
                <c:pt idx="45">
                  <c:v>0.57500545891258004</c:v>
                </c:pt>
                <c:pt idx="46">
                  <c:v>0.19614965492190001</c:v>
                </c:pt>
                <c:pt idx="47">
                  <c:v>0</c:v>
                </c:pt>
                <c:pt idx="48">
                  <c:v>0.47916364164368003</c:v>
                </c:pt>
                <c:pt idx="49">
                  <c:v>0</c:v>
                </c:pt>
                <c:pt idx="50">
                  <c:v>0.32293178519594001</c:v>
                </c:pt>
                <c:pt idx="51">
                  <c:v>0.30467899891186001</c:v>
                </c:pt>
                <c:pt idx="52">
                  <c:v>0.50483091787440004</c:v>
                </c:pt>
                <c:pt idx="53">
                  <c:v>0</c:v>
                </c:pt>
                <c:pt idx="54">
                  <c:v>0.54269175108538004</c:v>
                </c:pt>
                <c:pt idx="55">
                  <c:v>0</c:v>
                </c:pt>
                <c:pt idx="56">
                  <c:v>0</c:v>
                </c:pt>
                <c:pt idx="57">
                  <c:v>0.62183658712943002</c:v>
                </c:pt>
                <c:pt idx="58">
                  <c:v>0.36865693219604001</c:v>
                </c:pt>
                <c:pt idx="59">
                  <c:v>0.77760123260628999</c:v>
                </c:pt>
                <c:pt idx="60">
                  <c:v>0.43650793650794001</c:v>
                </c:pt>
                <c:pt idx="61">
                  <c:v>0</c:v>
                </c:pt>
                <c:pt idx="62">
                  <c:v>0.46132775895625</c:v>
                </c:pt>
                <c:pt idx="63">
                  <c:v>0.42510267310325001</c:v>
                </c:pt>
                <c:pt idx="64">
                  <c:v>0.47169811320755001</c:v>
                </c:pt>
                <c:pt idx="65">
                  <c:v>0.28551548741572003</c:v>
                </c:pt>
                <c:pt idx="66">
                  <c:v>0.40597829992096002</c:v>
                </c:pt>
                <c:pt idx="67">
                  <c:v>0.30607364897178002</c:v>
                </c:pt>
                <c:pt idx="68">
                  <c:v>0</c:v>
                </c:pt>
                <c:pt idx="69">
                  <c:v>0.35842293906810002</c:v>
                </c:pt>
                <c:pt idx="70">
                  <c:v>0.25806451612902997</c:v>
                </c:pt>
                <c:pt idx="71">
                  <c:v>0.35125448028674</c:v>
                </c:pt>
                <c:pt idx="72">
                  <c:v>0.23893149833943</c:v>
                </c:pt>
                <c:pt idx="73">
                  <c:v>0.50783205779272</c:v>
                </c:pt>
                <c:pt idx="74">
                  <c:v>0.19269197830431001</c:v>
                </c:pt>
                <c:pt idx="75">
                  <c:v>0</c:v>
                </c:pt>
                <c:pt idx="76">
                  <c:v>0.24252799771738001</c:v>
                </c:pt>
                <c:pt idx="77">
                  <c:v>0.37074005418507999</c:v>
                </c:pt>
                <c:pt idx="78">
                  <c:v>0.28510334996435999</c:v>
                </c:pt>
                <c:pt idx="79">
                  <c:v>0.16392274249875</c:v>
                </c:pt>
                <c:pt idx="80">
                  <c:v>0.37390499252190001</c:v>
                </c:pt>
                <c:pt idx="81">
                  <c:v>0.29181494661921997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0.48391688015940998</c:v>
                </c:pt>
                <c:pt idx="86">
                  <c:v>0.28463673237031001</c:v>
                </c:pt>
                <c:pt idx="87">
                  <c:v>0.54741930897198998</c:v>
                </c:pt>
                <c:pt idx="88">
                  <c:v>0.24146012357077001</c:v>
                </c:pt>
                <c:pt idx="89">
                  <c:v>0</c:v>
                </c:pt>
                <c:pt idx="90">
                  <c:v>0</c:v>
                </c:pt>
                <c:pt idx="91">
                  <c:v>0.67442851057788</c:v>
                </c:pt>
                <c:pt idx="92">
                  <c:v>0</c:v>
                </c:pt>
                <c:pt idx="93">
                  <c:v>0.14905245226773001</c:v>
                </c:pt>
                <c:pt idx="94">
                  <c:v>0.42313783892395002</c:v>
                </c:pt>
                <c:pt idx="95">
                  <c:v>0.33656912066889</c:v>
                </c:pt>
                <c:pt idx="96">
                  <c:v>0</c:v>
                </c:pt>
                <c:pt idx="97">
                  <c:v>0.44856812333263002</c:v>
                </c:pt>
                <c:pt idx="98">
                  <c:v>0.28072658645907</c:v>
                </c:pt>
                <c:pt idx="99">
                  <c:v>0.32242098564660998</c:v>
                </c:pt>
                <c:pt idx="100">
                  <c:v>0.23143240760370001</c:v>
                </c:pt>
                <c:pt idx="101">
                  <c:v>0.64957989126597004</c:v>
                </c:pt>
                <c:pt idx="102">
                  <c:v>0.28928243843929002</c:v>
                </c:pt>
                <c:pt idx="103">
                  <c:v>0</c:v>
                </c:pt>
                <c:pt idx="104">
                  <c:v>0.23984198645598001</c:v>
                </c:pt>
                <c:pt idx="105">
                  <c:v>0</c:v>
                </c:pt>
                <c:pt idx="106">
                  <c:v>0.38076434917501001</c:v>
                </c:pt>
                <c:pt idx="107">
                  <c:v>3.0110711515408002</c:v>
                </c:pt>
                <c:pt idx="108">
                  <c:v>0.56381704137008004</c:v>
                </c:pt>
                <c:pt idx="109">
                  <c:v>0.36265051756918998</c:v>
                </c:pt>
                <c:pt idx="110">
                  <c:v>0</c:v>
                </c:pt>
                <c:pt idx="111">
                  <c:v>0.35918022395943</c:v>
                </c:pt>
                <c:pt idx="112">
                  <c:v>0</c:v>
                </c:pt>
                <c:pt idx="113">
                  <c:v>0.37318687508802001</c:v>
                </c:pt>
                <c:pt idx="114">
                  <c:v>0.25341405040123999</c:v>
                </c:pt>
                <c:pt idx="115">
                  <c:v>0.32351079541458999</c:v>
                </c:pt>
                <c:pt idx="116">
                  <c:v>0.18621319654276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0.40044962765210002</c:v>
                </c:pt>
                <c:pt idx="121">
                  <c:v>0.25523943332163002</c:v>
                </c:pt>
                <c:pt idx="122">
                  <c:v>0.40724617329027002</c:v>
                </c:pt>
                <c:pt idx="123">
                  <c:v>0.18947368421053001</c:v>
                </c:pt>
                <c:pt idx="124">
                  <c:v>0</c:v>
                </c:pt>
                <c:pt idx="125">
                  <c:v>0.68070175438596003</c:v>
                </c:pt>
                <c:pt idx="126">
                  <c:v>0</c:v>
                </c:pt>
                <c:pt idx="127">
                  <c:v>0.50884334643458995</c:v>
                </c:pt>
                <c:pt idx="128">
                  <c:v>0.14739945251632</c:v>
                </c:pt>
                <c:pt idx="129">
                  <c:v>0.42732049036778003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0.32136369987425001</c:v>
                </c:pt>
                <c:pt idx="134">
                  <c:v>0.36330608537692999</c:v>
                </c:pt>
                <c:pt idx="135">
                  <c:v>0.28645287500873001</c:v>
                </c:pt>
                <c:pt idx="136">
                  <c:v>0.41521284019539001</c:v>
                </c:pt>
                <c:pt idx="137">
                  <c:v>0.22299651567944001</c:v>
                </c:pt>
                <c:pt idx="138">
                  <c:v>0.39016233540026002</c:v>
                </c:pt>
                <c:pt idx="139">
                  <c:v>0.32741205154997999</c:v>
                </c:pt>
                <c:pt idx="140">
                  <c:v>0</c:v>
                </c:pt>
                <c:pt idx="141">
                  <c:v>0.48763497039358999</c:v>
                </c:pt>
                <c:pt idx="142">
                  <c:v>0.28561476837339</c:v>
                </c:pt>
                <c:pt idx="143">
                  <c:v>0.60203229398664004</c:v>
                </c:pt>
                <c:pt idx="144">
                  <c:v>0.19468780419969001</c:v>
                </c:pt>
                <c:pt idx="145">
                  <c:v>0.30585291255386998</c:v>
                </c:pt>
                <c:pt idx="146">
                  <c:v>0</c:v>
                </c:pt>
                <c:pt idx="147">
                  <c:v>0</c:v>
                </c:pt>
                <c:pt idx="148">
                  <c:v>0.43795620437956001</c:v>
                </c:pt>
                <c:pt idx="149">
                  <c:v>0.71607341490544996</c:v>
                </c:pt>
                <c:pt idx="150">
                  <c:v>0.49687282835301999</c:v>
                </c:pt>
                <c:pt idx="151">
                  <c:v>0.18755209780495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0.57674935723716003</c:v>
                </c:pt>
                <c:pt idx="156">
                  <c:v>0.27104037806657999</c:v>
                </c:pt>
                <c:pt idx="157">
                  <c:v>0.53012940713474999</c:v>
                </c:pt>
                <c:pt idx="158">
                  <c:v>0.73529411764705999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0.56152512998267001</c:v>
                </c:pt>
                <c:pt idx="163">
                  <c:v>0.38816108685104</c:v>
                </c:pt>
                <c:pt idx="164">
                  <c:v>0.65065411504117998</c:v>
                </c:pt>
                <c:pt idx="165">
                  <c:v>1.0832757429163999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1.0904824349507001</c:v>
                </c:pt>
                <c:pt idx="170">
                  <c:v>0.20699648105981999</c:v>
                </c:pt>
                <c:pt idx="171">
                  <c:v>0.70693205216197996</c:v>
                </c:pt>
                <c:pt idx="172">
                  <c:v>1.3268916712029999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0.40360554284945999</c:v>
                </c:pt>
                <c:pt idx="177">
                  <c:v>0.10758472296934</c:v>
                </c:pt>
                <c:pt idx="178">
                  <c:v>0.86960409541054995</c:v>
                </c:pt>
                <c:pt idx="179">
                  <c:v>0.35437282695908001</c:v>
                </c:pt>
                <c:pt idx="180">
                  <c:v>1.1825227151255999</c:v>
                </c:pt>
                <c:pt idx="181">
                  <c:v>1.3757179110458</c:v>
                </c:pt>
                <c:pt idx="182">
                  <c:v>0</c:v>
                </c:pt>
                <c:pt idx="183">
                  <c:v>0.82120443316864999</c:v>
                </c:pt>
                <c:pt idx="184">
                  <c:v>0.30042058882435002</c:v>
                </c:pt>
                <c:pt idx="185">
                  <c:v>1.1059293804131001</c:v>
                </c:pt>
                <c:pt idx="186">
                  <c:v>0.61490394203284005</c:v>
                </c:pt>
                <c:pt idx="187">
                  <c:v>0</c:v>
                </c:pt>
                <c:pt idx="188">
                  <c:v>0.98351940457204001</c:v>
                </c:pt>
                <c:pt idx="189">
                  <c:v>0</c:v>
                </c:pt>
                <c:pt idx="190">
                  <c:v>0.41206965306394</c:v>
                </c:pt>
                <c:pt idx="191">
                  <c:v>0.25250847232374002</c:v>
                </c:pt>
                <c:pt idx="192">
                  <c:v>0.56708894342376004</c:v>
                </c:pt>
                <c:pt idx="193">
                  <c:v>0.21186440677966001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0.43671011711771002</c:v>
                </c:pt>
                <c:pt idx="198">
                  <c:v>0.47637951568082998</c:v>
                </c:pt>
                <c:pt idx="199">
                  <c:v>0.59807031456516002</c:v>
                </c:pt>
                <c:pt idx="200">
                  <c:v>0.27720942512044999</c:v>
                </c:pt>
                <c:pt idx="201">
                  <c:v>0</c:v>
                </c:pt>
                <c:pt idx="202">
                  <c:v>0.93075450524786996</c:v>
                </c:pt>
                <c:pt idx="203">
                  <c:v>0.23102310231022999</c:v>
                </c:pt>
                <c:pt idx="204">
                  <c:v>0.44218585005279998</c:v>
                </c:pt>
                <c:pt idx="205">
                  <c:v>0.21777865769155</c:v>
                </c:pt>
                <c:pt idx="206">
                  <c:v>0.32966308432781999</c:v>
                </c:pt>
                <c:pt idx="207">
                  <c:v>0.19100309556740999</c:v>
                </c:pt>
                <c:pt idx="208">
                  <c:v>0</c:v>
                </c:pt>
                <c:pt idx="209">
                  <c:v>0.27658873888705998</c:v>
                </c:pt>
                <c:pt idx="210">
                  <c:v>0</c:v>
                </c:pt>
                <c:pt idx="211">
                  <c:v>0.52035304966408003</c:v>
                </c:pt>
                <c:pt idx="212">
                  <c:v>0.17784218153076001</c:v>
                </c:pt>
                <c:pt idx="213">
                  <c:v>0.47684819784267002</c:v>
                </c:pt>
                <c:pt idx="214">
                  <c:v>0.47594039256877002</c:v>
                </c:pt>
                <c:pt idx="215">
                  <c:v>0</c:v>
                </c:pt>
                <c:pt idx="216">
                  <c:v>0</c:v>
                </c:pt>
                <c:pt idx="217">
                  <c:v>0.33468959180995</c:v>
                </c:pt>
                <c:pt idx="218">
                  <c:v>0.25595589683008002</c:v>
                </c:pt>
                <c:pt idx="219">
                  <c:v>0.22973416475222</c:v>
                </c:pt>
                <c:pt idx="220">
                  <c:v>0.50366300366299999</c:v>
                </c:pt>
                <c:pt idx="221">
                  <c:v>0.44948211842877001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0.54011843560877004</c:v>
                </c:pt>
                <c:pt idx="226">
                  <c:v>0.19521082769390999</c:v>
                </c:pt>
                <c:pt idx="227">
                  <c:v>0.68274920345926005</c:v>
                </c:pt>
                <c:pt idx="228">
                  <c:v>0.23391812865497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0.59779077322937002</c:v>
                </c:pt>
                <c:pt idx="233">
                  <c:v>0.3443570918069</c:v>
                </c:pt>
                <c:pt idx="234">
                  <c:v>0.52498541707174995</c:v>
                </c:pt>
                <c:pt idx="235">
                  <c:v>0.30692685448436002</c:v>
                </c:pt>
                <c:pt idx="236">
                  <c:v>0.23894091055861</c:v>
                </c:pt>
                <c:pt idx="237">
                  <c:v>0</c:v>
                </c:pt>
                <c:pt idx="238">
                  <c:v>0</c:v>
                </c:pt>
                <c:pt idx="239">
                  <c:v>0.79385568607203005</c:v>
                </c:pt>
                <c:pt idx="240">
                  <c:v>0.31610863815237999</c:v>
                </c:pt>
                <c:pt idx="241">
                  <c:v>0.87199948516635994</c:v>
                </c:pt>
                <c:pt idx="242">
                  <c:v>0.32094486167275998</c:v>
                </c:pt>
                <c:pt idx="243">
                  <c:v>1.1356345438213999</c:v>
                </c:pt>
                <c:pt idx="244">
                  <c:v>0</c:v>
                </c:pt>
                <c:pt idx="245">
                  <c:v>0</c:v>
                </c:pt>
                <c:pt idx="246">
                  <c:v>0.59661277906082</c:v>
                </c:pt>
                <c:pt idx="247">
                  <c:v>0.25657472738935</c:v>
                </c:pt>
                <c:pt idx="248">
                  <c:v>0.53109802917839999</c:v>
                </c:pt>
                <c:pt idx="249">
                  <c:v>0.81679535447642004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0.47825532457594999</c:v>
                </c:pt>
                <c:pt idx="254">
                  <c:v>0.30608340772860998</c:v>
                </c:pt>
                <c:pt idx="255">
                  <c:v>0.59186660726786999</c:v>
                </c:pt>
                <c:pt idx="256">
                  <c:v>0.34922852244586999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1.1291550367926999</c:v>
                </c:pt>
                <c:pt idx="261">
                  <c:v>0.91970062159077004</c:v>
                </c:pt>
                <c:pt idx="262">
                  <c:v>0.77521832679407998</c:v>
                </c:pt>
                <c:pt idx="263">
                  <c:v>0.37228672387682998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0.51679586563308</c:v>
                </c:pt>
                <c:pt idx="268">
                  <c:v>0.66784274193547999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F2C2-40EF-AEC8-9356C091F99E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NDR Radiophilharmonie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Sheet1!$AG$2:$AG$270</c:f>
              <c:numCache>
                <c:formatCode>General</c:formatCode>
                <c:ptCount val="269"/>
                <c:pt idx="0">
                  <c:v>1.9311064718163</c:v>
                </c:pt>
                <c:pt idx="1">
                  <c:v>1.823866597186</c:v>
                </c:pt>
                <c:pt idx="2">
                  <c:v>1.5088449531738</c:v>
                </c:pt>
                <c:pt idx="3">
                  <c:v>2.5454545454545001</c:v>
                </c:pt>
                <c:pt idx="4">
                  <c:v>1.6588906168999</c:v>
                </c:pt>
                <c:pt idx="5">
                  <c:v>1.0880829015544</c:v>
                </c:pt>
                <c:pt idx="6">
                  <c:v>0.88082901554404003</c:v>
                </c:pt>
                <c:pt idx="7">
                  <c:v>1.8106570098293</c:v>
                </c:pt>
                <c:pt idx="8">
                  <c:v>0.92975206611570005</c:v>
                </c:pt>
                <c:pt idx="9">
                  <c:v>0</c:v>
                </c:pt>
                <c:pt idx="10">
                  <c:v>0</c:v>
                </c:pt>
                <c:pt idx="11">
                  <c:v>1.0830324909747</c:v>
                </c:pt>
                <c:pt idx="12">
                  <c:v>1.1849562081400999</c:v>
                </c:pt>
                <c:pt idx="13">
                  <c:v>0.92640247040658996</c:v>
                </c:pt>
                <c:pt idx="14">
                  <c:v>0.59156378600823001</c:v>
                </c:pt>
                <c:pt idx="15">
                  <c:v>1.6443987667008999</c:v>
                </c:pt>
                <c:pt idx="16">
                  <c:v>3.3794162826420999</c:v>
                </c:pt>
                <c:pt idx="17">
                  <c:v>2.5255102040816002</c:v>
                </c:pt>
                <c:pt idx="18">
                  <c:v>2.5432349949135</c:v>
                </c:pt>
                <c:pt idx="19">
                  <c:v>1.2677484787018001</c:v>
                </c:pt>
                <c:pt idx="20">
                  <c:v>4.3983822042467002</c:v>
                </c:pt>
                <c:pt idx="21">
                  <c:v>1.2594458438287</c:v>
                </c:pt>
                <c:pt idx="22">
                  <c:v>3.714859437751</c:v>
                </c:pt>
                <c:pt idx="23">
                  <c:v>0.55055055055055002</c:v>
                </c:pt>
                <c:pt idx="24">
                  <c:v>0</c:v>
                </c:pt>
                <c:pt idx="25">
                  <c:v>0.64967516241878998</c:v>
                </c:pt>
                <c:pt idx="26">
                  <c:v>1.1982026959561001</c:v>
                </c:pt>
                <c:pt idx="27">
                  <c:v>0.49875311720698001</c:v>
                </c:pt>
                <c:pt idx="28">
                  <c:v>0.79800498753117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1.2284196547145001</c:v>
                </c:pt>
                <c:pt idx="33">
                  <c:v>7.7534791252485</c:v>
                </c:pt>
                <c:pt idx="34">
                  <c:v>0.79090459713297001</c:v>
                </c:pt>
                <c:pt idx="35">
                  <c:v>0</c:v>
                </c:pt>
                <c:pt idx="36">
                  <c:v>2.4975514201763001</c:v>
                </c:pt>
                <c:pt idx="37">
                  <c:v>1.3691931540341999</c:v>
                </c:pt>
                <c:pt idx="38">
                  <c:v>5.1673944687044999</c:v>
                </c:pt>
                <c:pt idx="39">
                  <c:v>2.3763802208353</c:v>
                </c:pt>
                <c:pt idx="40">
                  <c:v>7.1189679885331998</c:v>
                </c:pt>
                <c:pt idx="41">
                  <c:v>0.80990948070510005</c:v>
                </c:pt>
                <c:pt idx="42">
                  <c:v>0.85551330798478997</c:v>
                </c:pt>
                <c:pt idx="43">
                  <c:v>0.94966761633427998</c:v>
                </c:pt>
                <c:pt idx="44">
                  <c:v>5.7427622211675002</c:v>
                </c:pt>
                <c:pt idx="45">
                  <c:v>1.8000947418285</c:v>
                </c:pt>
                <c:pt idx="46">
                  <c:v>0</c:v>
                </c:pt>
                <c:pt idx="47">
                  <c:v>2.1276595744681002</c:v>
                </c:pt>
                <c:pt idx="48">
                  <c:v>0.89792060491492998</c:v>
                </c:pt>
                <c:pt idx="49">
                  <c:v>0.84945729117507995</c:v>
                </c:pt>
                <c:pt idx="50">
                  <c:v>0.49481621112157997</c:v>
                </c:pt>
                <c:pt idx="51">
                  <c:v>4.2783262811471996</c:v>
                </c:pt>
                <c:pt idx="52">
                  <c:v>1.407789770061</c:v>
                </c:pt>
                <c:pt idx="53">
                  <c:v>1.2189404594468001</c:v>
                </c:pt>
                <c:pt idx="54">
                  <c:v>1.1709601873536</c:v>
                </c:pt>
                <c:pt idx="55">
                  <c:v>0</c:v>
                </c:pt>
                <c:pt idx="56">
                  <c:v>0.70191857744501995</c:v>
                </c:pt>
                <c:pt idx="57">
                  <c:v>1.4492753623187999</c:v>
                </c:pt>
                <c:pt idx="58">
                  <c:v>1.7732151189920999</c:v>
                </c:pt>
                <c:pt idx="59">
                  <c:v>2.4685607824872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0.74453234062355</c:v>
                </c:pt>
                <c:pt idx="64">
                  <c:v>0.88372093023256004</c:v>
                </c:pt>
                <c:pt idx="65">
                  <c:v>0</c:v>
                </c:pt>
                <c:pt idx="66">
                  <c:v>1.3940520446097</c:v>
                </c:pt>
                <c:pt idx="67">
                  <c:v>1.1611704598235</c:v>
                </c:pt>
                <c:pt idx="68">
                  <c:v>0</c:v>
                </c:pt>
                <c:pt idx="69">
                  <c:v>0.95039406583217001</c:v>
                </c:pt>
                <c:pt idx="70">
                  <c:v>1.6203703703704</c:v>
                </c:pt>
                <c:pt idx="71">
                  <c:v>0.73971336107258001</c:v>
                </c:pt>
                <c:pt idx="72">
                  <c:v>0</c:v>
                </c:pt>
                <c:pt idx="73">
                  <c:v>2.0285846011987001</c:v>
                </c:pt>
                <c:pt idx="74">
                  <c:v>1.9328117809480001</c:v>
                </c:pt>
                <c:pt idx="75">
                  <c:v>1.4705882352941</c:v>
                </c:pt>
                <c:pt idx="76">
                  <c:v>1.3774104683196</c:v>
                </c:pt>
                <c:pt idx="77">
                  <c:v>0</c:v>
                </c:pt>
                <c:pt idx="78">
                  <c:v>0.87235996326904997</c:v>
                </c:pt>
                <c:pt idx="79">
                  <c:v>0</c:v>
                </c:pt>
                <c:pt idx="80">
                  <c:v>1.2391005048187</c:v>
                </c:pt>
                <c:pt idx="81">
                  <c:v>0.55071133547498996</c:v>
                </c:pt>
                <c:pt idx="82">
                  <c:v>0</c:v>
                </c:pt>
                <c:pt idx="83">
                  <c:v>0.32051282051281998</c:v>
                </c:pt>
                <c:pt idx="84">
                  <c:v>0</c:v>
                </c:pt>
                <c:pt idx="85">
                  <c:v>0</c:v>
                </c:pt>
                <c:pt idx="86">
                  <c:v>0.59387848332572002</c:v>
                </c:pt>
                <c:pt idx="87">
                  <c:v>0</c:v>
                </c:pt>
                <c:pt idx="88">
                  <c:v>2.1907804655407999</c:v>
                </c:pt>
                <c:pt idx="89">
                  <c:v>0</c:v>
                </c:pt>
                <c:pt idx="90">
                  <c:v>0</c:v>
                </c:pt>
                <c:pt idx="91">
                  <c:v>1.5496809480400999</c:v>
                </c:pt>
                <c:pt idx="92">
                  <c:v>1.6856492027334999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0.81743869209808995</c:v>
                </c:pt>
                <c:pt idx="97">
                  <c:v>0</c:v>
                </c:pt>
                <c:pt idx="98">
                  <c:v>1.4486192847442001</c:v>
                </c:pt>
                <c:pt idx="99">
                  <c:v>1.2206148282097999</c:v>
                </c:pt>
                <c:pt idx="100">
                  <c:v>0</c:v>
                </c:pt>
                <c:pt idx="101">
                  <c:v>0.63291139240506</c:v>
                </c:pt>
                <c:pt idx="102">
                  <c:v>1.4692585895118</c:v>
                </c:pt>
                <c:pt idx="103">
                  <c:v>1.3550135501355001</c:v>
                </c:pt>
                <c:pt idx="104">
                  <c:v>1.6078606520768</c:v>
                </c:pt>
                <c:pt idx="105">
                  <c:v>0.74365704286963996</c:v>
                </c:pt>
                <c:pt idx="106">
                  <c:v>14.152981849611001</c:v>
                </c:pt>
                <c:pt idx="107">
                  <c:v>1.6460025651987999</c:v>
                </c:pt>
                <c:pt idx="108">
                  <c:v>1.6273849607183</c:v>
                </c:pt>
                <c:pt idx="109">
                  <c:v>0.70981210855950005</c:v>
                </c:pt>
                <c:pt idx="110">
                  <c:v>0</c:v>
                </c:pt>
                <c:pt idx="111">
                  <c:v>0</c:v>
                </c:pt>
                <c:pt idx="112">
                  <c:v>1.5846538782319</c:v>
                </c:pt>
                <c:pt idx="113">
                  <c:v>0</c:v>
                </c:pt>
                <c:pt idx="114">
                  <c:v>0.54189245518966001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0.7496876301541</c:v>
                </c:pt>
                <c:pt idx="120">
                  <c:v>0.54121565362197999</c:v>
                </c:pt>
                <c:pt idx="121">
                  <c:v>0</c:v>
                </c:pt>
                <c:pt idx="122">
                  <c:v>0.45776113191843998</c:v>
                </c:pt>
                <c:pt idx="123">
                  <c:v>0.66555740432611998</c:v>
                </c:pt>
                <c:pt idx="124">
                  <c:v>0.37422037422037002</c:v>
                </c:pt>
                <c:pt idx="125">
                  <c:v>0</c:v>
                </c:pt>
                <c:pt idx="126">
                  <c:v>0.62318238471125997</c:v>
                </c:pt>
                <c:pt idx="127">
                  <c:v>0.83056478405316003</c:v>
                </c:pt>
                <c:pt idx="128">
                  <c:v>0.66390041493775998</c:v>
                </c:pt>
                <c:pt idx="129">
                  <c:v>0</c:v>
                </c:pt>
                <c:pt idx="130">
                  <c:v>0</c:v>
                </c:pt>
                <c:pt idx="131">
                  <c:v>0.41425020712510002</c:v>
                </c:pt>
                <c:pt idx="132">
                  <c:v>0.53852526926263</c:v>
                </c:pt>
                <c:pt idx="133">
                  <c:v>0.89063794531897</c:v>
                </c:pt>
                <c:pt idx="134">
                  <c:v>0.57995028997513998</c:v>
                </c:pt>
                <c:pt idx="135">
                  <c:v>0.82850041425021004</c:v>
                </c:pt>
                <c:pt idx="136">
                  <c:v>2.5269262634630998</c:v>
                </c:pt>
                <c:pt idx="137">
                  <c:v>0.97227968556060995</c:v>
                </c:pt>
                <c:pt idx="138">
                  <c:v>0</c:v>
                </c:pt>
                <c:pt idx="139">
                  <c:v>0.37159372419488002</c:v>
                </c:pt>
                <c:pt idx="140">
                  <c:v>2.1864686468647001</c:v>
                </c:pt>
                <c:pt idx="141">
                  <c:v>0.98887515451174002</c:v>
                </c:pt>
                <c:pt idx="142">
                  <c:v>1.1517893870835001</c:v>
                </c:pt>
                <c:pt idx="143">
                  <c:v>0.86277732128184004</c:v>
                </c:pt>
                <c:pt idx="144">
                  <c:v>0.36960985626282999</c:v>
                </c:pt>
                <c:pt idx="145">
                  <c:v>0</c:v>
                </c:pt>
                <c:pt idx="146">
                  <c:v>0</c:v>
                </c:pt>
                <c:pt idx="147">
                  <c:v>1.8480492813142</c:v>
                </c:pt>
                <c:pt idx="148">
                  <c:v>0</c:v>
                </c:pt>
                <c:pt idx="149">
                  <c:v>8.5210979106922995</c:v>
                </c:pt>
                <c:pt idx="150">
                  <c:v>0</c:v>
                </c:pt>
                <c:pt idx="151">
                  <c:v>0.48979591836734998</c:v>
                </c:pt>
                <c:pt idx="152">
                  <c:v>1.5911872705018</c:v>
                </c:pt>
                <c:pt idx="153">
                  <c:v>0.82959336325308997</c:v>
                </c:pt>
                <c:pt idx="154">
                  <c:v>0</c:v>
                </c:pt>
                <c:pt idx="155">
                  <c:v>1.1011419249592</c:v>
                </c:pt>
                <c:pt idx="156">
                  <c:v>1.1312678353037</c:v>
                </c:pt>
                <c:pt idx="157">
                  <c:v>3.2546786004881998</c:v>
                </c:pt>
                <c:pt idx="158">
                  <c:v>0.24360535931790001</c:v>
                </c:pt>
                <c:pt idx="159">
                  <c:v>2.9208924949289998</c:v>
                </c:pt>
                <c:pt idx="160">
                  <c:v>0.68937550689376004</c:v>
                </c:pt>
                <c:pt idx="161">
                  <c:v>0.81037277147487996</c:v>
                </c:pt>
                <c:pt idx="162">
                  <c:v>0.56657223796033995</c:v>
                </c:pt>
                <c:pt idx="163">
                  <c:v>0.76860841423948001</c:v>
                </c:pt>
                <c:pt idx="164">
                  <c:v>1.3344116457744</c:v>
                </c:pt>
                <c:pt idx="165">
                  <c:v>0</c:v>
                </c:pt>
                <c:pt idx="166">
                  <c:v>1.7394822006471999</c:v>
                </c:pt>
                <c:pt idx="167">
                  <c:v>0</c:v>
                </c:pt>
                <c:pt idx="168">
                  <c:v>2.4666397088555998</c:v>
                </c:pt>
                <c:pt idx="169">
                  <c:v>0.60606060606060996</c:v>
                </c:pt>
                <c:pt idx="170">
                  <c:v>1.373182552504</c:v>
                </c:pt>
                <c:pt idx="171">
                  <c:v>1.0909090909090999</c:v>
                </c:pt>
                <c:pt idx="172">
                  <c:v>0.28282828282827999</c:v>
                </c:pt>
                <c:pt idx="173">
                  <c:v>2.5040387722132</c:v>
                </c:pt>
                <c:pt idx="174">
                  <c:v>0.76643807987092005</c:v>
                </c:pt>
                <c:pt idx="175">
                  <c:v>0.56406124093472998</c:v>
                </c:pt>
                <c:pt idx="176">
                  <c:v>0.76489533011272004</c:v>
                </c:pt>
                <c:pt idx="177">
                  <c:v>0.80515297906602001</c:v>
                </c:pt>
                <c:pt idx="178">
                  <c:v>0</c:v>
                </c:pt>
                <c:pt idx="179">
                  <c:v>0</c:v>
                </c:pt>
                <c:pt idx="180">
                  <c:v>0.24106066693451</c:v>
                </c:pt>
                <c:pt idx="181">
                  <c:v>2.2088353413655</c:v>
                </c:pt>
                <c:pt idx="182">
                  <c:v>0</c:v>
                </c:pt>
                <c:pt idx="183">
                  <c:v>1.0839020473705001</c:v>
                </c:pt>
                <c:pt idx="184">
                  <c:v>0.90216519647153004</c:v>
                </c:pt>
                <c:pt idx="185">
                  <c:v>0.76152304609218002</c:v>
                </c:pt>
                <c:pt idx="186">
                  <c:v>1.1222444889780001</c:v>
                </c:pt>
                <c:pt idx="187">
                  <c:v>1.5224358974359</c:v>
                </c:pt>
                <c:pt idx="188">
                  <c:v>0.94742460635174996</c:v>
                </c:pt>
                <c:pt idx="189">
                  <c:v>0.83966413434625997</c:v>
                </c:pt>
                <c:pt idx="190">
                  <c:v>1</c:v>
                </c:pt>
                <c:pt idx="191">
                  <c:v>1.3605442176871001</c:v>
                </c:pt>
                <c:pt idx="192">
                  <c:v>0.66693344004267996</c:v>
                </c:pt>
                <c:pt idx="193">
                  <c:v>3.1612645058023001</c:v>
                </c:pt>
                <c:pt idx="194">
                  <c:v>0.64</c:v>
                </c:pt>
                <c:pt idx="195">
                  <c:v>1.2994802079168</c:v>
                </c:pt>
                <c:pt idx="196">
                  <c:v>1.7985611510791</c:v>
                </c:pt>
                <c:pt idx="197">
                  <c:v>1.0578842315368999</c:v>
                </c:pt>
                <c:pt idx="198">
                  <c:v>0.67729083665338996</c:v>
                </c:pt>
                <c:pt idx="199">
                  <c:v>0.87509944311854004</c:v>
                </c:pt>
                <c:pt idx="200">
                  <c:v>0</c:v>
                </c:pt>
                <c:pt idx="201">
                  <c:v>0.95162569389373997</c:v>
                </c:pt>
                <c:pt idx="202">
                  <c:v>0</c:v>
                </c:pt>
                <c:pt idx="203">
                  <c:v>0</c:v>
                </c:pt>
                <c:pt idx="204">
                  <c:v>0.80931701539676004</c:v>
                </c:pt>
                <c:pt idx="205">
                  <c:v>0.15785319652723001</c:v>
                </c:pt>
                <c:pt idx="206">
                  <c:v>0.59171597633135997</c:v>
                </c:pt>
                <c:pt idx="207">
                  <c:v>0.88722397476340997</c:v>
                </c:pt>
                <c:pt idx="208">
                  <c:v>0.78678206136899997</c:v>
                </c:pt>
                <c:pt idx="209">
                  <c:v>0.47095761381475998</c:v>
                </c:pt>
                <c:pt idx="210">
                  <c:v>0</c:v>
                </c:pt>
                <c:pt idx="211">
                  <c:v>1.2544100352803</c:v>
                </c:pt>
                <c:pt idx="212">
                  <c:v>0.21534847298356</c:v>
                </c:pt>
                <c:pt idx="213">
                  <c:v>0</c:v>
                </c:pt>
                <c:pt idx="214">
                  <c:v>0.50820953870211005</c:v>
                </c:pt>
                <c:pt idx="215">
                  <c:v>1.3291634089132001</c:v>
                </c:pt>
                <c:pt idx="216">
                  <c:v>3.7905431809300998</c:v>
                </c:pt>
                <c:pt idx="217">
                  <c:v>0.62402496099843996</c:v>
                </c:pt>
                <c:pt idx="218">
                  <c:v>0</c:v>
                </c:pt>
                <c:pt idx="219">
                  <c:v>0</c:v>
                </c:pt>
                <c:pt idx="220">
                  <c:v>0.23255813953488</c:v>
                </c:pt>
                <c:pt idx="221">
                  <c:v>1.4711575687184999</c:v>
                </c:pt>
                <c:pt idx="222">
                  <c:v>7.7369439071567001E-2</c:v>
                </c:pt>
                <c:pt idx="223">
                  <c:v>1.353441608662</c:v>
                </c:pt>
                <c:pt idx="224">
                  <c:v>0.38654812524158999</c:v>
                </c:pt>
                <c:pt idx="225">
                  <c:v>0</c:v>
                </c:pt>
                <c:pt idx="226">
                  <c:v>0.15438054805095</c:v>
                </c:pt>
                <c:pt idx="227">
                  <c:v>0.69471246622925997</c:v>
                </c:pt>
                <c:pt idx="228">
                  <c:v>0.96450617283951001</c:v>
                </c:pt>
                <c:pt idx="229">
                  <c:v>0.77160493827160004</c:v>
                </c:pt>
                <c:pt idx="230">
                  <c:v>0.67463377023900994</c:v>
                </c:pt>
                <c:pt idx="231">
                  <c:v>0.46171604463255</c:v>
                </c:pt>
                <c:pt idx="232">
                  <c:v>0.84485407066051998</c:v>
                </c:pt>
                <c:pt idx="233">
                  <c:v>0.38358266206366998</c:v>
                </c:pt>
                <c:pt idx="234">
                  <c:v>0</c:v>
                </c:pt>
                <c:pt idx="235">
                  <c:v>0.11476664116297</c:v>
                </c:pt>
                <c:pt idx="236">
                  <c:v>0.76481835564054002</c:v>
                </c:pt>
                <c:pt idx="237">
                  <c:v>0</c:v>
                </c:pt>
                <c:pt idx="238">
                  <c:v>0.30592734225620999</c:v>
                </c:pt>
                <c:pt idx="239">
                  <c:v>0.11467889908256999</c:v>
                </c:pt>
                <c:pt idx="240">
                  <c:v>0.15284677111195999</c:v>
                </c:pt>
                <c:pt idx="241">
                  <c:v>0</c:v>
                </c:pt>
                <c:pt idx="242">
                  <c:v>1.6418480336006001</c:v>
                </c:pt>
                <c:pt idx="243">
                  <c:v>1.2972148035101001</c:v>
                </c:pt>
                <c:pt idx="244">
                  <c:v>0</c:v>
                </c:pt>
                <c:pt idx="245">
                  <c:v>1.4868471216165</c:v>
                </c:pt>
                <c:pt idx="246">
                  <c:v>0.22857142857143001</c:v>
                </c:pt>
                <c:pt idx="247">
                  <c:v>0.38066235249334002</c:v>
                </c:pt>
                <c:pt idx="248">
                  <c:v>1.369341955116</c:v>
                </c:pt>
                <c:pt idx="249">
                  <c:v>3.1939163498098999</c:v>
                </c:pt>
                <c:pt idx="250">
                  <c:v>0.37993920972644002</c:v>
                </c:pt>
                <c:pt idx="251">
                  <c:v>0.53110773899847996</c:v>
                </c:pt>
                <c:pt idx="252">
                  <c:v>2.2365428354814001</c:v>
                </c:pt>
                <c:pt idx="253">
                  <c:v>0</c:v>
                </c:pt>
                <c:pt idx="254">
                  <c:v>0.79455164585698002</c:v>
                </c:pt>
                <c:pt idx="255">
                  <c:v>0</c:v>
                </c:pt>
                <c:pt idx="256">
                  <c:v>0.60560181680545</c:v>
                </c:pt>
                <c:pt idx="257">
                  <c:v>0</c:v>
                </c:pt>
                <c:pt idx="258">
                  <c:v>0</c:v>
                </c:pt>
                <c:pt idx="259">
                  <c:v>0.22692889561271001</c:v>
                </c:pt>
                <c:pt idx="260">
                  <c:v>0.64320847521755997</c:v>
                </c:pt>
                <c:pt idx="261">
                  <c:v>0.41603630862329999</c:v>
                </c:pt>
                <c:pt idx="262">
                  <c:v>0</c:v>
                </c:pt>
                <c:pt idx="263">
                  <c:v>0</c:v>
                </c:pt>
                <c:pt idx="264">
                  <c:v>1.2098298676749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1.0204081632652999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F2C2-40EF-AEC8-9356C091F99E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Sheet1!$AH$2:$AH$270</c:f>
              <c:numCache>
                <c:formatCode>General</c:formatCode>
                <c:ptCount val="269"/>
                <c:pt idx="0">
                  <c:v>0.26470710169562001</c:v>
                </c:pt>
                <c:pt idx="1">
                  <c:v>0.34672720426433001</c:v>
                </c:pt>
                <c:pt idx="2">
                  <c:v>0.12079571970679</c:v>
                </c:pt>
                <c:pt idx="3">
                  <c:v>0.25570795062948998</c:v>
                </c:pt>
                <c:pt idx="4">
                  <c:v>0.1233857037098</c:v>
                </c:pt>
                <c:pt idx="5">
                  <c:v>0.12355129048167</c:v>
                </c:pt>
                <c:pt idx="6">
                  <c:v>6.6428346413553996E-2</c:v>
                </c:pt>
                <c:pt idx="7">
                  <c:v>0.16942539121863001</c:v>
                </c:pt>
                <c:pt idx="8">
                  <c:v>0.37056788502824001</c:v>
                </c:pt>
                <c:pt idx="9">
                  <c:v>0.12839137373654999</c:v>
                </c:pt>
                <c:pt idx="10">
                  <c:v>0.14730897462067</c:v>
                </c:pt>
                <c:pt idx="11">
                  <c:v>9.8369011213048002E-2</c:v>
                </c:pt>
                <c:pt idx="12">
                  <c:v>9.2354914503796001E-2</c:v>
                </c:pt>
                <c:pt idx="13">
                  <c:v>8.8300557794877998E-2</c:v>
                </c:pt>
                <c:pt idx="14">
                  <c:v>0.1926284528701</c:v>
                </c:pt>
                <c:pt idx="15">
                  <c:v>0.18606043361135</c:v>
                </c:pt>
                <c:pt idx="16">
                  <c:v>0.17153180950833999</c:v>
                </c:pt>
                <c:pt idx="17">
                  <c:v>9.3875786800659E-2</c:v>
                </c:pt>
                <c:pt idx="18">
                  <c:v>8.8491742695461006E-2</c:v>
                </c:pt>
                <c:pt idx="19">
                  <c:v>5.3913619344376003E-2</c:v>
                </c:pt>
                <c:pt idx="20">
                  <c:v>0.26130104654649</c:v>
                </c:pt>
                <c:pt idx="21">
                  <c:v>0.17907945539524001</c:v>
                </c:pt>
                <c:pt idx="22">
                  <c:v>0.16453969018379999</c:v>
                </c:pt>
                <c:pt idx="23">
                  <c:v>5.5215460328891998E-2</c:v>
                </c:pt>
                <c:pt idx="24">
                  <c:v>7.2691406450435994E-2</c:v>
                </c:pt>
                <c:pt idx="25">
                  <c:v>0.13015126764679</c:v>
                </c:pt>
                <c:pt idx="26">
                  <c:v>0.27761226966788</c:v>
                </c:pt>
                <c:pt idx="27">
                  <c:v>6.9180898165717999E-2</c:v>
                </c:pt>
                <c:pt idx="28">
                  <c:v>0.33430461489997998</c:v>
                </c:pt>
                <c:pt idx="29">
                  <c:v>0.10157981872773</c:v>
                </c:pt>
                <c:pt idx="30">
                  <c:v>0.17416545718432999</c:v>
                </c:pt>
                <c:pt idx="31">
                  <c:v>0.23180523180522999</c:v>
                </c:pt>
                <c:pt idx="32">
                  <c:v>6.2883064959029997E-2</c:v>
                </c:pt>
                <c:pt idx="33">
                  <c:v>8.8469553433309006E-2</c:v>
                </c:pt>
                <c:pt idx="34">
                  <c:v>0.18478123704277999</c:v>
                </c:pt>
                <c:pt idx="35">
                  <c:v>3.9345552313191E-2</c:v>
                </c:pt>
                <c:pt idx="36">
                  <c:v>0.15869378887786001</c:v>
                </c:pt>
                <c:pt idx="37">
                  <c:v>0.17751956749778</c:v>
                </c:pt>
                <c:pt idx="38">
                  <c:v>0.23378926038500999</c:v>
                </c:pt>
                <c:pt idx="39">
                  <c:v>0.21176883795724</c:v>
                </c:pt>
                <c:pt idx="40">
                  <c:v>0.11794097141529</c:v>
                </c:pt>
                <c:pt idx="41">
                  <c:v>0.24235574810071001</c:v>
                </c:pt>
                <c:pt idx="42">
                  <c:v>7.9475511764631995E-2</c:v>
                </c:pt>
                <c:pt idx="43">
                  <c:v>1.9533659028385</c:v>
                </c:pt>
                <c:pt idx="44">
                  <c:v>9.4895376996544004E-2</c:v>
                </c:pt>
                <c:pt idx="45">
                  <c:v>0.15268312665252001</c:v>
                </c:pt>
                <c:pt idx="46">
                  <c:v>0.11608400682138</c:v>
                </c:pt>
                <c:pt idx="47">
                  <c:v>8.9326377129633996E-2</c:v>
                </c:pt>
                <c:pt idx="48">
                  <c:v>0.18178192750791999</c:v>
                </c:pt>
                <c:pt idx="49">
                  <c:v>0.11928966553101</c:v>
                </c:pt>
                <c:pt idx="50">
                  <c:v>8.6357081173512998E-2</c:v>
                </c:pt>
                <c:pt idx="51">
                  <c:v>6.9916695001700002E-2</c:v>
                </c:pt>
                <c:pt idx="52">
                  <c:v>0.2198560565064</c:v>
                </c:pt>
                <c:pt idx="53">
                  <c:v>0.12189349714734</c:v>
                </c:pt>
                <c:pt idx="54">
                  <c:v>0.11636455824566</c:v>
                </c:pt>
                <c:pt idx="55">
                  <c:v>6.2439330205467998E-2</c:v>
                </c:pt>
                <c:pt idx="56">
                  <c:v>0.35145946896430003</c:v>
                </c:pt>
                <c:pt idx="57">
                  <c:v>7.7273973627141002E-2</c:v>
                </c:pt>
                <c:pt idx="58">
                  <c:v>0.21805321690582999</c:v>
                </c:pt>
                <c:pt idx="59">
                  <c:v>9.8967546506654E-2</c:v>
                </c:pt>
                <c:pt idx="60">
                  <c:v>0.10750615380053</c:v>
                </c:pt>
                <c:pt idx="61">
                  <c:v>8.8606575298327994E-2</c:v>
                </c:pt>
                <c:pt idx="62">
                  <c:v>0.12402246184587</c:v>
                </c:pt>
                <c:pt idx="63">
                  <c:v>6.9552615363458997E-2</c:v>
                </c:pt>
                <c:pt idx="64">
                  <c:v>0.11075261435665</c:v>
                </c:pt>
                <c:pt idx="65">
                  <c:v>0.11828030718596</c:v>
                </c:pt>
                <c:pt idx="66">
                  <c:v>0.24943758140269001</c:v>
                </c:pt>
                <c:pt idx="67">
                  <c:v>0.15203298995539</c:v>
                </c:pt>
                <c:pt idx="68">
                  <c:v>7.0540736708400997E-2</c:v>
                </c:pt>
                <c:pt idx="69">
                  <c:v>0.12047510671785</c:v>
                </c:pt>
                <c:pt idx="70">
                  <c:v>0.158544443314</c:v>
                </c:pt>
                <c:pt idx="71">
                  <c:v>0.17067643375853001</c:v>
                </c:pt>
                <c:pt idx="72">
                  <c:v>0.13529968881071999</c:v>
                </c:pt>
                <c:pt idx="73">
                  <c:v>0.12087652361819</c:v>
                </c:pt>
                <c:pt idx="74">
                  <c:v>8.8792977487045996E-2</c:v>
                </c:pt>
                <c:pt idx="75">
                  <c:v>5.1481481481481</c:v>
                </c:pt>
                <c:pt idx="76">
                  <c:v>9.0255724552899999E-2</c:v>
                </c:pt>
                <c:pt idx="77">
                  <c:v>8.2530661707861996E-2</c:v>
                </c:pt>
                <c:pt idx="78">
                  <c:v>0.15647748156280999</c:v>
                </c:pt>
                <c:pt idx="79">
                  <c:v>9.4971793784850003E-2</c:v>
                </c:pt>
                <c:pt idx="80">
                  <c:v>0.17935471293498001</c:v>
                </c:pt>
                <c:pt idx="81">
                  <c:v>0.15341068689095</c:v>
                </c:pt>
                <c:pt idx="82">
                  <c:v>4.5803830277948002E-2</c:v>
                </c:pt>
                <c:pt idx="83">
                  <c:v>0.15494351265258999</c:v>
                </c:pt>
                <c:pt idx="84">
                  <c:v>6.3454188707494003E-2</c:v>
                </c:pt>
                <c:pt idx="85">
                  <c:v>0.1116788053349</c:v>
                </c:pt>
                <c:pt idx="86">
                  <c:v>0.1459261395806</c:v>
                </c:pt>
                <c:pt idx="87">
                  <c:v>6.7844342037889999E-2</c:v>
                </c:pt>
                <c:pt idx="88">
                  <c:v>7.5781439025615002E-2</c:v>
                </c:pt>
                <c:pt idx="89">
                  <c:v>8.2505242045764995E-2</c:v>
                </c:pt>
                <c:pt idx="90">
                  <c:v>0.11270230661399</c:v>
                </c:pt>
                <c:pt idx="91">
                  <c:v>0.11921765090996</c:v>
                </c:pt>
                <c:pt idx="92">
                  <c:v>8.5371664548920007E-2</c:v>
                </c:pt>
                <c:pt idx="93">
                  <c:v>5.1797587712344002E-2</c:v>
                </c:pt>
                <c:pt idx="94">
                  <c:v>0.19398083791663001</c:v>
                </c:pt>
                <c:pt idx="95">
                  <c:v>6.2530518757398998E-2</c:v>
                </c:pt>
                <c:pt idx="96">
                  <c:v>6.1529723589549001E-2</c:v>
                </c:pt>
                <c:pt idx="97">
                  <c:v>5.1190064092477998E-2</c:v>
                </c:pt>
                <c:pt idx="98">
                  <c:v>6.5958917017401003E-2</c:v>
                </c:pt>
                <c:pt idx="99">
                  <c:v>7.8590467231107006E-2</c:v>
                </c:pt>
                <c:pt idx="100">
                  <c:v>5.7485166265883E-2</c:v>
                </c:pt>
                <c:pt idx="101">
                  <c:v>9.765625E-2</c:v>
                </c:pt>
                <c:pt idx="102">
                  <c:v>6.3381490264603005E-2</c:v>
                </c:pt>
                <c:pt idx="103">
                  <c:v>8.1895402430197994E-2</c:v>
                </c:pt>
                <c:pt idx="104">
                  <c:v>0.16894581836219999</c:v>
                </c:pt>
                <c:pt idx="105">
                  <c:v>7.3537789101907003E-2</c:v>
                </c:pt>
                <c:pt idx="106">
                  <c:v>0.16549429791792999</c:v>
                </c:pt>
                <c:pt idx="107">
                  <c:v>0.16207856480048999</c:v>
                </c:pt>
                <c:pt idx="108">
                  <c:v>0.18487607131334999</c:v>
                </c:pt>
                <c:pt idx="109">
                  <c:v>6.1627584506824998E-2</c:v>
                </c:pt>
                <c:pt idx="110">
                  <c:v>7.2967980295566004E-2</c:v>
                </c:pt>
                <c:pt idx="111">
                  <c:v>6.4009995800944006E-2</c:v>
                </c:pt>
                <c:pt idx="112">
                  <c:v>8.2320744389710002E-2</c:v>
                </c:pt>
                <c:pt idx="113">
                  <c:v>0.79833861624221003</c:v>
                </c:pt>
                <c:pt idx="114">
                  <c:v>0.29096239699708998</c:v>
                </c:pt>
                <c:pt idx="115">
                  <c:v>0.19317858738474999</c:v>
                </c:pt>
                <c:pt idx="116">
                  <c:v>0.2504725391341</c:v>
                </c:pt>
                <c:pt idx="117">
                  <c:v>0.1110094102696</c:v>
                </c:pt>
                <c:pt idx="118">
                  <c:v>1.0031635427872001</c:v>
                </c:pt>
                <c:pt idx="119">
                  <c:v>0.13451080362116</c:v>
                </c:pt>
                <c:pt idx="120">
                  <c:v>0.18651685393258</c:v>
                </c:pt>
                <c:pt idx="121">
                  <c:v>0.10133014497086</c:v>
                </c:pt>
                <c:pt idx="122">
                  <c:v>9.6271810250818005E-2</c:v>
                </c:pt>
                <c:pt idx="123">
                  <c:v>0.10552953777012</c:v>
                </c:pt>
                <c:pt idx="124">
                  <c:v>0.10058793835554999</c:v>
                </c:pt>
                <c:pt idx="125">
                  <c:v>0.11275773195876</c:v>
                </c:pt>
                <c:pt idx="126">
                  <c:v>0.11016283840251</c:v>
                </c:pt>
                <c:pt idx="127">
                  <c:v>0.63879075064506996</c:v>
                </c:pt>
                <c:pt idx="128">
                  <c:v>0.10262343409386</c:v>
                </c:pt>
                <c:pt idx="129">
                  <c:v>0.1144500528231</c:v>
                </c:pt>
                <c:pt idx="130">
                  <c:v>0.14469830111306001</c:v>
                </c:pt>
                <c:pt idx="131">
                  <c:v>0.12721158064044</c:v>
                </c:pt>
                <c:pt idx="132">
                  <c:v>0.31773478083230999</c:v>
                </c:pt>
                <c:pt idx="133">
                  <c:v>8.2040572792363001E-2</c:v>
                </c:pt>
                <c:pt idx="134">
                  <c:v>0.13409057918421</c:v>
                </c:pt>
                <c:pt idx="135">
                  <c:v>0.15820647874824001</c:v>
                </c:pt>
                <c:pt idx="136">
                  <c:v>0.21543847500336999</c:v>
                </c:pt>
                <c:pt idx="137">
                  <c:v>7.4592477391854997E-2</c:v>
                </c:pt>
                <c:pt idx="138">
                  <c:v>5.2713802390331001E-2</c:v>
                </c:pt>
                <c:pt idx="139">
                  <c:v>0.12553687162558</c:v>
                </c:pt>
                <c:pt idx="140">
                  <c:v>0.21017191977076999</c:v>
                </c:pt>
                <c:pt idx="141">
                  <c:v>0.11982934855588</c:v>
                </c:pt>
                <c:pt idx="142">
                  <c:v>0.14050318416769</c:v>
                </c:pt>
                <c:pt idx="143">
                  <c:v>8.6084031697166996E-2</c:v>
                </c:pt>
                <c:pt idx="144">
                  <c:v>0.13152386809370001</c:v>
                </c:pt>
                <c:pt idx="145">
                  <c:v>7.2103540684422998E-2</c:v>
                </c:pt>
                <c:pt idx="146">
                  <c:v>4.4141615356755003E-2</c:v>
                </c:pt>
                <c:pt idx="147">
                  <c:v>0.21508851871415</c:v>
                </c:pt>
                <c:pt idx="148">
                  <c:v>0.10573851745787</c:v>
                </c:pt>
                <c:pt idx="149">
                  <c:v>6.4505978602895002</c:v>
                </c:pt>
                <c:pt idx="150">
                  <c:v>0.22464611470484999</c:v>
                </c:pt>
                <c:pt idx="151">
                  <c:v>0.14566456588259999</c:v>
                </c:pt>
                <c:pt idx="152">
                  <c:v>9.2360076612044997E-2</c:v>
                </c:pt>
                <c:pt idx="153">
                  <c:v>0.12269125791663001</c:v>
                </c:pt>
                <c:pt idx="154">
                  <c:v>0.11821070710864</c:v>
                </c:pt>
                <c:pt idx="155">
                  <c:v>5.9505860582011003E-2</c:v>
                </c:pt>
                <c:pt idx="156">
                  <c:v>8.0708126080129006E-2</c:v>
                </c:pt>
                <c:pt idx="157">
                  <c:v>0.13633578431373</c:v>
                </c:pt>
                <c:pt idx="158">
                  <c:v>0.2331796269126</c:v>
                </c:pt>
                <c:pt idx="159">
                  <c:v>8.7315283816695996E-2</c:v>
                </c:pt>
                <c:pt idx="160">
                  <c:v>0.28016701461378002</c:v>
                </c:pt>
                <c:pt idx="161">
                  <c:v>8.2270234089196995E-2</c:v>
                </c:pt>
                <c:pt idx="162">
                  <c:v>4.5127245314409002E-2</c:v>
                </c:pt>
                <c:pt idx="163">
                  <c:v>9.4430748381701998E-2</c:v>
                </c:pt>
                <c:pt idx="164">
                  <c:v>0.12907112405002999</c:v>
                </c:pt>
                <c:pt idx="165">
                  <c:v>2.9055176748110001</c:v>
                </c:pt>
                <c:pt idx="166">
                  <c:v>5.1941083970467997E-2</c:v>
                </c:pt>
                <c:pt idx="167">
                  <c:v>0.11274456510797</c:v>
                </c:pt>
                <c:pt idx="168">
                  <c:v>0.11667723525682</c:v>
                </c:pt>
                <c:pt idx="169">
                  <c:v>7.6175536086996995E-2</c:v>
                </c:pt>
                <c:pt idx="170">
                  <c:v>5.9457637885554998E-2</c:v>
                </c:pt>
                <c:pt idx="171">
                  <c:v>6.8322825349778002E-2</c:v>
                </c:pt>
                <c:pt idx="172">
                  <c:v>8.1645358415210006E-2</c:v>
                </c:pt>
                <c:pt idx="173">
                  <c:v>0.14202485434951001</c:v>
                </c:pt>
                <c:pt idx="174">
                  <c:v>0.28840154729223999</c:v>
                </c:pt>
                <c:pt idx="175">
                  <c:v>0.23261639242443999</c:v>
                </c:pt>
                <c:pt idx="176">
                  <c:v>0.25572274044142002</c:v>
                </c:pt>
                <c:pt idx="177">
                  <c:v>7.3798070979289004E-2</c:v>
                </c:pt>
                <c:pt idx="178">
                  <c:v>0.16874277823183001</c:v>
                </c:pt>
                <c:pt idx="179">
                  <c:v>0.15061458483449999</c:v>
                </c:pt>
                <c:pt idx="180">
                  <c:v>8.8259240023021004E-2</c:v>
                </c:pt>
                <c:pt idx="181">
                  <c:v>6.8527877271314999E-2</c:v>
                </c:pt>
                <c:pt idx="182">
                  <c:v>0.22016523867808999</c:v>
                </c:pt>
                <c:pt idx="183">
                  <c:v>7.6445232451321996E-2</c:v>
                </c:pt>
                <c:pt idx="184">
                  <c:v>0.11147457442942001</c:v>
                </c:pt>
                <c:pt idx="185">
                  <c:v>8.4703174139999005E-2</c:v>
                </c:pt>
                <c:pt idx="186">
                  <c:v>3.8318065727246</c:v>
                </c:pt>
                <c:pt idx="187">
                  <c:v>1.7113481744699</c:v>
                </c:pt>
                <c:pt idx="188">
                  <c:v>0.35223974268454999</c:v>
                </c:pt>
                <c:pt idx="189">
                  <c:v>0.16838725396936999</c:v>
                </c:pt>
                <c:pt idx="190">
                  <c:v>7.2655569373599002E-2</c:v>
                </c:pt>
                <c:pt idx="191">
                  <c:v>0.56310450662254996</c:v>
                </c:pt>
                <c:pt idx="192">
                  <c:v>0.11891932849518</c:v>
                </c:pt>
                <c:pt idx="193">
                  <c:v>7.3092956569932005E-2</c:v>
                </c:pt>
                <c:pt idx="194">
                  <c:v>5.4269286351198001E-2</c:v>
                </c:pt>
                <c:pt idx="195">
                  <c:v>5.5769600461376002E-2</c:v>
                </c:pt>
                <c:pt idx="196">
                  <c:v>9.8102332996107003E-2</c:v>
                </c:pt>
                <c:pt idx="197">
                  <c:v>6.3977470134919001E-2</c:v>
                </c:pt>
                <c:pt idx="198">
                  <c:v>0.11292959855744</c:v>
                </c:pt>
                <c:pt idx="199">
                  <c:v>6.5145776880996001E-2</c:v>
                </c:pt>
                <c:pt idx="200">
                  <c:v>5.3685456907975999E-2</c:v>
                </c:pt>
                <c:pt idx="201">
                  <c:v>6.7153913307758994E-2</c:v>
                </c:pt>
                <c:pt idx="202">
                  <c:v>0.10110761958531</c:v>
                </c:pt>
                <c:pt idx="203">
                  <c:v>0.15728646652534001</c:v>
                </c:pt>
                <c:pt idx="204">
                  <c:v>0.18515989011823</c:v>
                </c:pt>
                <c:pt idx="205">
                  <c:v>0.15044999702347001</c:v>
                </c:pt>
                <c:pt idx="206">
                  <c:v>5.0691906696628E-2</c:v>
                </c:pt>
                <c:pt idx="207">
                  <c:v>3.8630699383189998E-2</c:v>
                </c:pt>
                <c:pt idx="208">
                  <c:v>0.11224043221055</c:v>
                </c:pt>
                <c:pt idx="209">
                  <c:v>6.9055048084169998E-2</c:v>
                </c:pt>
                <c:pt idx="210">
                  <c:v>1.3596591573000001</c:v>
                </c:pt>
                <c:pt idx="211">
                  <c:v>0.18139137857448001</c:v>
                </c:pt>
                <c:pt idx="212">
                  <c:v>0.19837289646718001</c:v>
                </c:pt>
                <c:pt idx="213">
                  <c:v>7.1957084720681005E-2</c:v>
                </c:pt>
                <c:pt idx="214">
                  <c:v>5.7993377026020997E-2</c:v>
                </c:pt>
                <c:pt idx="215">
                  <c:v>8.4791376348367004E-2</c:v>
                </c:pt>
                <c:pt idx="216">
                  <c:v>0.32771494212246999</c:v>
                </c:pt>
                <c:pt idx="217">
                  <c:v>0.13385994719152</c:v>
                </c:pt>
                <c:pt idx="218">
                  <c:v>9.3210176632637004E-2</c:v>
                </c:pt>
                <c:pt idx="219">
                  <c:v>7.2865759697089999E-2</c:v>
                </c:pt>
                <c:pt idx="220">
                  <c:v>0.12972735268249999</c:v>
                </c:pt>
                <c:pt idx="221">
                  <c:v>5.5237091212579997E-2</c:v>
                </c:pt>
                <c:pt idx="222">
                  <c:v>9.0609916630100998E-2</c:v>
                </c:pt>
                <c:pt idx="223">
                  <c:v>0.13534308545154999</c:v>
                </c:pt>
                <c:pt idx="224">
                  <c:v>7.3711216139336996E-2</c:v>
                </c:pt>
                <c:pt idx="225">
                  <c:v>9.1805285361428998E-2</c:v>
                </c:pt>
                <c:pt idx="226">
                  <c:v>0.13757561199310001</c:v>
                </c:pt>
                <c:pt idx="227">
                  <c:v>9.2493619249143996E-2</c:v>
                </c:pt>
                <c:pt idx="228">
                  <c:v>6.8877766124455994E-2</c:v>
                </c:pt>
                <c:pt idx="229">
                  <c:v>7.4120028733756005E-2</c:v>
                </c:pt>
                <c:pt idx="230">
                  <c:v>0.10597889120854</c:v>
                </c:pt>
                <c:pt idx="231">
                  <c:v>0.21574089702089999</c:v>
                </c:pt>
                <c:pt idx="232">
                  <c:v>5.8269820262399998E-2</c:v>
                </c:pt>
                <c:pt idx="233">
                  <c:v>0.10399514689314</c:v>
                </c:pt>
                <c:pt idx="234">
                  <c:v>0.1263576961357</c:v>
                </c:pt>
                <c:pt idx="235">
                  <c:v>6.0704287608663997E-2</c:v>
                </c:pt>
                <c:pt idx="236">
                  <c:v>6.6124641540817999E-2</c:v>
                </c:pt>
                <c:pt idx="237">
                  <c:v>0.19547169811321</c:v>
                </c:pt>
                <c:pt idx="238">
                  <c:v>7.2406468994954995E-2</c:v>
                </c:pt>
                <c:pt idx="239">
                  <c:v>8.3318391010699003E-2</c:v>
                </c:pt>
                <c:pt idx="240">
                  <c:v>0.11421365261565999</c:v>
                </c:pt>
                <c:pt idx="241">
                  <c:v>0.45403814935065001</c:v>
                </c:pt>
                <c:pt idx="242">
                  <c:v>0.10990188425097</c:v>
                </c:pt>
                <c:pt idx="243">
                  <c:v>0.11143739424147001</c:v>
                </c:pt>
                <c:pt idx="244">
                  <c:v>7.0717429389395001E-2</c:v>
                </c:pt>
                <c:pt idx="245">
                  <c:v>0.14206787687451</c:v>
                </c:pt>
                <c:pt idx="246">
                  <c:v>7.4174681374636994E-2</c:v>
                </c:pt>
                <c:pt idx="247">
                  <c:v>0.17449339769079</c:v>
                </c:pt>
                <c:pt idx="248">
                  <c:v>0.123274685004</c:v>
                </c:pt>
                <c:pt idx="249">
                  <c:v>6.7021736900093998E-2</c:v>
                </c:pt>
                <c:pt idx="250">
                  <c:v>0.14681313720629999</c:v>
                </c:pt>
                <c:pt idx="251">
                  <c:v>0.15168178851066</c:v>
                </c:pt>
                <c:pt idx="252">
                  <c:v>9.7340506414816994E-2</c:v>
                </c:pt>
                <c:pt idx="253">
                  <c:v>0.14777919644105</c:v>
                </c:pt>
                <c:pt idx="254">
                  <c:v>7.3328335797072E-2</c:v>
                </c:pt>
                <c:pt idx="255">
                  <c:v>0.37834284435492999</c:v>
                </c:pt>
                <c:pt idx="256">
                  <c:v>7.3239731768649993E-2</c:v>
                </c:pt>
                <c:pt idx="257">
                  <c:v>3.0955864208411E-2</c:v>
                </c:pt>
                <c:pt idx="258">
                  <c:v>0.16118916206723999</c:v>
                </c:pt>
                <c:pt idx="259">
                  <c:v>7.3481810967715E-2</c:v>
                </c:pt>
                <c:pt idx="260">
                  <c:v>0.15551428909244</c:v>
                </c:pt>
                <c:pt idx="261">
                  <c:v>0.15030199406437</c:v>
                </c:pt>
                <c:pt idx="262">
                  <c:v>0.1708689310273</c:v>
                </c:pt>
                <c:pt idx="263">
                  <c:v>0.27317025151350999</c:v>
                </c:pt>
                <c:pt idx="264">
                  <c:v>7.6502429125468993E-2</c:v>
                </c:pt>
                <c:pt idx="265">
                  <c:v>0.44324847132681</c:v>
                </c:pt>
                <c:pt idx="266">
                  <c:v>0.14337808718714001</c:v>
                </c:pt>
                <c:pt idx="267">
                  <c:v>0.16024646940842999</c:v>
                </c:pt>
                <c:pt idx="268">
                  <c:v>0.65165183763066004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F2C2-40EF-AEC8-9356C091F99E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NDR 2 Soundcheck Neue Musik - Das Festival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Sheet1!$AI$2:$AI$270</c:f>
              <c:numCache>
                <c:formatCode>General</c:formatCode>
                <c:ptCount val="2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3.4013605442177002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7.1428571428570997</c:v>
                </c:pt>
                <c:pt idx="54">
                  <c:v>0</c:v>
                </c:pt>
                <c:pt idx="55">
                  <c:v>0</c:v>
                </c:pt>
                <c:pt idx="56">
                  <c:v>12.288686605982001</c:v>
                </c:pt>
                <c:pt idx="57">
                  <c:v>0</c:v>
                </c:pt>
                <c:pt idx="58">
                  <c:v>2.1889400921658999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2.4029380902413</c:v>
                </c:pt>
                <c:pt idx="65">
                  <c:v>3.9134912461379998</c:v>
                </c:pt>
                <c:pt idx="66">
                  <c:v>0</c:v>
                </c:pt>
                <c:pt idx="67">
                  <c:v>0.89910089910089996</c:v>
                </c:pt>
                <c:pt idx="68">
                  <c:v>0</c:v>
                </c:pt>
                <c:pt idx="69">
                  <c:v>2.0689655172413999</c:v>
                </c:pt>
                <c:pt idx="70">
                  <c:v>2.5465230166502999</c:v>
                </c:pt>
                <c:pt idx="71">
                  <c:v>1.7543859649122999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1.1954459203036001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3</c:v>
                </c:pt>
                <c:pt idx="120">
                  <c:v>1.1453744493392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5.3550973654065999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3.3762057877813998</c:v>
                </c:pt>
                <c:pt idx="134">
                  <c:v>0</c:v>
                </c:pt>
                <c:pt idx="135">
                  <c:v>2.2346368715084002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0.59101654846336005</c:v>
                </c:pt>
                <c:pt idx="144">
                  <c:v>1.1801730920535001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1.3274336283185999</c:v>
                </c:pt>
                <c:pt idx="159">
                  <c:v>5.4744525547445004</c:v>
                </c:pt>
                <c:pt idx="160">
                  <c:v>1.7166782972784</c:v>
                </c:pt>
                <c:pt idx="161">
                  <c:v>3.4196332254585</c:v>
                </c:pt>
                <c:pt idx="162">
                  <c:v>1.3061529131875</c:v>
                </c:pt>
                <c:pt idx="163">
                  <c:v>2.3541402540581999</c:v>
                </c:pt>
                <c:pt idx="164">
                  <c:v>2.1639344262294999</c:v>
                </c:pt>
                <c:pt idx="165">
                  <c:v>1.1802575107296001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1.3290802764487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0.89332632685234004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2.7154046997389001</c:v>
                </c:pt>
                <c:pt idx="267">
                  <c:v>0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F2C2-40EF-AEC8-9356C091F99E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Sheet1!$AJ$2:$AJ$270</c:f>
              <c:numCache>
                <c:formatCode>General</c:formatCode>
                <c:ptCount val="2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2.2119815668202998</c:v>
                </c:pt>
                <c:pt idx="199">
                  <c:v>3.0581039755352002</c:v>
                </c:pt>
                <c:pt idx="200">
                  <c:v>3.9969834087481</c:v>
                </c:pt>
                <c:pt idx="201">
                  <c:v>9.4611528822055</c:v>
                </c:pt>
                <c:pt idx="202">
                  <c:v>2.8920468711045002</c:v>
                </c:pt>
                <c:pt idx="203">
                  <c:v>1.7443868739206001</c:v>
                </c:pt>
                <c:pt idx="204">
                  <c:v>0.85436893203884001</c:v>
                </c:pt>
                <c:pt idx="205">
                  <c:v>0.68571428571429005</c:v>
                </c:pt>
                <c:pt idx="206">
                  <c:v>0.72190834902698997</c:v>
                </c:pt>
                <c:pt idx="207">
                  <c:v>16.908752327746999</c:v>
                </c:pt>
                <c:pt idx="208">
                  <c:v>1.4774774774774999</c:v>
                </c:pt>
                <c:pt idx="209">
                  <c:v>0.41549553953318002</c:v>
                </c:pt>
                <c:pt idx="210">
                  <c:v>1.0082644628099</c:v>
                </c:pt>
                <c:pt idx="211">
                  <c:v>0.99591836734693995</c:v>
                </c:pt>
                <c:pt idx="212">
                  <c:v>0.36407766990291002</c:v>
                </c:pt>
                <c:pt idx="213">
                  <c:v>1.0608486789431999</c:v>
                </c:pt>
                <c:pt idx="214">
                  <c:v>0.98178939034045998</c:v>
                </c:pt>
                <c:pt idx="215">
                  <c:v>0.79855744461617995</c:v>
                </c:pt>
                <c:pt idx="216">
                  <c:v>0.82768999247554997</c:v>
                </c:pt>
                <c:pt idx="217">
                  <c:v>0.62084257206208004</c:v>
                </c:pt>
                <c:pt idx="218">
                  <c:v>0.94959824689553995</c:v>
                </c:pt>
                <c:pt idx="219">
                  <c:v>0.82244799225930998</c:v>
                </c:pt>
                <c:pt idx="220">
                  <c:v>0.36101083032490999</c:v>
                </c:pt>
                <c:pt idx="221">
                  <c:v>0.47174648753974002</c:v>
                </c:pt>
                <c:pt idx="222">
                  <c:v>3.3913352272727</c:v>
                </c:pt>
                <c:pt idx="223">
                  <c:v>0.92517006802721002</c:v>
                </c:pt>
                <c:pt idx="224">
                  <c:v>0.57553956834532005</c:v>
                </c:pt>
                <c:pt idx="225">
                  <c:v>0.53246753246752998</c:v>
                </c:pt>
                <c:pt idx="226">
                  <c:v>0.42746113989637002</c:v>
                </c:pt>
                <c:pt idx="227">
                  <c:v>0.58177117000645995</c:v>
                </c:pt>
                <c:pt idx="228">
                  <c:v>0.61631864593873997</c:v>
                </c:pt>
                <c:pt idx="229">
                  <c:v>0.89058524173027998</c:v>
                </c:pt>
                <c:pt idx="230">
                  <c:v>0.36137071651090003</c:v>
                </c:pt>
                <c:pt idx="231">
                  <c:v>0.50430504305043</c:v>
                </c:pt>
                <c:pt idx="232">
                  <c:v>0.63725490196078005</c:v>
                </c:pt>
                <c:pt idx="233">
                  <c:v>0.33557046979866001</c:v>
                </c:pt>
                <c:pt idx="234">
                  <c:v>0.35018270401948998</c:v>
                </c:pt>
                <c:pt idx="235">
                  <c:v>0.25867315885574999</c:v>
                </c:pt>
                <c:pt idx="236">
                  <c:v>0.52279635258359003</c:v>
                </c:pt>
                <c:pt idx="237">
                  <c:v>0.94032549728752002</c:v>
                </c:pt>
                <c:pt idx="238">
                  <c:v>0.50179211469534002</c:v>
                </c:pt>
                <c:pt idx="239">
                  <c:v>0.58566607107405</c:v>
                </c:pt>
                <c:pt idx="240">
                  <c:v>0.54729327781083004</c:v>
                </c:pt>
                <c:pt idx="241">
                  <c:v>0.42806183115339003</c:v>
                </c:pt>
                <c:pt idx="242">
                  <c:v>0.57437116260646004</c:v>
                </c:pt>
                <c:pt idx="243">
                  <c:v>1.3467217956291</c:v>
                </c:pt>
                <c:pt idx="244">
                  <c:v>0.75713453698310995</c:v>
                </c:pt>
                <c:pt idx="245">
                  <c:v>0.73402417962002997</c:v>
                </c:pt>
                <c:pt idx="246">
                  <c:v>0.82379862700229001</c:v>
                </c:pt>
                <c:pt idx="247">
                  <c:v>0.38395904436860001</c:v>
                </c:pt>
                <c:pt idx="248">
                  <c:v>0.62393647192285995</c:v>
                </c:pt>
                <c:pt idx="249">
                  <c:v>1.1525423728813999</c:v>
                </c:pt>
                <c:pt idx="250">
                  <c:v>0.63937184520471002</c:v>
                </c:pt>
                <c:pt idx="251">
                  <c:v>1.4966740576497</c:v>
                </c:pt>
                <c:pt idx="252">
                  <c:v>0.38251366120218999</c:v>
                </c:pt>
                <c:pt idx="253">
                  <c:v>0.61721710882512004</c:v>
                </c:pt>
                <c:pt idx="254">
                  <c:v>0.68844492440604999</c:v>
                </c:pt>
                <c:pt idx="255">
                  <c:v>0.59267241379309998</c:v>
                </c:pt>
                <c:pt idx="256">
                  <c:v>0.75107296137338997</c:v>
                </c:pt>
                <c:pt idx="257">
                  <c:v>0.43663471778488</c:v>
                </c:pt>
                <c:pt idx="258">
                  <c:v>3.2219884271436001</c:v>
                </c:pt>
                <c:pt idx="259">
                  <c:v>0.41710114702814999</c:v>
                </c:pt>
                <c:pt idx="260">
                  <c:v>0.96774193548387</c:v>
                </c:pt>
                <c:pt idx="261">
                  <c:v>0.53623940494723998</c:v>
                </c:pt>
                <c:pt idx="262">
                  <c:v>0.44812133746984001</c:v>
                </c:pt>
                <c:pt idx="263">
                  <c:v>0.85866391894213001</c:v>
                </c:pt>
                <c:pt idx="264">
                  <c:v>0.46248715313464001</c:v>
                </c:pt>
                <c:pt idx="265">
                  <c:v>0.53018642038651997</c:v>
                </c:pt>
                <c:pt idx="266">
                  <c:v>0.47838715188792003</c:v>
                </c:pt>
                <c:pt idx="267">
                  <c:v>10.889230244068999</c:v>
                </c:pt>
                <c:pt idx="268">
                  <c:v>0.88570941917902002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F2C2-40EF-AEC8-9356C091F99E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Schüssel-Schorse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Sheet1!$AK$2:$AK$270</c:f>
              <c:numCache>
                <c:formatCode>General</c:formatCode>
                <c:ptCount val="2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4.0735400144196001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3.0901904419691002</c:v>
                </c:pt>
                <c:pt idx="82">
                  <c:v>0</c:v>
                </c:pt>
                <c:pt idx="83">
                  <c:v>0</c:v>
                </c:pt>
                <c:pt idx="84">
                  <c:v>2.9001074113856</c:v>
                </c:pt>
                <c:pt idx="85">
                  <c:v>0</c:v>
                </c:pt>
                <c:pt idx="86">
                  <c:v>0</c:v>
                </c:pt>
                <c:pt idx="87">
                  <c:v>1.6797712651893999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3.5143769968051002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1.8800993260020999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1.6796322489391999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0.91517071453712995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5.0650721069292999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2.7545327754533</c:v>
                </c:pt>
                <c:pt idx="158">
                  <c:v>3.2426778242677998</c:v>
                </c:pt>
                <c:pt idx="159">
                  <c:v>1.8808777429467001</c:v>
                </c:pt>
                <c:pt idx="160">
                  <c:v>1.3874436351023001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1.8939393939394</c:v>
                </c:pt>
                <c:pt idx="169">
                  <c:v>2.8035775713794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2.1671826625386998</c:v>
                </c:pt>
                <c:pt idx="180">
                  <c:v>0</c:v>
                </c:pt>
                <c:pt idx="181">
                  <c:v>0</c:v>
                </c:pt>
                <c:pt idx="182">
                  <c:v>1.990391214825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3.3607681755829999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2.7568493150685001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2.8366370471633999</c:v>
                </c:pt>
                <c:pt idx="200">
                  <c:v>2.0826220553089998</c:v>
                </c:pt>
                <c:pt idx="201">
                  <c:v>1.2969283276451</c:v>
                </c:pt>
                <c:pt idx="202">
                  <c:v>1.6587139286526</c:v>
                </c:pt>
                <c:pt idx="203">
                  <c:v>0</c:v>
                </c:pt>
                <c:pt idx="204">
                  <c:v>1.8631436314362999</c:v>
                </c:pt>
                <c:pt idx="205">
                  <c:v>1.7241379310345</c:v>
                </c:pt>
                <c:pt idx="206">
                  <c:v>0</c:v>
                </c:pt>
                <c:pt idx="207">
                  <c:v>2.2259696458685001</c:v>
                </c:pt>
                <c:pt idx="208">
                  <c:v>2.9986522911050999</c:v>
                </c:pt>
                <c:pt idx="209">
                  <c:v>2.2841787033926999</c:v>
                </c:pt>
                <c:pt idx="210">
                  <c:v>1.3893538667559</c:v>
                </c:pt>
                <c:pt idx="211">
                  <c:v>2.1070234113712001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1.3675783855904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3.8209485726980001</c:v>
                </c:pt>
                <c:pt idx="235">
                  <c:v>3.2322559146951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3.3909574468085002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1.4290461947491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1.7270009963466999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F2C2-40EF-AEC8-9356C091F99E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NDR Bigband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Sheet1!$AL$2:$AL$270</c:f>
              <c:numCache>
                <c:formatCode>General</c:formatCode>
                <c:ptCount val="2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F2C2-40EF-AEC8-9356C091F99E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Sheet1!$AM$2:$AM$270</c:f>
              <c:numCache>
                <c:formatCode>General</c:formatCode>
                <c:ptCount val="2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F2C2-40EF-AEC8-9356C091F99E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Jennifer - Sehnsucht nach was Besseres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Sheet1!$A$2:$A$270</c:f>
              <c:strCache>
                <c:ptCount val="269"/>
                <c:pt idx="0">
                  <c:v>07.04.2016</c:v>
                </c:pt>
                <c:pt idx="1">
                  <c:v>08.04.2016</c:v>
                </c:pt>
                <c:pt idx="2">
                  <c:v>09.04.2016</c:v>
                </c:pt>
                <c:pt idx="3">
                  <c:v>10.04.2016</c:v>
                </c:pt>
                <c:pt idx="4">
                  <c:v>11.04.2016</c:v>
                </c:pt>
                <c:pt idx="5">
                  <c:v>12.04.2016</c:v>
                </c:pt>
                <c:pt idx="6">
                  <c:v>13.04.2016</c:v>
                </c:pt>
                <c:pt idx="7">
                  <c:v>14.04.2016</c:v>
                </c:pt>
                <c:pt idx="8">
                  <c:v>15.04.2016</c:v>
                </c:pt>
                <c:pt idx="9">
                  <c:v>16.04.2016</c:v>
                </c:pt>
                <c:pt idx="10">
                  <c:v>17.04.2016</c:v>
                </c:pt>
                <c:pt idx="11">
                  <c:v>18.04.2016</c:v>
                </c:pt>
                <c:pt idx="12">
                  <c:v>19.04.2016</c:v>
                </c:pt>
                <c:pt idx="13">
                  <c:v>20.04.2016</c:v>
                </c:pt>
                <c:pt idx="14">
                  <c:v>21.04.2016</c:v>
                </c:pt>
                <c:pt idx="15">
                  <c:v>22.04.2016</c:v>
                </c:pt>
                <c:pt idx="16">
                  <c:v>23.04.2016</c:v>
                </c:pt>
                <c:pt idx="17">
                  <c:v>24.04.2016</c:v>
                </c:pt>
                <c:pt idx="18">
                  <c:v>25.04.2016</c:v>
                </c:pt>
                <c:pt idx="19">
                  <c:v>26.04.2016</c:v>
                </c:pt>
                <c:pt idx="20">
                  <c:v>27.04.2016</c:v>
                </c:pt>
                <c:pt idx="21">
                  <c:v>28.04.2016</c:v>
                </c:pt>
                <c:pt idx="22">
                  <c:v>29.04.2016</c:v>
                </c:pt>
                <c:pt idx="23">
                  <c:v>30.04.2016</c:v>
                </c:pt>
                <c:pt idx="24">
                  <c:v>01.05.2016</c:v>
                </c:pt>
                <c:pt idx="25">
                  <c:v>02.05.2016</c:v>
                </c:pt>
                <c:pt idx="26">
                  <c:v>03.05.2016</c:v>
                </c:pt>
                <c:pt idx="27">
                  <c:v>04.05.2016</c:v>
                </c:pt>
                <c:pt idx="28">
                  <c:v>05.05.2016</c:v>
                </c:pt>
                <c:pt idx="29">
                  <c:v>06.05.2016</c:v>
                </c:pt>
                <c:pt idx="30">
                  <c:v>07.05.2016</c:v>
                </c:pt>
                <c:pt idx="31">
                  <c:v>08.05.2016</c:v>
                </c:pt>
                <c:pt idx="32">
                  <c:v>09.05.2016</c:v>
                </c:pt>
                <c:pt idx="33">
                  <c:v>10.05.2016</c:v>
                </c:pt>
                <c:pt idx="34">
                  <c:v>11.05.2016</c:v>
                </c:pt>
                <c:pt idx="35">
                  <c:v>12.05.2016</c:v>
                </c:pt>
                <c:pt idx="36">
                  <c:v>13.05.2016</c:v>
                </c:pt>
                <c:pt idx="37">
                  <c:v>14.05.2016</c:v>
                </c:pt>
                <c:pt idx="38">
                  <c:v>15.05.2016</c:v>
                </c:pt>
                <c:pt idx="39">
                  <c:v>16.05.2016</c:v>
                </c:pt>
                <c:pt idx="40">
                  <c:v>17.05.2016</c:v>
                </c:pt>
                <c:pt idx="41">
                  <c:v>18.05.2016</c:v>
                </c:pt>
                <c:pt idx="42">
                  <c:v>19.05.2016</c:v>
                </c:pt>
                <c:pt idx="43">
                  <c:v>20.05.2016</c:v>
                </c:pt>
                <c:pt idx="44">
                  <c:v>21.05.2016</c:v>
                </c:pt>
                <c:pt idx="45">
                  <c:v>22.05.2016</c:v>
                </c:pt>
                <c:pt idx="46">
                  <c:v>23.05.2016</c:v>
                </c:pt>
                <c:pt idx="47">
                  <c:v>24.05.2016</c:v>
                </c:pt>
                <c:pt idx="48">
                  <c:v>25.05.2016</c:v>
                </c:pt>
                <c:pt idx="49">
                  <c:v>26.05.2016</c:v>
                </c:pt>
                <c:pt idx="50">
                  <c:v>27.05.2016</c:v>
                </c:pt>
                <c:pt idx="51">
                  <c:v>28.05.2016</c:v>
                </c:pt>
                <c:pt idx="52">
                  <c:v>29.05.2016</c:v>
                </c:pt>
                <c:pt idx="53">
                  <c:v>30.05.2016</c:v>
                </c:pt>
                <c:pt idx="54">
                  <c:v>31.05.2016</c:v>
                </c:pt>
                <c:pt idx="55">
                  <c:v>01.06.2016</c:v>
                </c:pt>
                <c:pt idx="56">
                  <c:v>02.06.2016</c:v>
                </c:pt>
                <c:pt idx="57">
                  <c:v>03.06.2016</c:v>
                </c:pt>
                <c:pt idx="58">
                  <c:v>04.06.2016</c:v>
                </c:pt>
                <c:pt idx="59">
                  <c:v>05.06.2016</c:v>
                </c:pt>
                <c:pt idx="60">
                  <c:v>06.06.2016</c:v>
                </c:pt>
                <c:pt idx="61">
                  <c:v>07.06.2016</c:v>
                </c:pt>
                <c:pt idx="62">
                  <c:v>08.06.2016</c:v>
                </c:pt>
                <c:pt idx="63">
                  <c:v>09.06.2016</c:v>
                </c:pt>
                <c:pt idx="64">
                  <c:v>10.06.2016</c:v>
                </c:pt>
                <c:pt idx="65">
                  <c:v>11.06.2016</c:v>
                </c:pt>
                <c:pt idx="66">
                  <c:v>12.06.2016</c:v>
                </c:pt>
                <c:pt idx="67">
                  <c:v>13.06.2016</c:v>
                </c:pt>
                <c:pt idx="68">
                  <c:v>14.06.2016</c:v>
                </c:pt>
                <c:pt idx="69">
                  <c:v>15.06.2016</c:v>
                </c:pt>
                <c:pt idx="70">
                  <c:v>16.06.2016</c:v>
                </c:pt>
                <c:pt idx="71">
                  <c:v>17.06.2016</c:v>
                </c:pt>
                <c:pt idx="72">
                  <c:v>18.06.2016</c:v>
                </c:pt>
                <c:pt idx="73">
                  <c:v>19.06.2016</c:v>
                </c:pt>
                <c:pt idx="74">
                  <c:v>20.06.2016</c:v>
                </c:pt>
                <c:pt idx="75">
                  <c:v>21.06.2016</c:v>
                </c:pt>
                <c:pt idx="76">
                  <c:v>22.06.2016</c:v>
                </c:pt>
                <c:pt idx="77">
                  <c:v>23.06.2016</c:v>
                </c:pt>
                <c:pt idx="78">
                  <c:v>24.06.2016</c:v>
                </c:pt>
                <c:pt idx="79">
                  <c:v>25.06.2016</c:v>
                </c:pt>
                <c:pt idx="80">
                  <c:v>26.06.2016</c:v>
                </c:pt>
                <c:pt idx="81">
                  <c:v>27.06.2016</c:v>
                </c:pt>
                <c:pt idx="82">
                  <c:v>28.06.2016</c:v>
                </c:pt>
                <c:pt idx="83">
                  <c:v>29.06.2016</c:v>
                </c:pt>
                <c:pt idx="84">
                  <c:v>30.06.2016</c:v>
                </c:pt>
                <c:pt idx="85">
                  <c:v>01.07.2016</c:v>
                </c:pt>
                <c:pt idx="86">
                  <c:v>02.07.2016</c:v>
                </c:pt>
                <c:pt idx="87">
                  <c:v>03.07.2016</c:v>
                </c:pt>
                <c:pt idx="88">
                  <c:v>04.07.2016</c:v>
                </c:pt>
                <c:pt idx="89">
                  <c:v>05.07.2016</c:v>
                </c:pt>
                <c:pt idx="90">
                  <c:v>06.07.2016</c:v>
                </c:pt>
                <c:pt idx="91">
                  <c:v>07.07.2016</c:v>
                </c:pt>
                <c:pt idx="92">
                  <c:v>08.07.2016</c:v>
                </c:pt>
                <c:pt idx="93">
                  <c:v>09.07.2016</c:v>
                </c:pt>
                <c:pt idx="94">
                  <c:v>10.07.2016</c:v>
                </c:pt>
                <c:pt idx="95">
                  <c:v>11.07.2016</c:v>
                </c:pt>
                <c:pt idx="96">
                  <c:v>12.07.2016</c:v>
                </c:pt>
                <c:pt idx="97">
                  <c:v>13.07.2016</c:v>
                </c:pt>
                <c:pt idx="98">
                  <c:v>14.07.2016</c:v>
                </c:pt>
                <c:pt idx="99">
                  <c:v>15.07.2016</c:v>
                </c:pt>
                <c:pt idx="100">
                  <c:v>16.07.2016</c:v>
                </c:pt>
                <c:pt idx="101">
                  <c:v>17.07.2016</c:v>
                </c:pt>
                <c:pt idx="102">
                  <c:v>18.07.2016</c:v>
                </c:pt>
                <c:pt idx="103">
                  <c:v>19.07.2016</c:v>
                </c:pt>
                <c:pt idx="104">
                  <c:v>20.07.2016</c:v>
                </c:pt>
                <c:pt idx="105">
                  <c:v>21.07.2016</c:v>
                </c:pt>
                <c:pt idx="106">
                  <c:v>22.07.2016</c:v>
                </c:pt>
                <c:pt idx="107">
                  <c:v>23.07.2016</c:v>
                </c:pt>
                <c:pt idx="108">
                  <c:v>24.07.2016</c:v>
                </c:pt>
                <c:pt idx="109">
                  <c:v>25.07.2016</c:v>
                </c:pt>
                <c:pt idx="110">
                  <c:v>26.07.2016</c:v>
                </c:pt>
                <c:pt idx="111">
                  <c:v>27.07.2016</c:v>
                </c:pt>
                <c:pt idx="112">
                  <c:v>28.07.2016</c:v>
                </c:pt>
                <c:pt idx="113">
                  <c:v>29.07.2016</c:v>
                </c:pt>
                <c:pt idx="114">
                  <c:v>30.07.2016</c:v>
                </c:pt>
                <c:pt idx="115">
                  <c:v>31.07.2016</c:v>
                </c:pt>
                <c:pt idx="116">
                  <c:v>01.08.2016</c:v>
                </c:pt>
                <c:pt idx="117">
                  <c:v>02.08.2016</c:v>
                </c:pt>
                <c:pt idx="118">
                  <c:v>03.08.2016</c:v>
                </c:pt>
                <c:pt idx="119">
                  <c:v>04.08.2016</c:v>
                </c:pt>
                <c:pt idx="120">
                  <c:v>05.08.2016</c:v>
                </c:pt>
                <c:pt idx="121">
                  <c:v>06.08.2016</c:v>
                </c:pt>
                <c:pt idx="122">
                  <c:v>07.08.2016</c:v>
                </c:pt>
                <c:pt idx="123">
                  <c:v>08.08.2016</c:v>
                </c:pt>
                <c:pt idx="124">
                  <c:v>09.08.2016</c:v>
                </c:pt>
                <c:pt idx="125">
                  <c:v>10.08.2016</c:v>
                </c:pt>
                <c:pt idx="126">
                  <c:v>11.08.2016</c:v>
                </c:pt>
                <c:pt idx="127">
                  <c:v>12.08.2016</c:v>
                </c:pt>
                <c:pt idx="128">
                  <c:v>13.08.2016</c:v>
                </c:pt>
                <c:pt idx="129">
                  <c:v>14.08.2016</c:v>
                </c:pt>
                <c:pt idx="130">
                  <c:v>15.08.2016</c:v>
                </c:pt>
                <c:pt idx="131">
                  <c:v>16.08.2016</c:v>
                </c:pt>
                <c:pt idx="132">
                  <c:v>17.08.2016</c:v>
                </c:pt>
                <c:pt idx="133">
                  <c:v>18.08.2016</c:v>
                </c:pt>
                <c:pt idx="134">
                  <c:v>19.08.2016</c:v>
                </c:pt>
                <c:pt idx="135">
                  <c:v>20.08.2016</c:v>
                </c:pt>
                <c:pt idx="136">
                  <c:v>21.08.2016</c:v>
                </c:pt>
                <c:pt idx="137">
                  <c:v>22.08.2016</c:v>
                </c:pt>
                <c:pt idx="138">
                  <c:v>23.08.2016</c:v>
                </c:pt>
                <c:pt idx="139">
                  <c:v>24.08.2016</c:v>
                </c:pt>
                <c:pt idx="140">
                  <c:v>25.08.2016</c:v>
                </c:pt>
                <c:pt idx="141">
                  <c:v>26.08.2016</c:v>
                </c:pt>
                <c:pt idx="142">
                  <c:v>27.08.2016</c:v>
                </c:pt>
                <c:pt idx="143">
                  <c:v>28.08.2016</c:v>
                </c:pt>
                <c:pt idx="144">
                  <c:v>29.08.2016</c:v>
                </c:pt>
                <c:pt idx="145">
                  <c:v>30.08.2016</c:v>
                </c:pt>
                <c:pt idx="146">
                  <c:v>31.08.2016</c:v>
                </c:pt>
                <c:pt idx="147">
                  <c:v>01.09.2016</c:v>
                </c:pt>
                <c:pt idx="148">
                  <c:v>02.09.2016</c:v>
                </c:pt>
                <c:pt idx="149">
                  <c:v>03.09.2016</c:v>
                </c:pt>
                <c:pt idx="150">
                  <c:v>04.09.2016</c:v>
                </c:pt>
                <c:pt idx="151">
                  <c:v>05.09.2016</c:v>
                </c:pt>
                <c:pt idx="152">
                  <c:v>06.09.2016</c:v>
                </c:pt>
                <c:pt idx="153">
                  <c:v>07.09.2016</c:v>
                </c:pt>
                <c:pt idx="154">
                  <c:v>08.09.2016</c:v>
                </c:pt>
                <c:pt idx="155">
                  <c:v>09.09.2016</c:v>
                </c:pt>
                <c:pt idx="156">
                  <c:v>10.09.2016</c:v>
                </c:pt>
                <c:pt idx="157">
                  <c:v>11.09.2016</c:v>
                </c:pt>
                <c:pt idx="158">
                  <c:v>12.09.2016</c:v>
                </c:pt>
                <c:pt idx="159">
                  <c:v>13.09.2016</c:v>
                </c:pt>
                <c:pt idx="160">
                  <c:v>14.09.2016</c:v>
                </c:pt>
                <c:pt idx="161">
                  <c:v>15.09.2016</c:v>
                </c:pt>
                <c:pt idx="162">
                  <c:v>16.09.2016</c:v>
                </c:pt>
                <c:pt idx="163">
                  <c:v>17.09.2016</c:v>
                </c:pt>
                <c:pt idx="164">
                  <c:v>18.09.2016</c:v>
                </c:pt>
                <c:pt idx="165">
                  <c:v>19.09.2016</c:v>
                </c:pt>
                <c:pt idx="166">
                  <c:v>20.09.2016</c:v>
                </c:pt>
                <c:pt idx="167">
                  <c:v>21.09.2016</c:v>
                </c:pt>
                <c:pt idx="168">
                  <c:v>22.09.2016</c:v>
                </c:pt>
                <c:pt idx="169">
                  <c:v>23.09.2016</c:v>
                </c:pt>
                <c:pt idx="170">
                  <c:v>24.09.2016</c:v>
                </c:pt>
                <c:pt idx="171">
                  <c:v>25.09.2016</c:v>
                </c:pt>
                <c:pt idx="172">
                  <c:v>26.09.2016</c:v>
                </c:pt>
                <c:pt idx="173">
                  <c:v>27.09.2016</c:v>
                </c:pt>
                <c:pt idx="174">
                  <c:v>28.09.2016</c:v>
                </c:pt>
                <c:pt idx="175">
                  <c:v>29.09.2016</c:v>
                </c:pt>
                <c:pt idx="176">
                  <c:v>30.09.2016</c:v>
                </c:pt>
                <c:pt idx="177">
                  <c:v>01.10.2016</c:v>
                </c:pt>
                <c:pt idx="178">
                  <c:v>02.10.2016</c:v>
                </c:pt>
                <c:pt idx="179">
                  <c:v>03.10.2016</c:v>
                </c:pt>
                <c:pt idx="180">
                  <c:v>04.10.2016</c:v>
                </c:pt>
                <c:pt idx="181">
                  <c:v>05.10.2016</c:v>
                </c:pt>
                <c:pt idx="182">
                  <c:v>06.10.2016</c:v>
                </c:pt>
                <c:pt idx="183">
                  <c:v>07.10.2016</c:v>
                </c:pt>
                <c:pt idx="184">
                  <c:v>08.10.2016</c:v>
                </c:pt>
                <c:pt idx="185">
                  <c:v>09.10.2016</c:v>
                </c:pt>
                <c:pt idx="186">
                  <c:v>10.10.2016</c:v>
                </c:pt>
                <c:pt idx="187">
                  <c:v>11.10.2016</c:v>
                </c:pt>
                <c:pt idx="188">
                  <c:v>12.10.2016</c:v>
                </c:pt>
                <c:pt idx="189">
                  <c:v>13.10.2016</c:v>
                </c:pt>
                <c:pt idx="190">
                  <c:v>14.10.2016</c:v>
                </c:pt>
                <c:pt idx="191">
                  <c:v>15.10.2016</c:v>
                </c:pt>
                <c:pt idx="192">
                  <c:v>16.10.2016</c:v>
                </c:pt>
                <c:pt idx="193">
                  <c:v>17.10.2016</c:v>
                </c:pt>
                <c:pt idx="194">
                  <c:v>18.10.2016</c:v>
                </c:pt>
                <c:pt idx="195">
                  <c:v>19.10.2016</c:v>
                </c:pt>
                <c:pt idx="196">
                  <c:v>20.10.2016</c:v>
                </c:pt>
                <c:pt idx="197">
                  <c:v>21.10.2016</c:v>
                </c:pt>
                <c:pt idx="198">
                  <c:v>22.10.2016</c:v>
                </c:pt>
                <c:pt idx="199">
                  <c:v>23.10.2016</c:v>
                </c:pt>
                <c:pt idx="200">
                  <c:v>24.10.2016</c:v>
                </c:pt>
                <c:pt idx="201">
                  <c:v>25.10.2016</c:v>
                </c:pt>
                <c:pt idx="202">
                  <c:v>26.10.2016</c:v>
                </c:pt>
                <c:pt idx="203">
                  <c:v>27.10.2016</c:v>
                </c:pt>
                <c:pt idx="204">
                  <c:v>28.10.2016</c:v>
                </c:pt>
                <c:pt idx="205">
                  <c:v>29.10.2016</c:v>
                </c:pt>
                <c:pt idx="206">
                  <c:v>30.10.2016</c:v>
                </c:pt>
                <c:pt idx="207">
                  <c:v>31.10.2016</c:v>
                </c:pt>
                <c:pt idx="208">
                  <c:v>01.11.2016</c:v>
                </c:pt>
                <c:pt idx="209">
                  <c:v>02.11.2016</c:v>
                </c:pt>
                <c:pt idx="210">
                  <c:v>03.11.2016</c:v>
                </c:pt>
                <c:pt idx="211">
                  <c:v>04.11.2016</c:v>
                </c:pt>
                <c:pt idx="212">
                  <c:v>05.11.2016</c:v>
                </c:pt>
                <c:pt idx="213">
                  <c:v>06.11.2016</c:v>
                </c:pt>
                <c:pt idx="214">
                  <c:v>07.11.2016</c:v>
                </c:pt>
                <c:pt idx="215">
                  <c:v>08.11.2016</c:v>
                </c:pt>
                <c:pt idx="216">
                  <c:v>09.11.2016</c:v>
                </c:pt>
                <c:pt idx="217">
                  <c:v>10.11.2016</c:v>
                </c:pt>
                <c:pt idx="218">
                  <c:v>11.11.2016</c:v>
                </c:pt>
                <c:pt idx="219">
                  <c:v>12.11.2016</c:v>
                </c:pt>
                <c:pt idx="220">
                  <c:v>13.11.2016</c:v>
                </c:pt>
                <c:pt idx="221">
                  <c:v>14.11.2016</c:v>
                </c:pt>
                <c:pt idx="222">
                  <c:v>15.11.2016</c:v>
                </c:pt>
                <c:pt idx="223">
                  <c:v>16.11.2016</c:v>
                </c:pt>
                <c:pt idx="224">
                  <c:v>17.11.2016</c:v>
                </c:pt>
                <c:pt idx="225">
                  <c:v>18.11.2016</c:v>
                </c:pt>
                <c:pt idx="226">
                  <c:v>19.11.2016</c:v>
                </c:pt>
                <c:pt idx="227">
                  <c:v>20.11.2016</c:v>
                </c:pt>
                <c:pt idx="228">
                  <c:v>21.11.2016</c:v>
                </c:pt>
                <c:pt idx="229">
                  <c:v>22.11.2016</c:v>
                </c:pt>
                <c:pt idx="230">
                  <c:v>23.11.2016</c:v>
                </c:pt>
                <c:pt idx="231">
                  <c:v>24.11.2016</c:v>
                </c:pt>
                <c:pt idx="232">
                  <c:v>25.11.2016</c:v>
                </c:pt>
                <c:pt idx="233">
                  <c:v>26.11.2016</c:v>
                </c:pt>
                <c:pt idx="234">
                  <c:v>27.11.2016</c:v>
                </c:pt>
                <c:pt idx="235">
                  <c:v>28.11.2016</c:v>
                </c:pt>
                <c:pt idx="236">
                  <c:v>29.11.2016</c:v>
                </c:pt>
                <c:pt idx="237">
                  <c:v>30.11.2016</c:v>
                </c:pt>
                <c:pt idx="238">
                  <c:v>01.12.2016</c:v>
                </c:pt>
                <c:pt idx="239">
                  <c:v>02.12.2016</c:v>
                </c:pt>
                <c:pt idx="240">
                  <c:v>03.12.2016</c:v>
                </c:pt>
                <c:pt idx="241">
                  <c:v>04.12.2016</c:v>
                </c:pt>
                <c:pt idx="242">
                  <c:v>05.12.2016</c:v>
                </c:pt>
                <c:pt idx="243">
                  <c:v>06.12.2016</c:v>
                </c:pt>
                <c:pt idx="244">
                  <c:v>07.12.2016</c:v>
                </c:pt>
                <c:pt idx="245">
                  <c:v>08.12.2016</c:v>
                </c:pt>
                <c:pt idx="246">
                  <c:v>09.12.2016</c:v>
                </c:pt>
                <c:pt idx="247">
                  <c:v>10.12.2016</c:v>
                </c:pt>
                <c:pt idx="248">
                  <c:v>11.12.2016</c:v>
                </c:pt>
                <c:pt idx="249">
                  <c:v>12.12.2016</c:v>
                </c:pt>
                <c:pt idx="250">
                  <c:v>13.12.2016</c:v>
                </c:pt>
                <c:pt idx="251">
                  <c:v>14.12.2016</c:v>
                </c:pt>
                <c:pt idx="252">
                  <c:v>15.12.2016</c:v>
                </c:pt>
                <c:pt idx="253">
                  <c:v>16.12.2016</c:v>
                </c:pt>
                <c:pt idx="254">
                  <c:v>17.12.2016</c:v>
                </c:pt>
                <c:pt idx="255">
                  <c:v>18.12.2016</c:v>
                </c:pt>
                <c:pt idx="256">
                  <c:v>19.12.2016</c:v>
                </c:pt>
                <c:pt idx="257">
                  <c:v>20.12.2016</c:v>
                </c:pt>
                <c:pt idx="258">
                  <c:v>21.12.2016</c:v>
                </c:pt>
                <c:pt idx="259">
                  <c:v>22.12.2016</c:v>
                </c:pt>
                <c:pt idx="260">
                  <c:v>23.12.2016</c:v>
                </c:pt>
                <c:pt idx="261">
                  <c:v>24.12.2016</c:v>
                </c:pt>
                <c:pt idx="262">
                  <c:v>25.12.2016</c:v>
                </c:pt>
                <c:pt idx="263">
                  <c:v>26.12.2016</c:v>
                </c:pt>
                <c:pt idx="264">
                  <c:v>27.12.2016</c:v>
                </c:pt>
                <c:pt idx="265">
                  <c:v>28.12.2016</c:v>
                </c:pt>
                <c:pt idx="266">
                  <c:v>29.12.2016</c:v>
                </c:pt>
                <c:pt idx="267">
                  <c:v>30.12.2016</c:v>
                </c:pt>
                <c:pt idx="268">
                  <c:v>31.12.2016</c:v>
                </c:pt>
              </c:strCache>
            </c:strRef>
          </c:cat>
          <c:val>
            <c:numRef>
              <c:f>Sheet1!$AN$2:$AN$270</c:f>
              <c:numCache>
                <c:formatCode>General</c:formatCode>
                <c:ptCount val="26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F2C2-40EF-AEC8-9356C091F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881352"/>
        <c:axId val="248719928"/>
      </c:lineChart>
      <c:catAx>
        <c:axId val="31088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19928"/>
        <c:crosses val="autoZero"/>
        <c:auto val="1"/>
        <c:lblAlgn val="ctr"/>
        <c:lblOffset val="100"/>
        <c:noMultiLvlLbl val="0"/>
      </c:catAx>
      <c:valAx>
        <c:axId val="24871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88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338B1-ED2F-4A66-BCE7-4D1556DE8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544D1D-0D61-4E0B-9622-ED9D30D18C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3808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A3593-5A8E-4616-914C-FD05CAB8D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07.04.2016 - 31.12.2016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9C348-CDBD-44F0-8E07-5AE95019C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669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2018-04-11T12:18:33Z</dcterms:created>
  <dcterms:modified xsi:type="dcterms:W3CDTF">2018-04-11T12:18:38Z</dcterms:modified>
</cp:coreProperties>
</file>