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Sheet1!$B$2:$B$735</c:f>
            </c:numRef>
          </c:val>
          <c:smooth val="0"/>
          <c:extLst>
            <c:ext xmlns:c16="http://schemas.microsoft.com/office/drawing/2014/chart" uri="{C3380CC4-5D6E-409C-BE32-E72D297353CC}">
              <c16:uniqueId val="{00000000-D908-4874-8E05-25A4ABAA27F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Sheet1!$C$2:$C$735</c:f>
            </c:numRef>
          </c:val>
          <c:smooth val="0"/>
          <c:extLst>
            <c:ext xmlns:c16="http://schemas.microsoft.com/office/drawing/2014/chart" uri="{C3380CC4-5D6E-409C-BE32-E72D297353CC}">
              <c16:uniqueId val="{00000001-D908-4874-8E05-25A4ABAA27F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Sheet1!$D$2:$D$735</c:f>
            </c:numRef>
          </c:val>
          <c:smooth val="0"/>
          <c:extLst>
            <c:ext xmlns:c16="http://schemas.microsoft.com/office/drawing/2014/chart" uri="{C3380CC4-5D6E-409C-BE32-E72D297353CC}">
              <c16:uniqueId val="{00000002-D908-4874-8E05-25A4ABAA27F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Sheet1!$E$2:$E$735</c:f>
            </c:numRef>
          </c:val>
          <c:smooth val="0"/>
          <c:extLst>
            <c:ext xmlns:c16="http://schemas.microsoft.com/office/drawing/2014/chart" uri="{C3380CC4-5D6E-409C-BE32-E72D297353CC}">
              <c16:uniqueId val="{00000003-D908-4874-8E05-25A4ABAA27F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Sheet1!$F$2:$F$735</c:f>
            </c:numRef>
          </c:val>
          <c:smooth val="0"/>
          <c:extLst>
            <c:ext xmlns:c16="http://schemas.microsoft.com/office/drawing/2014/chart" uri="{C3380CC4-5D6E-409C-BE32-E72D297353CC}">
              <c16:uniqueId val="{00000004-D908-4874-8E05-25A4ABAA27F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Sheet1!$G$2:$G$735</c:f>
            </c:numRef>
          </c:val>
          <c:smooth val="0"/>
          <c:extLst>
            <c:ext xmlns:c16="http://schemas.microsoft.com/office/drawing/2014/chart" uri="{C3380CC4-5D6E-409C-BE32-E72D297353CC}">
              <c16:uniqueId val="{00000005-D908-4874-8E05-25A4ABAA27F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Sheet1!$H$2:$H$735</c:f>
            </c:numRef>
          </c:val>
          <c:smooth val="0"/>
          <c:extLst>
            <c:ext xmlns:c16="http://schemas.microsoft.com/office/drawing/2014/chart" uri="{C3380CC4-5D6E-409C-BE32-E72D297353CC}">
              <c16:uniqueId val="{00000006-D908-4874-8E05-25A4ABAA27F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Sheet1!$I$2:$I$735</c:f>
            </c:numRef>
          </c:val>
          <c:smooth val="0"/>
          <c:extLst>
            <c:ext xmlns:c16="http://schemas.microsoft.com/office/drawing/2014/chart" uri="{C3380CC4-5D6E-409C-BE32-E72D297353CC}">
              <c16:uniqueId val="{00000007-D908-4874-8E05-25A4ABAA27F9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Sheet1!$J$2:$J$735</c:f>
            </c:numRef>
          </c:val>
          <c:smooth val="0"/>
          <c:extLst>
            <c:ext xmlns:c16="http://schemas.microsoft.com/office/drawing/2014/chart" uri="{C3380CC4-5D6E-409C-BE32-E72D297353CC}">
              <c16:uniqueId val="{00000008-D908-4874-8E05-25A4ABAA27F9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Sheet1!$K$2:$K$735</c:f>
            </c:numRef>
          </c:val>
          <c:smooth val="0"/>
          <c:extLst>
            <c:ext xmlns:c16="http://schemas.microsoft.com/office/drawing/2014/chart" uri="{C3380CC4-5D6E-409C-BE32-E72D297353CC}">
              <c16:uniqueId val="{00000009-D908-4874-8E05-25A4ABAA27F9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Sheet1!$L$2:$L$735</c:f>
            </c:numRef>
          </c:val>
          <c:smooth val="0"/>
          <c:extLst>
            <c:ext xmlns:c16="http://schemas.microsoft.com/office/drawing/2014/chart" uri="{C3380CC4-5D6E-409C-BE32-E72D297353CC}">
              <c16:uniqueId val="{0000000A-D908-4874-8E05-25A4ABAA27F9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Sheet1!$M$2:$M$735</c:f>
            </c:numRef>
          </c:val>
          <c:smooth val="0"/>
          <c:extLst>
            <c:ext xmlns:c16="http://schemas.microsoft.com/office/drawing/2014/chart" uri="{C3380CC4-5D6E-409C-BE32-E72D297353CC}">
              <c16:uniqueId val="{0000000B-D908-4874-8E05-25A4ABAA27F9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Sheet1!$N$2:$N$735</c:f>
            </c:numRef>
          </c:val>
          <c:smooth val="0"/>
          <c:extLst>
            <c:ext xmlns:c16="http://schemas.microsoft.com/office/drawing/2014/chart" uri="{C3380CC4-5D6E-409C-BE32-E72D297353CC}">
              <c16:uniqueId val="{0000000C-D908-4874-8E05-25A4ABAA27F9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Sheet1!$O$2:$O$735</c:f>
            </c:numRef>
          </c:val>
          <c:smooth val="0"/>
          <c:extLst>
            <c:ext xmlns:c16="http://schemas.microsoft.com/office/drawing/2014/chart" uri="{C3380CC4-5D6E-409C-BE32-E72D297353CC}">
              <c16:uniqueId val="{0000000D-D908-4874-8E05-25A4ABAA27F9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Sheet1!$P$2:$P$735</c:f>
            </c:numRef>
          </c:val>
          <c:smooth val="0"/>
          <c:extLst>
            <c:ext xmlns:c16="http://schemas.microsoft.com/office/drawing/2014/chart" uri="{C3380CC4-5D6E-409C-BE32-E72D297353CC}">
              <c16:uniqueId val="{0000000E-D908-4874-8E05-25A4ABAA27F9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Sheet1!$Q$2:$Q$735</c:f>
            </c:numRef>
          </c:val>
          <c:smooth val="0"/>
          <c:extLst>
            <c:ext xmlns:c16="http://schemas.microsoft.com/office/drawing/2014/chart" uri="{C3380CC4-5D6E-409C-BE32-E72D297353CC}">
              <c16:uniqueId val="{0000000F-D908-4874-8E05-25A4ABAA27F9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Sheet1!$R$2:$R$735</c:f>
            </c:numRef>
          </c:val>
          <c:smooth val="0"/>
          <c:extLst>
            <c:ext xmlns:c16="http://schemas.microsoft.com/office/drawing/2014/chart" uri="{C3380CC4-5D6E-409C-BE32-E72D297353CC}">
              <c16:uniqueId val="{00000010-D908-4874-8E05-25A4ABAA27F9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Sheet1!$S$2:$S$735</c:f>
            </c:numRef>
          </c:val>
          <c:smooth val="0"/>
          <c:extLst>
            <c:ext xmlns:c16="http://schemas.microsoft.com/office/drawing/2014/chart" uri="{C3380CC4-5D6E-409C-BE32-E72D297353CC}">
              <c16:uniqueId val="{00000011-D908-4874-8E05-25A4ABAA27F9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Sheet1!$T$2:$T$735</c:f>
            </c:numRef>
          </c:val>
          <c:smooth val="0"/>
          <c:extLst>
            <c:ext xmlns:c16="http://schemas.microsoft.com/office/drawing/2014/chart" uri="{C3380CC4-5D6E-409C-BE32-E72D297353CC}">
              <c16:uniqueId val="{00000012-D908-4874-8E05-25A4ABAA27F9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Sheet1!$U$2:$U$735</c:f>
            </c:numRef>
          </c:val>
          <c:smooth val="0"/>
          <c:extLst>
            <c:ext xmlns:c16="http://schemas.microsoft.com/office/drawing/2014/chart" uri="{C3380CC4-5D6E-409C-BE32-E72D297353CC}">
              <c16:uniqueId val="{00000013-D908-4874-8E05-25A4ABAA27F9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Sheet1!$V$2:$V$735</c:f>
            </c:numRef>
          </c:val>
          <c:smooth val="0"/>
          <c:extLst>
            <c:ext xmlns:c16="http://schemas.microsoft.com/office/drawing/2014/chart" uri="{C3380CC4-5D6E-409C-BE32-E72D297353CC}">
              <c16:uniqueId val="{00000014-D908-4874-8E05-25A4ABAA27F9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Sheet1!$W$2:$W$735</c:f>
            </c:numRef>
          </c:val>
          <c:smooth val="0"/>
          <c:extLst>
            <c:ext xmlns:c16="http://schemas.microsoft.com/office/drawing/2014/chart" uri="{C3380CC4-5D6E-409C-BE32-E72D297353CC}">
              <c16:uniqueId val="{00000015-D908-4874-8E05-25A4ABAA27F9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Sheet1!$X$2:$X$735</c:f>
            </c:numRef>
          </c:val>
          <c:smooth val="0"/>
          <c:extLst>
            <c:ext xmlns:c16="http://schemas.microsoft.com/office/drawing/2014/chart" uri="{C3380CC4-5D6E-409C-BE32-E72D297353CC}">
              <c16:uniqueId val="{00000016-D908-4874-8E05-25A4ABAA27F9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Sheet1!$Y$2:$Y$735</c:f>
            </c:numRef>
          </c:val>
          <c:smooth val="0"/>
          <c:extLst>
            <c:ext xmlns:c16="http://schemas.microsoft.com/office/drawing/2014/chart" uri="{C3380CC4-5D6E-409C-BE32-E72D297353CC}">
              <c16:uniqueId val="{00000017-D908-4874-8E05-25A4ABAA27F9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Sheet1!$Z$2:$Z$735</c:f>
            </c:numRef>
          </c:val>
          <c:smooth val="0"/>
          <c:extLst>
            <c:ext xmlns:c16="http://schemas.microsoft.com/office/drawing/2014/chart" uri="{C3380CC4-5D6E-409C-BE32-E72D297353CC}">
              <c16:uniqueId val="{00000018-D908-4874-8E05-25A4ABAA27F9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Sheet1!$AA$2:$AA$735</c:f>
            </c:numRef>
          </c:val>
          <c:smooth val="0"/>
          <c:extLst>
            <c:ext xmlns:c16="http://schemas.microsoft.com/office/drawing/2014/chart" uri="{C3380CC4-5D6E-409C-BE32-E72D297353CC}">
              <c16:uniqueId val="{00000019-D908-4874-8E05-25A4ABAA27F9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Sheet1!$AB$2:$AB$735</c:f>
            </c:numRef>
          </c:val>
          <c:smooth val="0"/>
          <c:extLst>
            <c:ext xmlns:c16="http://schemas.microsoft.com/office/drawing/2014/chart" uri="{C3380CC4-5D6E-409C-BE32-E72D297353CC}">
              <c16:uniqueId val="{0000001A-D908-4874-8E05-25A4ABAA27F9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Sheet1!$AC$2:$AC$735</c:f>
            </c:numRef>
          </c:val>
          <c:smooth val="0"/>
          <c:extLst>
            <c:ext xmlns:c16="http://schemas.microsoft.com/office/drawing/2014/chart" uri="{C3380CC4-5D6E-409C-BE32-E72D297353CC}">
              <c16:uniqueId val="{0000001B-D908-4874-8E05-25A4ABAA27F9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Sheet1!$AD$2:$AD$735</c:f>
            </c:numRef>
          </c:val>
          <c:smooth val="0"/>
          <c:extLst>
            <c:ext xmlns:c16="http://schemas.microsoft.com/office/drawing/2014/chart" uri="{C3380CC4-5D6E-409C-BE32-E72D297353CC}">
              <c16:uniqueId val="{0000001C-D908-4874-8E05-25A4ABAA27F9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Sheet1!$AE$2:$AE$735</c:f>
            </c:numRef>
          </c:val>
          <c:smooth val="0"/>
          <c:extLst>
            <c:ext xmlns:c16="http://schemas.microsoft.com/office/drawing/2014/chart" uri="{C3380CC4-5D6E-409C-BE32-E72D297353CC}">
              <c16:uniqueId val="{0000001D-D908-4874-8E05-25A4ABAA27F9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Sheet1!$AF$2:$AF$735</c:f>
            </c:numRef>
          </c:val>
          <c:smooth val="0"/>
          <c:extLst>
            <c:ext xmlns:c16="http://schemas.microsoft.com/office/drawing/2014/chart" uri="{C3380CC4-5D6E-409C-BE32-E72D297353CC}">
              <c16:uniqueId val="{0000001E-D908-4874-8E05-25A4ABAA27F9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Sheet1!$AG$2:$AG$735</c:f>
            </c:numRef>
          </c:val>
          <c:smooth val="0"/>
          <c:extLst>
            <c:ext xmlns:c16="http://schemas.microsoft.com/office/drawing/2014/chart" uri="{C3380CC4-5D6E-409C-BE32-E72D297353CC}">
              <c16:uniqueId val="{0000001F-D908-4874-8E05-25A4ABAA27F9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Sheet1!$AH$2:$AH$735</c:f>
            </c:numRef>
          </c:val>
          <c:smooth val="0"/>
          <c:extLst>
            <c:ext xmlns:c16="http://schemas.microsoft.com/office/drawing/2014/chart" uri="{C3380CC4-5D6E-409C-BE32-E72D297353CC}">
              <c16:uniqueId val="{00000020-D908-4874-8E05-25A4ABAA27F9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Sheet1!$AI$2:$AI$735</c:f>
            </c:numRef>
          </c:val>
          <c:smooth val="0"/>
          <c:extLst>
            <c:ext xmlns:c16="http://schemas.microsoft.com/office/drawing/2014/chart" uri="{C3380CC4-5D6E-409C-BE32-E72D297353CC}">
              <c16:uniqueId val="{00000021-D908-4874-8E05-25A4ABAA27F9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Sheet1!$AJ$2:$AJ$735</c:f>
            </c:numRef>
          </c:val>
          <c:smooth val="0"/>
          <c:extLst>
            <c:ext xmlns:c16="http://schemas.microsoft.com/office/drawing/2014/chart" uri="{C3380CC4-5D6E-409C-BE32-E72D297353CC}">
              <c16:uniqueId val="{00000022-D908-4874-8E05-25A4ABAA27F9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Sheet1!$AK$2:$AK$735</c:f>
            </c:numRef>
          </c:val>
          <c:smooth val="0"/>
          <c:extLst>
            <c:ext xmlns:c16="http://schemas.microsoft.com/office/drawing/2014/chart" uri="{C3380CC4-5D6E-409C-BE32-E72D297353CC}">
              <c16:uniqueId val="{00000023-D908-4874-8E05-25A4ABAA27F9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Sheet1!$AL$2:$AL$735</c:f>
            </c:numRef>
          </c:val>
          <c:smooth val="0"/>
          <c:extLst>
            <c:ext xmlns:c16="http://schemas.microsoft.com/office/drawing/2014/chart" uri="{C3380CC4-5D6E-409C-BE32-E72D297353CC}">
              <c16:uniqueId val="{00000024-D908-4874-8E05-25A4ABAA27F9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Sheet1!$AM$2:$AM$735</c:f>
            </c:numRef>
          </c:val>
          <c:smooth val="0"/>
          <c:extLst>
            <c:ext xmlns:c16="http://schemas.microsoft.com/office/drawing/2014/chart" uri="{C3380CC4-5D6E-409C-BE32-E72D297353CC}">
              <c16:uniqueId val="{00000025-D908-4874-8E05-25A4ABAA27F9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Sheet1!$A$2:$A$735</c:f>
            </c:multiLvlStrRef>
          </c:cat>
          <c:val>
            <c:numRef>
              <c:f>Sheet1!$AN$2:$AN$735</c:f>
            </c:numRef>
          </c:val>
          <c:smooth val="0"/>
          <c:extLst>
            <c:ext xmlns:c16="http://schemas.microsoft.com/office/drawing/2014/chart" uri="{C3380CC4-5D6E-409C-BE32-E72D297353CC}">
              <c16:uniqueId val="{00000026-D908-4874-8E05-25A4ABAA2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373616"/>
        <c:axId val="245723480"/>
      </c:lineChart>
      <c:catAx>
        <c:axId val="24837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23480"/>
        <c:crosses val="autoZero"/>
        <c:auto val="1"/>
        <c:lblAlgn val="ctr"/>
        <c:lblOffset val="100"/>
        <c:noMultiLvlLbl val="0"/>
      </c:catAx>
      <c:valAx>
        <c:axId val="24572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37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1EAF6-6D59-48E1-96F9-52D9DA6B9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B5993-8CA2-4854-82F8-0D1A77E76F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4935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2B96F-3A8D-4686-A5D6-D6F6BB6A2E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07.04.2016 - 10.04.2018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92C22-0E1A-4018-AE57-77C366FC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305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Video-Starts ab 10 Sek.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Video-Starts ab 10 Sek.</dc:title>
  <dc:creator>Administrator</dc:creator>
  <cp:lastModifiedBy>Administrator</cp:lastModifiedBy>
  <cp:revision>1</cp:revision>
  <dcterms:created xsi:type="dcterms:W3CDTF">2018-04-11T10:41:10Z</dcterms:created>
  <dcterms:modified xsi:type="dcterms:W3CDTF">2018-04-11T10:41:18Z</dcterms:modified>
</cp:coreProperties>
</file>