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25C1-4A1C-A221-A3F6BF3ABF0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Sheet1!$C$2:$C$367</c:f>
            </c:numRef>
          </c:val>
          <c:smooth val="0"/>
          <c:extLst>
            <c:ext xmlns:c16="http://schemas.microsoft.com/office/drawing/2014/chart" uri="{C3380CC4-5D6E-409C-BE32-E72D297353CC}">
              <c16:uniqueId val="{00000001-25C1-4A1C-A221-A3F6BF3ABF0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Sheet1!$D$2:$D$367</c:f>
            </c:numRef>
          </c:val>
          <c:smooth val="0"/>
          <c:extLst>
            <c:ext xmlns:c16="http://schemas.microsoft.com/office/drawing/2014/chart" uri="{C3380CC4-5D6E-409C-BE32-E72D297353CC}">
              <c16:uniqueId val="{00000002-25C1-4A1C-A221-A3F6BF3ABF0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Sheet1!$E$2:$E$367</c:f>
            </c:numRef>
          </c:val>
          <c:smooth val="0"/>
          <c:extLst>
            <c:ext xmlns:c16="http://schemas.microsoft.com/office/drawing/2014/chart" uri="{C3380CC4-5D6E-409C-BE32-E72D297353CC}">
              <c16:uniqueId val="{00000003-25C1-4A1C-A221-A3F6BF3ABF0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Sheet1!$F$2:$F$367</c:f>
            </c:numRef>
          </c:val>
          <c:smooth val="0"/>
          <c:extLst>
            <c:ext xmlns:c16="http://schemas.microsoft.com/office/drawing/2014/chart" uri="{C3380CC4-5D6E-409C-BE32-E72D297353CC}">
              <c16:uniqueId val="{00000004-25C1-4A1C-A221-A3F6BF3ABF0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Sheet1!$G$2:$G$367</c:f>
            </c:numRef>
          </c:val>
          <c:smooth val="0"/>
          <c:extLst>
            <c:ext xmlns:c16="http://schemas.microsoft.com/office/drawing/2014/chart" uri="{C3380CC4-5D6E-409C-BE32-E72D297353CC}">
              <c16:uniqueId val="{00000005-25C1-4A1C-A221-A3F6BF3ABF0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Sheet1!$H$2:$H$367</c:f>
            </c:numRef>
          </c:val>
          <c:smooth val="0"/>
          <c:extLst>
            <c:ext xmlns:c16="http://schemas.microsoft.com/office/drawing/2014/chart" uri="{C3380CC4-5D6E-409C-BE32-E72D297353CC}">
              <c16:uniqueId val="{00000006-25C1-4A1C-A221-A3F6BF3ABF0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Sheet1!$I$2:$I$367</c:f>
            </c:numRef>
          </c:val>
          <c:smooth val="0"/>
          <c:extLst>
            <c:ext xmlns:c16="http://schemas.microsoft.com/office/drawing/2014/chart" uri="{C3380CC4-5D6E-409C-BE32-E72D297353CC}">
              <c16:uniqueId val="{00000007-25C1-4A1C-A221-A3F6BF3ABF0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Sheet1!$J$2:$J$367</c:f>
            </c:numRef>
          </c:val>
          <c:smooth val="0"/>
          <c:extLst>
            <c:ext xmlns:c16="http://schemas.microsoft.com/office/drawing/2014/chart" uri="{C3380CC4-5D6E-409C-BE32-E72D297353CC}">
              <c16:uniqueId val="{00000008-25C1-4A1C-A221-A3F6BF3ABF07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Sheet1!$K$2:$K$367</c:f>
            </c:numRef>
          </c:val>
          <c:smooth val="0"/>
          <c:extLst>
            <c:ext xmlns:c16="http://schemas.microsoft.com/office/drawing/2014/chart" uri="{C3380CC4-5D6E-409C-BE32-E72D297353CC}">
              <c16:uniqueId val="{00000009-25C1-4A1C-A221-A3F6BF3ABF07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Sheet1!$L$2:$L$367</c:f>
            </c:numRef>
          </c:val>
          <c:smooth val="0"/>
          <c:extLst>
            <c:ext xmlns:c16="http://schemas.microsoft.com/office/drawing/2014/chart" uri="{C3380CC4-5D6E-409C-BE32-E72D297353CC}">
              <c16:uniqueId val="{0000000A-25C1-4A1C-A221-A3F6BF3ABF07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Sheet1!$M$2:$M$367</c:f>
            </c:numRef>
          </c:val>
          <c:smooth val="0"/>
          <c:extLst>
            <c:ext xmlns:c16="http://schemas.microsoft.com/office/drawing/2014/chart" uri="{C3380CC4-5D6E-409C-BE32-E72D297353CC}">
              <c16:uniqueId val="{0000000B-25C1-4A1C-A221-A3F6BF3ABF07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Sheet1!$N$2:$N$367</c:f>
            </c:numRef>
          </c:val>
          <c:smooth val="0"/>
          <c:extLst>
            <c:ext xmlns:c16="http://schemas.microsoft.com/office/drawing/2014/chart" uri="{C3380CC4-5D6E-409C-BE32-E72D297353CC}">
              <c16:uniqueId val="{0000000C-25C1-4A1C-A221-A3F6BF3ABF07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Sheet1!$O$2:$O$367</c:f>
            </c:numRef>
          </c:val>
          <c:smooth val="0"/>
          <c:extLst>
            <c:ext xmlns:c16="http://schemas.microsoft.com/office/drawing/2014/chart" uri="{C3380CC4-5D6E-409C-BE32-E72D297353CC}">
              <c16:uniqueId val="{0000000D-25C1-4A1C-A221-A3F6BF3ABF07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Sheet1!$P$2:$P$367</c:f>
            </c:numRef>
          </c:val>
          <c:smooth val="0"/>
          <c:extLst>
            <c:ext xmlns:c16="http://schemas.microsoft.com/office/drawing/2014/chart" uri="{C3380CC4-5D6E-409C-BE32-E72D297353CC}">
              <c16:uniqueId val="{0000000E-25C1-4A1C-A221-A3F6BF3ABF07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Sheet1!$Q$2:$Q$367</c:f>
            </c:numRef>
          </c:val>
          <c:smooth val="0"/>
          <c:extLst>
            <c:ext xmlns:c16="http://schemas.microsoft.com/office/drawing/2014/chart" uri="{C3380CC4-5D6E-409C-BE32-E72D297353CC}">
              <c16:uniqueId val="{0000000F-25C1-4A1C-A221-A3F6BF3ABF07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Sheet1!$R$2:$R$367</c:f>
            </c:numRef>
          </c:val>
          <c:smooth val="0"/>
          <c:extLst>
            <c:ext xmlns:c16="http://schemas.microsoft.com/office/drawing/2014/chart" uri="{C3380CC4-5D6E-409C-BE32-E72D297353CC}">
              <c16:uniqueId val="{00000010-25C1-4A1C-A221-A3F6BF3ABF07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Sheet1!$S$2:$S$367</c:f>
            </c:numRef>
          </c:val>
          <c:smooth val="0"/>
          <c:extLst>
            <c:ext xmlns:c16="http://schemas.microsoft.com/office/drawing/2014/chart" uri="{C3380CC4-5D6E-409C-BE32-E72D297353CC}">
              <c16:uniqueId val="{00000011-25C1-4A1C-A221-A3F6BF3ABF07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Sheet1!$T$2:$T$367</c:f>
            </c:numRef>
          </c:val>
          <c:smooth val="0"/>
          <c:extLst>
            <c:ext xmlns:c16="http://schemas.microsoft.com/office/drawing/2014/chart" uri="{C3380CC4-5D6E-409C-BE32-E72D297353CC}">
              <c16:uniqueId val="{00000012-25C1-4A1C-A221-A3F6BF3ABF07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Sheet1!$U$2:$U$367</c:f>
            </c:numRef>
          </c:val>
          <c:smooth val="0"/>
          <c:extLst>
            <c:ext xmlns:c16="http://schemas.microsoft.com/office/drawing/2014/chart" uri="{C3380CC4-5D6E-409C-BE32-E72D297353CC}">
              <c16:uniqueId val="{00000013-25C1-4A1C-A221-A3F6BF3ABF07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Sheet1!$V$2:$V$367</c:f>
            </c:numRef>
          </c:val>
          <c:smooth val="0"/>
          <c:extLst>
            <c:ext xmlns:c16="http://schemas.microsoft.com/office/drawing/2014/chart" uri="{C3380CC4-5D6E-409C-BE32-E72D297353CC}">
              <c16:uniqueId val="{00000014-25C1-4A1C-A221-A3F6BF3ABF07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Sheet1!$W$2:$W$367</c:f>
            </c:numRef>
          </c:val>
          <c:smooth val="0"/>
          <c:extLst>
            <c:ext xmlns:c16="http://schemas.microsoft.com/office/drawing/2014/chart" uri="{C3380CC4-5D6E-409C-BE32-E72D297353CC}">
              <c16:uniqueId val="{00000015-25C1-4A1C-A221-A3F6BF3ABF07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Sheet1!$X$2:$X$367</c:f>
            </c:numRef>
          </c:val>
          <c:smooth val="0"/>
          <c:extLst>
            <c:ext xmlns:c16="http://schemas.microsoft.com/office/drawing/2014/chart" uri="{C3380CC4-5D6E-409C-BE32-E72D297353CC}">
              <c16:uniqueId val="{00000016-25C1-4A1C-A221-A3F6BF3ABF07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Sheet1!$Y$2:$Y$367</c:f>
            </c:numRef>
          </c:val>
          <c:smooth val="0"/>
          <c:extLst>
            <c:ext xmlns:c16="http://schemas.microsoft.com/office/drawing/2014/chart" uri="{C3380CC4-5D6E-409C-BE32-E72D297353CC}">
              <c16:uniqueId val="{00000017-25C1-4A1C-A221-A3F6BF3ABF07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Sheet1!$Z$2:$Z$367</c:f>
            </c:numRef>
          </c:val>
          <c:smooth val="0"/>
          <c:extLst>
            <c:ext xmlns:c16="http://schemas.microsoft.com/office/drawing/2014/chart" uri="{C3380CC4-5D6E-409C-BE32-E72D297353CC}">
              <c16:uniqueId val="{00000018-25C1-4A1C-A221-A3F6BF3ABF07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Sheet1!$AA$2:$AA$367</c:f>
            </c:numRef>
          </c:val>
          <c:smooth val="0"/>
          <c:extLst>
            <c:ext xmlns:c16="http://schemas.microsoft.com/office/drawing/2014/chart" uri="{C3380CC4-5D6E-409C-BE32-E72D297353CC}">
              <c16:uniqueId val="{00000019-25C1-4A1C-A221-A3F6BF3ABF07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Sheet1!$AB$2:$AB$367</c:f>
            </c:numRef>
          </c:val>
          <c:smooth val="0"/>
          <c:extLst>
            <c:ext xmlns:c16="http://schemas.microsoft.com/office/drawing/2014/chart" uri="{C3380CC4-5D6E-409C-BE32-E72D297353CC}">
              <c16:uniqueId val="{0000001A-25C1-4A1C-A221-A3F6BF3ABF07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Sheet1!$AC$2:$AC$367</c:f>
            </c:numRef>
          </c:val>
          <c:smooth val="0"/>
          <c:extLst>
            <c:ext xmlns:c16="http://schemas.microsoft.com/office/drawing/2014/chart" uri="{C3380CC4-5D6E-409C-BE32-E72D297353CC}">
              <c16:uniqueId val="{0000001B-25C1-4A1C-A221-A3F6BF3ABF07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Sheet1!$AD$2:$AD$367</c:f>
            </c:numRef>
          </c:val>
          <c:smooth val="0"/>
          <c:extLst>
            <c:ext xmlns:c16="http://schemas.microsoft.com/office/drawing/2014/chart" uri="{C3380CC4-5D6E-409C-BE32-E72D297353CC}">
              <c16:uniqueId val="{0000001C-25C1-4A1C-A221-A3F6BF3ABF07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Sheet1!$AE$2:$AE$367</c:f>
            </c:numRef>
          </c:val>
          <c:smooth val="0"/>
          <c:extLst>
            <c:ext xmlns:c16="http://schemas.microsoft.com/office/drawing/2014/chart" uri="{C3380CC4-5D6E-409C-BE32-E72D297353CC}">
              <c16:uniqueId val="{0000001D-25C1-4A1C-A221-A3F6BF3ABF07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Sheet1!$AF$2:$AF$367</c:f>
            </c:numRef>
          </c:val>
          <c:smooth val="0"/>
          <c:extLst>
            <c:ext xmlns:c16="http://schemas.microsoft.com/office/drawing/2014/chart" uri="{C3380CC4-5D6E-409C-BE32-E72D297353CC}">
              <c16:uniqueId val="{0000001E-25C1-4A1C-A221-A3F6BF3ABF07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Sheet1!$AG$2:$AG$367</c:f>
            </c:numRef>
          </c:val>
          <c:smooth val="0"/>
          <c:extLst>
            <c:ext xmlns:c16="http://schemas.microsoft.com/office/drawing/2014/chart" uri="{C3380CC4-5D6E-409C-BE32-E72D297353CC}">
              <c16:uniqueId val="{0000001F-25C1-4A1C-A221-A3F6BF3ABF07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Sheet1!$AH$2:$AH$367</c:f>
            </c:numRef>
          </c:val>
          <c:smooth val="0"/>
          <c:extLst>
            <c:ext xmlns:c16="http://schemas.microsoft.com/office/drawing/2014/chart" uri="{C3380CC4-5D6E-409C-BE32-E72D297353CC}">
              <c16:uniqueId val="{00000020-25C1-4A1C-A221-A3F6BF3ABF07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Sheet1!$AI$2:$AI$367</c:f>
            </c:numRef>
          </c:val>
          <c:smooth val="0"/>
          <c:extLst>
            <c:ext xmlns:c16="http://schemas.microsoft.com/office/drawing/2014/chart" uri="{C3380CC4-5D6E-409C-BE32-E72D297353CC}">
              <c16:uniqueId val="{00000021-25C1-4A1C-A221-A3F6BF3ABF07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Sheet1!$AJ$2:$AJ$367</c:f>
            </c:numRef>
          </c:val>
          <c:smooth val="0"/>
          <c:extLst>
            <c:ext xmlns:c16="http://schemas.microsoft.com/office/drawing/2014/chart" uri="{C3380CC4-5D6E-409C-BE32-E72D297353CC}">
              <c16:uniqueId val="{00000022-25C1-4A1C-A221-A3F6BF3ABF07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Sheet1!$AK$2:$AK$367</c:f>
            </c:numRef>
          </c:val>
          <c:smooth val="0"/>
          <c:extLst>
            <c:ext xmlns:c16="http://schemas.microsoft.com/office/drawing/2014/chart" uri="{C3380CC4-5D6E-409C-BE32-E72D297353CC}">
              <c16:uniqueId val="{00000023-25C1-4A1C-A221-A3F6BF3ABF07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Sheet1!$AL$2:$AL$367</c:f>
            </c:numRef>
          </c:val>
          <c:smooth val="0"/>
          <c:extLst>
            <c:ext xmlns:c16="http://schemas.microsoft.com/office/drawing/2014/chart" uri="{C3380CC4-5D6E-409C-BE32-E72D297353CC}">
              <c16:uniqueId val="{00000024-25C1-4A1C-A221-A3F6BF3ABF07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Sheet1!$AM$2:$AM$367</c:f>
            </c:numRef>
          </c:val>
          <c:smooth val="0"/>
          <c:extLst>
            <c:ext xmlns:c16="http://schemas.microsoft.com/office/drawing/2014/chart" uri="{C3380CC4-5D6E-409C-BE32-E72D297353CC}">
              <c16:uniqueId val="{00000025-25C1-4A1C-A221-A3F6BF3ABF07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Sheet1!$AN$2:$AN$367</c:f>
            </c:numRef>
          </c:val>
          <c:smooth val="0"/>
          <c:extLst>
            <c:ext xmlns:c16="http://schemas.microsoft.com/office/drawing/2014/chart" uri="{C3380CC4-5D6E-409C-BE32-E72D297353CC}">
              <c16:uniqueId val="{00000026-25C1-4A1C-A221-A3F6BF3AB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652264"/>
        <c:axId val="252652592"/>
      </c:lineChart>
      <c:catAx>
        <c:axId val="25265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52592"/>
        <c:crosses val="autoZero"/>
        <c:auto val="1"/>
        <c:lblAlgn val="ctr"/>
        <c:lblOffset val="100"/>
        <c:noMultiLvlLbl val="0"/>
      </c:catAx>
      <c:valAx>
        <c:axId val="25265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5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0EA7-898C-4511-A88E-74522F217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CFA54F-61E1-42ED-9EF3-822BC5C751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432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52995-8500-4665-9323-E8D49D7CD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09.04.2017 - 09.04.2018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753FC-D730-4819-9C62-00DAF5588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009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2018-04-11T09:52:50Z</dcterms:created>
  <dcterms:modified xsi:type="dcterms:W3CDTF">2018-04-11T09:52:55Z</dcterms:modified>
</cp:coreProperties>
</file>