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Sheet1!$B$2:$B$466</c:f>
            </c:numRef>
          </c:val>
          <c:smooth val="0"/>
          <c:extLst>
            <c:ext xmlns:c16="http://schemas.microsoft.com/office/drawing/2014/chart" uri="{C3380CC4-5D6E-409C-BE32-E72D297353CC}">
              <c16:uniqueId val="{00000000-279C-4BFA-ACE6-33B173FB230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Sheet1!$C$2:$C$466</c:f>
            </c:numRef>
          </c:val>
          <c:smooth val="0"/>
          <c:extLst>
            <c:ext xmlns:c16="http://schemas.microsoft.com/office/drawing/2014/chart" uri="{C3380CC4-5D6E-409C-BE32-E72D297353CC}">
              <c16:uniqueId val="{00000001-279C-4BFA-ACE6-33B173FB230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Sheet1!$D$2:$D$466</c:f>
            </c:numRef>
          </c:val>
          <c:smooth val="0"/>
          <c:extLst>
            <c:ext xmlns:c16="http://schemas.microsoft.com/office/drawing/2014/chart" uri="{C3380CC4-5D6E-409C-BE32-E72D297353CC}">
              <c16:uniqueId val="{00000002-279C-4BFA-ACE6-33B173FB230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Sheet1!$E$2:$E$466</c:f>
            </c:numRef>
          </c:val>
          <c:smooth val="0"/>
          <c:extLst>
            <c:ext xmlns:c16="http://schemas.microsoft.com/office/drawing/2014/chart" uri="{C3380CC4-5D6E-409C-BE32-E72D297353CC}">
              <c16:uniqueId val="{00000003-279C-4BFA-ACE6-33B173FB230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Sheet1!$F$2:$F$466</c:f>
            </c:numRef>
          </c:val>
          <c:smooth val="0"/>
          <c:extLst>
            <c:ext xmlns:c16="http://schemas.microsoft.com/office/drawing/2014/chart" uri="{C3380CC4-5D6E-409C-BE32-E72D297353CC}">
              <c16:uniqueId val="{00000004-279C-4BFA-ACE6-33B173FB230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Sheet1!$G$2:$G$466</c:f>
            </c:numRef>
          </c:val>
          <c:smooth val="0"/>
          <c:extLst>
            <c:ext xmlns:c16="http://schemas.microsoft.com/office/drawing/2014/chart" uri="{C3380CC4-5D6E-409C-BE32-E72D297353CC}">
              <c16:uniqueId val="{00000005-279C-4BFA-ACE6-33B173FB230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Sheet1!$H$2:$H$466</c:f>
            </c:numRef>
          </c:val>
          <c:smooth val="0"/>
          <c:extLst>
            <c:ext xmlns:c16="http://schemas.microsoft.com/office/drawing/2014/chart" uri="{C3380CC4-5D6E-409C-BE32-E72D297353CC}">
              <c16:uniqueId val="{00000006-279C-4BFA-ACE6-33B173FB230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Sheet1!$I$2:$I$466</c:f>
            </c:numRef>
          </c:val>
          <c:smooth val="0"/>
          <c:extLst>
            <c:ext xmlns:c16="http://schemas.microsoft.com/office/drawing/2014/chart" uri="{C3380CC4-5D6E-409C-BE32-E72D297353CC}">
              <c16:uniqueId val="{00000007-279C-4BFA-ACE6-33B173FB230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Sheet1!$J$2:$J$466</c:f>
            </c:numRef>
          </c:val>
          <c:smooth val="0"/>
          <c:extLst>
            <c:ext xmlns:c16="http://schemas.microsoft.com/office/drawing/2014/chart" uri="{C3380CC4-5D6E-409C-BE32-E72D297353CC}">
              <c16:uniqueId val="{00000008-279C-4BFA-ACE6-33B173FB230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Sheet1!$K$2:$K$466</c:f>
            </c:numRef>
          </c:val>
          <c:smooth val="0"/>
          <c:extLst>
            <c:ext xmlns:c16="http://schemas.microsoft.com/office/drawing/2014/chart" uri="{C3380CC4-5D6E-409C-BE32-E72D297353CC}">
              <c16:uniqueId val="{00000009-279C-4BFA-ACE6-33B173FB230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Sheet1!$L$2:$L$466</c:f>
            </c:numRef>
          </c:val>
          <c:smooth val="0"/>
          <c:extLst>
            <c:ext xmlns:c16="http://schemas.microsoft.com/office/drawing/2014/chart" uri="{C3380CC4-5D6E-409C-BE32-E72D297353CC}">
              <c16:uniqueId val="{0000000A-279C-4BFA-ACE6-33B173FB230A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Sheet1!$M$2:$M$466</c:f>
            </c:numRef>
          </c:val>
          <c:smooth val="0"/>
          <c:extLst>
            <c:ext xmlns:c16="http://schemas.microsoft.com/office/drawing/2014/chart" uri="{C3380CC4-5D6E-409C-BE32-E72D297353CC}">
              <c16:uniqueId val="{0000000B-279C-4BFA-ACE6-33B173FB230A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Sheet1!$N$2:$N$466</c:f>
            </c:numRef>
          </c:val>
          <c:smooth val="0"/>
          <c:extLst>
            <c:ext xmlns:c16="http://schemas.microsoft.com/office/drawing/2014/chart" uri="{C3380CC4-5D6E-409C-BE32-E72D297353CC}">
              <c16:uniqueId val="{0000000C-279C-4BFA-ACE6-33B173FB230A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Sheet1!$O$2:$O$466</c:f>
            </c:numRef>
          </c:val>
          <c:smooth val="0"/>
          <c:extLst>
            <c:ext xmlns:c16="http://schemas.microsoft.com/office/drawing/2014/chart" uri="{C3380CC4-5D6E-409C-BE32-E72D297353CC}">
              <c16:uniqueId val="{0000000D-279C-4BFA-ACE6-33B173FB230A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Sheet1!$P$2:$P$466</c:f>
            </c:numRef>
          </c:val>
          <c:smooth val="0"/>
          <c:extLst>
            <c:ext xmlns:c16="http://schemas.microsoft.com/office/drawing/2014/chart" uri="{C3380CC4-5D6E-409C-BE32-E72D297353CC}">
              <c16:uniqueId val="{0000000E-279C-4BFA-ACE6-33B173FB230A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Sheet1!$Q$2:$Q$466</c:f>
            </c:numRef>
          </c:val>
          <c:smooth val="0"/>
          <c:extLst>
            <c:ext xmlns:c16="http://schemas.microsoft.com/office/drawing/2014/chart" uri="{C3380CC4-5D6E-409C-BE32-E72D297353CC}">
              <c16:uniqueId val="{0000000F-279C-4BFA-ACE6-33B173FB230A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Sheet1!$R$2:$R$466</c:f>
            </c:numRef>
          </c:val>
          <c:smooth val="0"/>
          <c:extLst>
            <c:ext xmlns:c16="http://schemas.microsoft.com/office/drawing/2014/chart" uri="{C3380CC4-5D6E-409C-BE32-E72D297353CC}">
              <c16:uniqueId val="{00000010-279C-4BFA-ACE6-33B173FB230A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Sheet1!$S$2:$S$466</c:f>
            </c:numRef>
          </c:val>
          <c:smooth val="0"/>
          <c:extLst>
            <c:ext xmlns:c16="http://schemas.microsoft.com/office/drawing/2014/chart" uri="{C3380CC4-5D6E-409C-BE32-E72D297353CC}">
              <c16:uniqueId val="{00000011-279C-4BFA-ACE6-33B173FB230A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Sheet1!$T$2:$T$466</c:f>
            </c:numRef>
          </c:val>
          <c:smooth val="0"/>
          <c:extLst>
            <c:ext xmlns:c16="http://schemas.microsoft.com/office/drawing/2014/chart" uri="{C3380CC4-5D6E-409C-BE32-E72D297353CC}">
              <c16:uniqueId val="{00000012-279C-4BFA-ACE6-33B173FB230A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Sheet1!$U$2:$U$466</c:f>
            </c:numRef>
          </c:val>
          <c:smooth val="0"/>
          <c:extLst>
            <c:ext xmlns:c16="http://schemas.microsoft.com/office/drawing/2014/chart" uri="{C3380CC4-5D6E-409C-BE32-E72D297353CC}">
              <c16:uniqueId val="{00000013-279C-4BFA-ACE6-33B173FB230A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Sheet1!$V$2:$V$466</c:f>
            </c:numRef>
          </c:val>
          <c:smooth val="0"/>
          <c:extLst>
            <c:ext xmlns:c16="http://schemas.microsoft.com/office/drawing/2014/chart" uri="{C3380CC4-5D6E-409C-BE32-E72D297353CC}">
              <c16:uniqueId val="{00000014-279C-4BFA-ACE6-33B173FB230A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Sheet1!$W$2:$W$466</c:f>
            </c:numRef>
          </c:val>
          <c:smooth val="0"/>
          <c:extLst>
            <c:ext xmlns:c16="http://schemas.microsoft.com/office/drawing/2014/chart" uri="{C3380CC4-5D6E-409C-BE32-E72D297353CC}">
              <c16:uniqueId val="{00000015-279C-4BFA-ACE6-33B173FB230A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Sheet1!$X$2:$X$466</c:f>
            </c:numRef>
          </c:val>
          <c:smooth val="0"/>
          <c:extLst>
            <c:ext xmlns:c16="http://schemas.microsoft.com/office/drawing/2014/chart" uri="{C3380CC4-5D6E-409C-BE32-E72D297353CC}">
              <c16:uniqueId val="{00000016-279C-4BFA-ACE6-33B173FB230A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Sheet1!$Y$2:$Y$466</c:f>
            </c:numRef>
          </c:val>
          <c:smooth val="0"/>
          <c:extLst>
            <c:ext xmlns:c16="http://schemas.microsoft.com/office/drawing/2014/chart" uri="{C3380CC4-5D6E-409C-BE32-E72D297353CC}">
              <c16:uniqueId val="{00000017-279C-4BFA-ACE6-33B173FB230A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Sheet1!$Z$2:$Z$466</c:f>
            </c:numRef>
          </c:val>
          <c:smooth val="0"/>
          <c:extLst>
            <c:ext xmlns:c16="http://schemas.microsoft.com/office/drawing/2014/chart" uri="{C3380CC4-5D6E-409C-BE32-E72D297353CC}">
              <c16:uniqueId val="{00000018-279C-4BFA-ACE6-33B173FB230A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Sheet1!$AA$2:$AA$466</c:f>
            </c:numRef>
          </c:val>
          <c:smooth val="0"/>
          <c:extLst>
            <c:ext xmlns:c16="http://schemas.microsoft.com/office/drawing/2014/chart" uri="{C3380CC4-5D6E-409C-BE32-E72D297353CC}">
              <c16:uniqueId val="{00000019-279C-4BFA-ACE6-33B173FB230A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Sheet1!$AB$2:$AB$466</c:f>
            </c:numRef>
          </c:val>
          <c:smooth val="0"/>
          <c:extLst>
            <c:ext xmlns:c16="http://schemas.microsoft.com/office/drawing/2014/chart" uri="{C3380CC4-5D6E-409C-BE32-E72D297353CC}">
              <c16:uniqueId val="{0000001A-279C-4BFA-ACE6-33B173FB230A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Sheet1!$AC$2:$AC$466</c:f>
            </c:numRef>
          </c:val>
          <c:smooth val="0"/>
          <c:extLst>
            <c:ext xmlns:c16="http://schemas.microsoft.com/office/drawing/2014/chart" uri="{C3380CC4-5D6E-409C-BE32-E72D297353CC}">
              <c16:uniqueId val="{0000001B-279C-4BFA-ACE6-33B173FB230A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Sheet1!$AD$2:$AD$466</c:f>
            </c:numRef>
          </c:val>
          <c:smooth val="0"/>
          <c:extLst>
            <c:ext xmlns:c16="http://schemas.microsoft.com/office/drawing/2014/chart" uri="{C3380CC4-5D6E-409C-BE32-E72D297353CC}">
              <c16:uniqueId val="{0000001C-279C-4BFA-ACE6-33B173FB230A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Sheet1!$AE$2:$AE$466</c:f>
            </c:numRef>
          </c:val>
          <c:smooth val="0"/>
          <c:extLst>
            <c:ext xmlns:c16="http://schemas.microsoft.com/office/drawing/2014/chart" uri="{C3380CC4-5D6E-409C-BE32-E72D297353CC}">
              <c16:uniqueId val="{0000001D-279C-4BFA-ACE6-33B173FB230A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Sheet1!$AF$2:$AF$466</c:f>
            </c:numRef>
          </c:val>
          <c:smooth val="0"/>
          <c:extLst>
            <c:ext xmlns:c16="http://schemas.microsoft.com/office/drawing/2014/chart" uri="{C3380CC4-5D6E-409C-BE32-E72D297353CC}">
              <c16:uniqueId val="{0000001E-279C-4BFA-ACE6-33B173FB230A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Sheet1!$AG$2:$AG$466</c:f>
            </c:numRef>
          </c:val>
          <c:smooth val="0"/>
          <c:extLst>
            <c:ext xmlns:c16="http://schemas.microsoft.com/office/drawing/2014/chart" uri="{C3380CC4-5D6E-409C-BE32-E72D297353CC}">
              <c16:uniqueId val="{0000001F-279C-4BFA-ACE6-33B173FB230A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Sheet1!$AH$2:$AH$466</c:f>
            </c:numRef>
          </c:val>
          <c:smooth val="0"/>
          <c:extLst>
            <c:ext xmlns:c16="http://schemas.microsoft.com/office/drawing/2014/chart" uri="{C3380CC4-5D6E-409C-BE32-E72D297353CC}">
              <c16:uniqueId val="{00000020-279C-4BFA-ACE6-33B173FB230A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Sheet1!$AI$2:$AI$466</c:f>
            </c:numRef>
          </c:val>
          <c:smooth val="0"/>
          <c:extLst>
            <c:ext xmlns:c16="http://schemas.microsoft.com/office/drawing/2014/chart" uri="{C3380CC4-5D6E-409C-BE32-E72D297353CC}">
              <c16:uniqueId val="{00000021-279C-4BFA-ACE6-33B173FB230A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Sheet1!$AJ$2:$AJ$466</c:f>
            </c:numRef>
          </c:val>
          <c:smooth val="0"/>
          <c:extLst>
            <c:ext xmlns:c16="http://schemas.microsoft.com/office/drawing/2014/chart" uri="{C3380CC4-5D6E-409C-BE32-E72D297353CC}">
              <c16:uniqueId val="{00000022-279C-4BFA-ACE6-33B173FB230A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Sheet1!$AK$2:$AK$466</c:f>
            </c:numRef>
          </c:val>
          <c:smooth val="0"/>
          <c:extLst>
            <c:ext xmlns:c16="http://schemas.microsoft.com/office/drawing/2014/chart" uri="{C3380CC4-5D6E-409C-BE32-E72D297353CC}">
              <c16:uniqueId val="{00000023-279C-4BFA-ACE6-33B173FB230A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Sheet1!$AL$2:$AL$466</c:f>
            </c:numRef>
          </c:val>
          <c:smooth val="0"/>
          <c:extLst>
            <c:ext xmlns:c16="http://schemas.microsoft.com/office/drawing/2014/chart" uri="{C3380CC4-5D6E-409C-BE32-E72D297353CC}">
              <c16:uniqueId val="{00000024-279C-4BFA-ACE6-33B173FB230A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Sheet1!$AM$2:$AM$466</c:f>
            </c:numRef>
          </c:val>
          <c:smooth val="0"/>
          <c:extLst>
            <c:ext xmlns:c16="http://schemas.microsoft.com/office/drawing/2014/chart" uri="{C3380CC4-5D6E-409C-BE32-E72D297353CC}">
              <c16:uniqueId val="{00000025-279C-4BFA-ACE6-33B173FB230A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Sheet1!$A$2:$A$466</c:f>
            </c:multiLvlStrRef>
          </c:cat>
          <c:val>
            <c:numRef>
              <c:f>Sheet1!$AN$2:$AN$466</c:f>
            </c:numRef>
          </c:val>
          <c:smooth val="0"/>
          <c:extLst>
            <c:ext xmlns:c16="http://schemas.microsoft.com/office/drawing/2014/chart" uri="{C3380CC4-5D6E-409C-BE32-E72D297353CC}">
              <c16:uniqueId val="{00000026-279C-4BFA-ACE6-33B173FB2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90664"/>
        <c:axId val="233991648"/>
      </c:lineChart>
      <c:catAx>
        <c:axId val="23399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91648"/>
        <c:crosses val="autoZero"/>
        <c:auto val="1"/>
        <c:lblAlgn val="ctr"/>
        <c:lblOffset val="100"/>
        <c:noMultiLvlLbl val="0"/>
      </c:catAx>
      <c:valAx>
        <c:axId val="23399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9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2576-B773-4E32-9BB4-9BF559629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63835D-8BAB-4453-A88A-E449FAC28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3059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EA055-4431-481C-A97E-E3F906AF0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F7CEB-212C-4EE5-8089-0C481825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63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2018-04-11T09:18:25Z</dcterms:created>
  <dcterms:modified xsi:type="dcterms:W3CDTF">2018-04-11T09:18:30Z</dcterms:modified>
</cp:coreProperties>
</file>