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Sheet1!$B$2:$B$735</c:f>
              <c:numCache>
                <c:formatCode>General</c:formatCode>
                <c:ptCount val="734"/>
                <c:pt idx="0">
                  <c:v>1.821763721482E-2</c:v>
                </c:pt>
                <c:pt idx="1">
                  <c:v>4.7018358339193003E-2</c:v>
                </c:pt>
                <c:pt idx="2">
                  <c:v>1.6935589718403001E-2</c:v>
                </c:pt>
                <c:pt idx="3">
                  <c:v>7.1964068763784002E-3</c:v>
                </c:pt>
                <c:pt idx="4">
                  <c:v>0.23323146211998999</c:v>
                </c:pt>
                <c:pt idx="5">
                  <c:v>0.39147455415398003</c:v>
                </c:pt>
                <c:pt idx="6">
                  <c:v>0.24902828490182</c:v>
                </c:pt>
                <c:pt idx="7">
                  <c:v>0.14602460598533001</c:v>
                </c:pt>
                <c:pt idx="8">
                  <c:v>0.1189957429692</c:v>
                </c:pt>
                <c:pt idx="9">
                  <c:v>0.40929407235047</c:v>
                </c:pt>
                <c:pt idx="10">
                  <c:v>0.25299467335761999</c:v>
                </c:pt>
                <c:pt idx="11">
                  <c:v>0.15922971068419001</c:v>
                </c:pt>
                <c:pt idx="12">
                  <c:v>0.12120407112853</c:v>
                </c:pt>
                <c:pt idx="13">
                  <c:v>0.11235116579880999</c:v>
                </c:pt>
                <c:pt idx="14">
                  <c:v>8.6135854463535E-2</c:v>
                </c:pt>
                <c:pt idx="15">
                  <c:v>5.1306028044537003E-2</c:v>
                </c:pt>
                <c:pt idx="16">
                  <c:v>4.0113973309734E-2</c:v>
                </c:pt>
                <c:pt idx="17">
                  <c:v>5.4152818426839999E-2</c:v>
                </c:pt>
                <c:pt idx="18">
                  <c:v>4.0489342626600998E-2</c:v>
                </c:pt>
                <c:pt idx="19">
                  <c:v>2.4779360444707001E-2</c:v>
                </c:pt>
                <c:pt idx="20">
                  <c:v>0.40297774126021002</c:v>
                </c:pt>
                <c:pt idx="21">
                  <c:v>0.40794002623647002</c:v>
                </c:pt>
                <c:pt idx="22">
                  <c:v>0.14457436569533</c:v>
                </c:pt>
                <c:pt idx="23">
                  <c:v>9.7743315420542001E-2</c:v>
                </c:pt>
                <c:pt idx="24">
                  <c:v>5.1071062318953003E-2</c:v>
                </c:pt>
                <c:pt idx="25">
                  <c:v>1.4292598067641001E-2</c:v>
                </c:pt>
                <c:pt idx="26">
                  <c:v>4.8996190546184998E-3</c:v>
                </c:pt>
                <c:pt idx="27">
                  <c:v>1.3881573843849001E-2</c:v>
                </c:pt>
                <c:pt idx="28">
                  <c:v>1.0205622889987E-2</c:v>
                </c:pt>
                <c:pt idx="29">
                  <c:v>9.3882149329762993E-3</c:v>
                </c:pt>
                <c:pt idx="30">
                  <c:v>8.9791886894874003E-3</c:v>
                </c:pt>
                <c:pt idx="31">
                  <c:v>2.5302714328273999E-2</c:v>
                </c:pt>
                <c:pt idx="32">
                  <c:v>1.9992247903874001E-2</c:v>
                </c:pt>
                <c:pt idx="33">
                  <c:v>6.6899455014196002E-2</c:v>
                </c:pt>
                <c:pt idx="34">
                  <c:v>3.8726825052586997E-2</c:v>
                </c:pt>
                <c:pt idx="35">
                  <c:v>2.2004620970403999E-2</c:v>
                </c:pt>
                <c:pt idx="36">
                  <c:v>2.1999780002200001E-2</c:v>
                </c:pt>
                <c:pt idx="37">
                  <c:v>3.5028980371551999E-2</c:v>
                </c:pt>
                <c:pt idx="38">
                  <c:v>5.2932242657686999E-2</c:v>
                </c:pt>
                <c:pt idx="39">
                  <c:v>3.2963410614218001E-2</c:v>
                </c:pt>
                <c:pt idx="40">
                  <c:v>2.6850224565514998E-2</c:v>
                </c:pt>
                <c:pt idx="41">
                  <c:v>2.1962468581469E-2</c:v>
                </c:pt>
                <c:pt idx="42">
                  <c:v>3.5782830747211003E-2</c:v>
                </c:pt>
                <c:pt idx="43">
                  <c:v>2.4795135275753999E-2</c:v>
                </c:pt>
                <c:pt idx="44">
                  <c:v>2.5195365678222999E-2</c:v>
                </c:pt>
                <c:pt idx="45">
                  <c:v>2.8845489743599999E-2</c:v>
                </c:pt>
                <c:pt idx="46">
                  <c:v>2.5994070102758001E-2</c:v>
                </c:pt>
                <c:pt idx="47">
                  <c:v>4.1011231392675998E-2</c:v>
                </c:pt>
                <c:pt idx="48">
                  <c:v>7.5900558092339004E-2</c:v>
                </c:pt>
                <c:pt idx="49">
                  <c:v>4.2180060187700999E-2</c:v>
                </c:pt>
                <c:pt idx="50">
                  <c:v>4.4594715120852002E-2</c:v>
                </c:pt>
                <c:pt idx="51">
                  <c:v>6.0783868771680002E-2</c:v>
                </c:pt>
                <c:pt idx="52">
                  <c:v>0.16118189255080001</c:v>
                </c:pt>
                <c:pt idx="53">
                  <c:v>5.6605909656967997E-2</c:v>
                </c:pt>
                <c:pt idx="54">
                  <c:v>2.9095141111433999E-2</c:v>
                </c:pt>
                <c:pt idx="55">
                  <c:v>2.2218990369077998E-2</c:v>
                </c:pt>
                <c:pt idx="56">
                  <c:v>6.9873299110225995E-2</c:v>
                </c:pt>
                <c:pt idx="57">
                  <c:v>3.5921279927673001E-2</c:v>
                </c:pt>
                <c:pt idx="58">
                  <c:v>1.8962852981403999E-2</c:v>
                </c:pt>
                <c:pt idx="59">
                  <c:v>7.6643807987091996E-3</c:v>
                </c:pt>
                <c:pt idx="60">
                  <c:v>1.3714156639870001E-2</c:v>
                </c:pt>
                <c:pt idx="61">
                  <c:v>1.8955205220343999E-2</c:v>
                </c:pt>
                <c:pt idx="62">
                  <c:v>1.4112903225806E-2</c:v>
                </c:pt>
                <c:pt idx="63">
                  <c:v>5.2411957989799999E-3</c:v>
                </c:pt>
                <c:pt idx="64">
                  <c:v>-4.0314777784945002E-4</c:v>
                </c:pt>
                <c:pt idx="65">
                  <c:v>1.2094482094119001E-3</c:v>
                </c:pt>
                <c:pt idx="66">
                  <c:v>1.2094335819391001E-2</c:v>
                </c:pt>
                <c:pt idx="67">
                  <c:v>7.0138664946790996E-2</c:v>
                </c:pt>
                <c:pt idx="68">
                  <c:v>1.7723782899772E-2</c:v>
                </c:pt>
                <c:pt idx="69">
                  <c:v>7.6520954659320996E-3</c:v>
                </c:pt>
                <c:pt idx="70">
                  <c:v>3.0606039860339999E-2</c:v>
                </c:pt>
                <c:pt idx="71">
                  <c:v>6.8439931882138001E-3</c:v>
                </c:pt>
                <c:pt idx="72">
                  <c:v>1.0869127651866E-2</c:v>
                </c:pt>
                <c:pt idx="73">
                  <c:v>9.2578802674319997E-3</c:v>
                </c:pt>
                <c:pt idx="74">
                  <c:v>7.2446269017146002E-3</c:v>
                </c:pt>
                <c:pt idx="75">
                  <c:v>8.8539025587778004E-3</c:v>
                </c:pt>
                <c:pt idx="76">
                  <c:v>7.2434607645875003E-3</c:v>
                </c:pt>
                <c:pt idx="77">
                  <c:v>2.4545505758133999E-2</c:v>
                </c:pt>
                <c:pt idx="78">
                  <c:v>1.8505183462802999E-2</c:v>
                </c:pt>
                <c:pt idx="79">
                  <c:v>1.3273001508296E-2</c:v>
                </c:pt>
                <c:pt idx="80">
                  <c:v>1.1260446074528E-2</c:v>
                </c:pt>
                <c:pt idx="81">
                  <c:v>1.3671859292441E-2</c:v>
                </c:pt>
                <c:pt idx="82">
                  <c:v>3.2968800257317001E-2</c:v>
                </c:pt>
                <c:pt idx="83">
                  <c:v>1.2459706915539E-2</c:v>
                </c:pt>
                <c:pt idx="84">
                  <c:v>1.8084418063520999E-2</c:v>
                </c:pt>
                <c:pt idx="85">
                  <c:v>3.3751476627101998E-2</c:v>
                </c:pt>
                <c:pt idx="86">
                  <c:v>1.2451699456141999E-2</c:v>
                </c:pt>
                <c:pt idx="87">
                  <c:v>8.0725160948299998E-2</c:v>
                </c:pt>
                <c:pt idx="88">
                  <c:v>4.0530670882927E-2</c:v>
                </c:pt>
                <c:pt idx="89">
                  <c:v>6.5384383962775003E-2</c:v>
                </c:pt>
                <c:pt idx="90">
                  <c:v>4.5699075595892001E-2</c:v>
                </c:pt>
                <c:pt idx="91">
                  <c:v>3.2054877951051997E-2</c:v>
                </c:pt>
                <c:pt idx="92">
                  <c:v>4.8066909137519001E-2</c:v>
                </c:pt>
                <c:pt idx="93">
                  <c:v>8.8080329260285008E-3</c:v>
                </c:pt>
                <c:pt idx="94">
                  <c:v>2.0817153334347999E-2</c:v>
                </c:pt>
                <c:pt idx="95">
                  <c:v>1.9211834490046001E-2</c:v>
                </c:pt>
                <c:pt idx="96">
                  <c:v>9.6040721265816999E-3</c:v>
                </c:pt>
                <c:pt idx="97">
                  <c:v>1.400459350667E-2</c:v>
                </c:pt>
                <c:pt idx="98">
                  <c:v>2.5604813704977001E-2</c:v>
                </c:pt>
                <c:pt idx="99">
                  <c:v>2.8798041733162E-2</c:v>
                </c:pt>
                <c:pt idx="100">
                  <c:v>1.1595871869614E-2</c:v>
                </c:pt>
                <c:pt idx="101">
                  <c:v>6.1970749806091997E-2</c:v>
                </c:pt>
                <c:pt idx="102">
                  <c:v>1.8779492793869E-2</c:v>
                </c:pt>
                <c:pt idx="103">
                  <c:v>6.3918184723554001E-3</c:v>
                </c:pt>
                <c:pt idx="104">
                  <c:v>1.1584430525373999E-2</c:v>
                </c:pt>
                <c:pt idx="105">
                  <c:v>1.5976674055878E-2</c:v>
                </c:pt>
                <c:pt idx="106">
                  <c:v>2.4360535931791001E-2</c:v>
                </c:pt>
                <c:pt idx="107">
                  <c:v>2.1959068296695E-2</c:v>
                </c:pt>
                <c:pt idx="108">
                  <c:v>3.4328459490422E-2</c:v>
                </c:pt>
                <c:pt idx="109">
                  <c:v>2.1946713379913999E-2</c:v>
                </c:pt>
                <c:pt idx="110">
                  <c:v>2.7926051814794002E-3</c:v>
                </c:pt>
                <c:pt idx="111">
                  <c:v>1.9148757923796E-2</c:v>
                </c:pt>
                <c:pt idx="112">
                  <c:v>1.5555387149655001E-2</c:v>
                </c:pt>
                <c:pt idx="113">
                  <c:v>2.5522818995358E-2</c:v>
                </c:pt>
                <c:pt idx="114">
                  <c:v>9.9673072322780994E-3</c:v>
                </c:pt>
                <c:pt idx="115">
                  <c:v>9.9663138591560996E-3</c:v>
                </c:pt>
                <c:pt idx="116">
                  <c:v>2.3916769641647E-3</c:v>
                </c:pt>
                <c:pt idx="117">
                  <c:v>6.7762559989795997E-3</c:v>
                </c:pt>
                <c:pt idx="118">
                  <c:v>6.7757968536388E-3</c:v>
                </c:pt>
                <c:pt idx="119">
                  <c:v>3.5869435255668999E-3</c:v>
                </c:pt>
                <c:pt idx="120">
                  <c:v>7.5721647224801999E-3</c:v>
                </c:pt>
                <c:pt idx="121">
                  <c:v>1.1556639488639E-2</c:v>
                </c:pt>
                <c:pt idx="122">
                  <c:v>1.3547597891355999E-2</c:v>
                </c:pt>
                <c:pt idx="123">
                  <c:v>-2.3904287233914999E-3</c:v>
                </c:pt>
                <c:pt idx="124">
                  <c:v>-1.9920715552102998E-3</c:v>
                </c:pt>
                <c:pt idx="125">
                  <c:v>1.2749511932746E-2</c:v>
                </c:pt>
                <c:pt idx="126">
                  <c:v>1.1951143724453999E-2</c:v>
                </c:pt>
                <c:pt idx="127">
                  <c:v>9.9580963306407002E-3</c:v>
                </c:pt>
                <c:pt idx="128">
                  <c:v>6.3725470672343996E-3</c:v>
                </c:pt>
                <c:pt idx="129">
                  <c:v>3.1860704997750001E-3</c:v>
                </c:pt>
                <c:pt idx="130">
                  <c:v>1.1947383722087999E-3</c:v>
                </c:pt>
                <c:pt idx="131">
                  <c:v>1.4336689180578999E-2</c:v>
                </c:pt>
                <c:pt idx="132">
                  <c:v>4.7782113562157003E-3</c:v>
                </c:pt>
                <c:pt idx="133">
                  <c:v>1.1944957635217E-2</c:v>
                </c:pt>
                <c:pt idx="134">
                  <c:v>-1.5924707980667001E-3</c:v>
                </c:pt>
                <c:pt idx="135">
                  <c:v>7.1662327114635997E-3</c:v>
                </c:pt>
                <c:pt idx="136">
                  <c:v>1.7118106976226E-2</c:v>
                </c:pt>
                <c:pt idx="137">
                  <c:v>1.4727012923949E-2</c:v>
                </c:pt>
                <c:pt idx="138">
                  <c:v>8.3573441156338003E-3</c:v>
                </c:pt>
                <c:pt idx="139">
                  <c:v>9.9483877642789001E-3</c:v>
                </c:pt>
                <c:pt idx="140">
                  <c:v>2.4271651506832002E-2</c:v>
                </c:pt>
                <c:pt idx="141">
                  <c:v>2.7845956170464998E-3</c:v>
                </c:pt>
                <c:pt idx="142">
                  <c:v>1.3127013803254E-2</c:v>
                </c:pt>
                <c:pt idx="143">
                  <c:v>2.6250581689026001E-2</c:v>
                </c:pt>
                <c:pt idx="144">
                  <c:v>1.431474140022E-2</c:v>
                </c:pt>
                <c:pt idx="145">
                  <c:v>6.7587714938873002E-3</c:v>
                </c:pt>
                <c:pt idx="146">
                  <c:v>-3.9754792440229001E-4</c:v>
                </c:pt>
                <c:pt idx="147">
                  <c:v>0</c:v>
                </c:pt>
                <c:pt idx="148">
                  <c:v>1.1926485145563001E-3</c:v>
                </c:pt>
                <c:pt idx="149">
                  <c:v>7.9508952708075005E-4</c:v>
                </c:pt>
                <c:pt idx="150">
                  <c:v>9.9385400682181005E-3</c:v>
                </c:pt>
                <c:pt idx="151">
                  <c:v>1.0732556614236E-2</c:v>
                </c:pt>
                <c:pt idx="152">
                  <c:v>-1.5898377570569E-3</c:v>
                </c:pt>
                <c:pt idx="153">
                  <c:v>1.9873287916246001E-3</c:v>
                </c:pt>
                <c:pt idx="154">
                  <c:v>3.5771207357739999E-3</c:v>
                </c:pt>
                <c:pt idx="155">
                  <c:v>1.9077294839592002E-2</c:v>
                </c:pt>
                <c:pt idx="156">
                  <c:v>3.5763105191212998E-3</c:v>
                </c:pt>
                <c:pt idx="157">
                  <c:v>3.5761826237259999E-3</c:v>
                </c:pt>
                <c:pt idx="158">
                  <c:v>3.5760547374778001E-3</c:v>
                </c:pt>
                <c:pt idx="159">
                  <c:v>7.1121212000810993E-2</c:v>
                </c:pt>
                <c:pt idx="160">
                  <c:v>0.14134724571391999</c:v>
                </c:pt>
                <c:pt idx="161">
                  <c:v>4.9956783417520002E-2</c:v>
                </c:pt>
                <c:pt idx="162">
                  <c:v>2.9325048346701001E-2</c:v>
                </c:pt>
                <c:pt idx="163">
                  <c:v>1.7827571726264001E-2</c:v>
                </c:pt>
                <c:pt idx="164">
                  <c:v>3.2480006971319003E-2</c:v>
                </c:pt>
                <c:pt idx="165">
                  <c:v>5.1475974578788003E-3</c:v>
                </c:pt>
                <c:pt idx="166">
                  <c:v>1.0294664987844E-2</c:v>
                </c:pt>
                <c:pt idx="167">
                  <c:v>7.9181579197415992E-3</c:v>
                </c:pt>
                <c:pt idx="168">
                  <c:v>1.6626815093981E-2</c:v>
                </c:pt>
                <c:pt idx="169">
                  <c:v>2.3748644348218001E-3</c:v>
                </c:pt>
                <c:pt idx="170">
                  <c:v>-3.1664107151339002E-3</c:v>
                </c:pt>
                <c:pt idx="171">
                  <c:v>0</c:v>
                </c:pt>
                <c:pt idx="172">
                  <c:v>-1.0291160684600001E-2</c:v>
                </c:pt>
                <c:pt idx="173">
                  <c:v>-1.5834184420746001E-3</c:v>
                </c:pt>
                <c:pt idx="174">
                  <c:v>-7.9172175730561005E-4</c:v>
                </c:pt>
                <c:pt idx="175">
                  <c:v>1.1084192358241001E-2</c:v>
                </c:pt>
                <c:pt idx="176">
                  <c:v>1.5832805573148001E-3</c:v>
                </c:pt>
                <c:pt idx="177">
                  <c:v>1.5832554899384E-3</c:v>
                </c:pt>
                <c:pt idx="178">
                  <c:v>-2.3748456350337001E-3</c:v>
                </c:pt>
                <c:pt idx="179">
                  <c:v>-5.1456210764638998E-3</c:v>
                </c:pt>
                <c:pt idx="180">
                  <c:v>5.9375606125979001E-3</c:v>
                </c:pt>
                <c:pt idx="181">
                  <c:v>2.3748832349075998E-3</c:v>
                </c:pt>
                <c:pt idx="182">
                  <c:v>1.5832178903622E-3</c:v>
                </c:pt>
                <c:pt idx="183">
                  <c:v>3.4434443943100003E-2</c:v>
                </c:pt>
                <c:pt idx="184">
                  <c:v>3.1652956979675E-3</c:v>
                </c:pt>
                <c:pt idx="185">
                  <c:v>1.5825977550851E-3</c:v>
                </c:pt>
                <c:pt idx="186">
                  <c:v>-3.9564317733123003E-3</c:v>
                </c:pt>
                <c:pt idx="187">
                  <c:v>1.8200306239934998E-2</c:v>
                </c:pt>
                <c:pt idx="188">
                  <c:v>1.2658778665211E-2</c:v>
                </c:pt>
                <c:pt idx="189">
                  <c:v>9.8884190791112998E-3</c:v>
                </c:pt>
                <c:pt idx="190">
                  <c:v>3.9549765469891002E-4</c:v>
                </c:pt>
                <c:pt idx="191">
                  <c:v>-1.5819843620846E-3</c:v>
                </c:pt>
                <c:pt idx="192">
                  <c:v>9.4920563353543992E-3</c:v>
                </c:pt>
                <c:pt idx="193">
                  <c:v>1.1468479477354E-2</c:v>
                </c:pt>
                <c:pt idx="194">
                  <c:v>7.5129697583196002E-3</c:v>
                </c:pt>
                <c:pt idx="195">
                  <c:v>3.9538975545144002E-4</c:v>
                </c:pt>
                <c:pt idx="196">
                  <c:v>9.8847048031757995E-3</c:v>
                </c:pt>
                <c:pt idx="197">
                  <c:v>7.5116331476510001E-3</c:v>
                </c:pt>
                <c:pt idx="198">
                  <c:v>-6.7204301075269E-3</c:v>
                </c:pt>
                <c:pt idx="199">
                  <c:v>-2.7674219092838999E-3</c:v>
                </c:pt>
                <c:pt idx="200">
                  <c:v>1.9767846411741E-3</c:v>
                </c:pt>
                <c:pt idx="201">
                  <c:v>-3.5581420173084002E-3</c:v>
                </c:pt>
                <c:pt idx="202">
                  <c:v>6.3258108898833999E-3</c:v>
                </c:pt>
                <c:pt idx="203">
                  <c:v>3.9533817227255996E-3</c:v>
                </c:pt>
                <c:pt idx="204">
                  <c:v>9.4877410479209997E-3</c:v>
                </c:pt>
                <c:pt idx="205">
                  <c:v>-7.9057008008475002E-4</c:v>
                </c:pt>
                <c:pt idx="206">
                  <c:v>-1.185864495217E-3</c:v>
                </c:pt>
                <c:pt idx="207">
                  <c:v>1.9764642635497001E-3</c:v>
                </c:pt>
                <c:pt idx="208">
                  <c:v>2.5298242562712001E-2</c:v>
                </c:pt>
                <c:pt idx="209">
                  <c:v>3.3590730539110998E-2</c:v>
                </c:pt>
                <c:pt idx="210">
                  <c:v>1.9357565845353E-2</c:v>
                </c:pt>
                <c:pt idx="211">
                  <c:v>2.4883482107591001E-2</c:v>
                </c:pt>
                <c:pt idx="212">
                  <c:v>8.6083327081104E-2</c:v>
                </c:pt>
                <c:pt idx="213">
                  <c:v>0.1128378724932</c:v>
                </c:pt>
                <c:pt idx="214">
                  <c:v>2.7980626371937E-2</c:v>
                </c:pt>
                <c:pt idx="215">
                  <c:v>4.7277970829492002E-3</c:v>
                </c:pt>
                <c:pt idx="216">
                  <c:v>1.5758578576212001E-2</c:v>
                </c:pt>
                <c:pt idx="217">
                  <c:v>1.0635364556663E-2</c:v>
                </c:pt>
                <c:pt idx="218">
                  <c:v>3.9386050248722999E-3</c:v>
                </c:pt>
                <c:pt idx="219">
                  <c:v>4.7261398858637E-3</c:v>
                </c:pt>
                <c:pt idx="220">
                  <c:v>1.4177749597312999E-2</c:v>
                </c:pt>
                <c:pt idx="221">
                  <c:v>1.0238034297415001E-2</c:v>
                </c:pt>
                <c:pt idx="222">
                  <c:v>1.8505321264188999E-2</c:v>
                </c:pt>
                <c:pt idx="223">
                  <c:v>4.3302313130836002E-3</c:v>
                </c:pt>
                <c:pt idx="224">
                  <c:v>5.9046051984143998E-3</c:v>
                </c:pt>
                <c:pt idx="225">
                  <c:v>1.6138301306022E-2</c:v>
                </c:pt>
                <c:pt idx="226">
                  <c:v>9.0517326196894992E-3</c:v>
                </c:pt>
                <c:pt idx="227">
                  <c:v>6.2962875514525002E-3</c:v>
                </c:pt>
                <c:pt idx="228">
                  <c:v>5.5089047510368996E-3</c:v>
                </c:pt>
                <c:pt idx="229">
                  <c:v>1.5738860821254E-3</c:v>
                </c:pt>
                <c:pt idx="230">
                  <c:v>7.8693065567061998E-3</c:v>
                </c:pt>
                <c:pt idx="231">
                  <c:v>7.4752529782982002E-3</c:v>
                </c:pt>
                <c:pt idx="232">
                  <c:v>1.1802148777887E-3</c:v>
                </c:pt>
                <c:pt idx="233">
                  <c:v>-4.7208037955263002E-3</c:v>
                </c:pt>
                <c:pt idx="234">
                  <c:v>3.1473511106214999E-3</c:v>
                </c:pt>
                <c:pt idx="235">
                  <c:v>1.9670325347181002E-3</c:v>
                </c:pt>
                <c:pt idx="236">
                  <c:v>5.9009815299278E-3</c:v>
                </c:pt>
                <c:pt idx="237">
                  <c:v>2.3602533338578E-3</c:v>
                </c:pt>
                <c:pt idx="238">
                  <c:v>9.4407905088586003E-3</c:v>
                </c:pt>
                <c:pt idx="239">
                  <c:v>3.7759597230962998E-2</c:v>
                </c:pt>
                <c:pt idx="240">
                  <c:v>3.9318067438349003E-3</c:v>
                </c:pt>
                <c:pt idx="241">
                  <c:v>-1.9658260794350999E-3</c:v>
                </c:pt>
                <c:pt idx="242">
                  <c:v>-5.8975941747496001E-3</c:v>
                </c:pt>
                <c:pt idx="243">
                  <c:v>-2.3591768045736999E-3</c:v>
                </c:pt>
                <c:pt idx="244">
                  <c:v>-4.7184649260774E-3</c:v>
                </c:pt>
                <c:pt idx="245">
                  <c:v>-4.7186875756955998E-3</c:v>
                </c:pt>
                <c:pt idx="246">
                  <c:v>0</c:v>
                </c:pt>
                <c:pt idx="247">
                  <c:v>7.8648504105451999E-4</c:v>
                </c:pt>
                <c:pt idx="248">
                  <c:v>-3.9323942775798E-4</c:v>
                </c:pt>
                <c:pt idx="249">
                  <c:v>-3.9324097413653998E-4</c:v>
                </c:pt>
                <c:pt idx="250">
                  <c:v>-2.3594551231635999E-3</c:v>
                </c:pt>
                <c:pt idx="251">
                  <c:v>-1.9662589956348999E-3</c:v>
                </c:pt>
                <c:pt idx="252">
                  <c:v>-4.3258548479068997E-3</c:v>
                </c:pt>
                <c:pt idx="253">
                  <c:v>2.5169698828822001E-2</c:v>
                </c:pt>
                <c:pt idx="254">
                  <c:v>7.0771964865650999E-3</c:v>
                </c:pt>
                <c:pt idx="255">
                  <c:v>9.8287439651511994E-3</c:v>
                </c:pt>
                <c:pt idx="256">
                  <c:v>1.1400222500894E-2</c:v>
                </c:pt>
                <c:pt idx="257">
                  <c:v>1.6901851342321E-2</c:v>
                </c:pt>
                <c:pt idx="258">
                  <c:v>1.4540995783111001E-2</c:v>
                </c:pt>
                <c:pt idx="259">
                  <c:v>0.12888522142323999</c:v>
                </c:pt>
                <c:pt idx="260">
                  <c:v>0.10909747349088</c:v>
                </c:pt>
                <c:pt idx="261">
                  <c:v>7.6833819424844005E-2</c:v>
                </c:pt>
                <c:pt idx="262">
                  <c:v>2.3502499099071002E-3</c:v>
                </c:pt>
                <c:pt idx="263">
                  <c:v>-2.7418937868687E-3</c:v>
                </c:pt>
                <c:pt idx="264">
                  <c:v>-3.9170985267792001E-3</c:v>
                </c:pt>
                <c:pt idx="265">
                  <c:v>-3.9172519693984003E-4</c:v>
                </c:pt>
                <c:pt idx="266">
                  <c:v>-2.7420871200250999E-3</c:v>
                </c:pt>
                <c:pt idx="267">
                  <c:v>1.5669498928598E-3</c:v>
                </c:pt>
                <c:pt idx="268">
                  <c:v>4.3090446847933997E-3</c:v>
                </c:pt>
                <c:pt idx="269">
                  <c:v>-8.2260035724357992E-3</c:v>
                </c:pt>
                <c:pt idx="270">
                  <c:v>-1.9587334046311999E-3</c:v>
                </c:pt>
                <c:pt idx="271">
                  <c:v>-3.1340348347972001E-3</c:v>
                </c:pt>
                <c:pt idx="272">
                  <c:v>7.3260360268595004E-2</c:v>
                </c:pt>
                <c:pt idx="273">
                  <c:v>0.24036861741067</c:v>
                </c:pt>
                <c:pt idx="274">
                  <c:v>7.7327136747964001E-2</c:v>
                </c:pt>
                <c:pt idx="275">
                  <c:v>2.8877710699972001E-2</c:v>
                </c:pt>
                <c:pt idx="276">
                  <c:v>8.5827868308840007E-3</c:v>
                </c:pt>
                <c:pt idx="277">
                  <c:v>5.0712115124303004E-3</c:v>
                </c:pt>
                <c:pt idx="278">
                  <c:v>1.5602936472644E-3</c:v>
                </c:pt>
                <c:pt idx="279">
                  <c:v>3.9006732562040002E-4</c:v>
                </c:pt>
                <c:pt idx="280">
                  <c:v>6.6311186697196002E-3</c:v>
                </c:pt>
                <c:pt idx="281">
                  <c:v>1.2481278082876E-2</c:v>
                </c:pt>
                <c:pt idx="282">
                  <c:v>3.8999126419568E-4</c:v>
                </c:pt>
                <c:pt idx="283">
                  <c:v>-6.2398358923159997E-3</c:v>
                </c:pt>
                <c:pt idx="284">
                  <c:v>7.8002815901653995E-4</c:v>
                </c:pt>
                <c:pt idx="285">
                  <c:v>3.9001103731236002E-4</c:v>
                </c:pt>
                <c:pt idx="286">
                  <c:v>1.1310275970734E-2</c:v>
                </c:pt>
                <c:pt idx="287">
                  <c:v>1.3648789352384E-2</c:v>
                </c:pt>
                <c:pt idx="288">
                  <c:v>2.7293853424209002E-3</c:v>
                </c:pt>
                <c:pt idx="289">
                  <c:v>-7.7980309971732E-3</c:v>
                </c:pt>
                <c:pt idx="290">
                  <c:v>-1.5597278274941001E-3</c:v>
                </c:pt>
                <c:pt idx="291">
                  <c:v>-7.7987607769125001E-4</c:v>
                </c:pt>
                <c:pt idx="292">
                  <c:v>4.2893518789311001E-3</c:v>
                </c:pt>
                <c:pt idx="293">
                  <c:v>7.4085627388287001E-3</c:v>
                </c:pt>
                <c:pt idx="294">
                  <c:v>8.5777003185445993E-3</c:v>
                </c:pt>
                <c:pt idx="295">
                  <c:v>7.7972405565670004E-3</c:v>
                </c:pt>
                <c:pt idx="296">
                  <c:v>7.0169693709286997E-3</c:v>
                </c:pt>
                <c:pt idx="297">
                  <c:v>1.9490213963569E-3</c:v>
                </c:pt>
                <c:pt idx="298">
                  <c:v>8.5755270051140996E-3</c:v>
                </c:pt>
                <c:pt idx="299">
                  <c:v>5.8464488669582003E-3</c:v>
                </c:pt>
                <c:pt idx="300">
                  <c:v>3.8974047181982E-4</c:v>
                </c:pt>
                <c:pt idx="301">
                  <c:v>8.1845180098369993E-3</c:v>
                </c:pt>
                <c:pt idx="302">
                  <c:v>3.1176564576408002E-3</c:v>
                </c:pt>
                <c:pt idx="303">
                  <c:v>5.4557287099929004E-3</c:v>
                </c:pt>
                <c:pt idx="304">
                  <c:v>8.5728202630297005E-3</c:v>
                </c:pt>
                <c:pt idx="305">
                  <c:v>0</c:v>
                </c:pt>
                <c:pt idx="306">
                  <c:v>1.1689207354848999E-2</c:v>
                </c:pt>
                <c:pt idx="307">
                  <c:v>4.6751364555453001E-3</c:v>
                </c:pt>
                <c:pt idx="308">
                  <c:v>8.9602593021126994E-3</c:v>
                </c:pt>
                <c:pt idx="309">
                  <c:v>0</c:v>
                </c:pt>
                <c:pt idx="310">
                  <c:v>4.6744990495184999E-3</c:v>
                </c:pt>
                <c:pt idx="311">
                  <c:v>-3.1161870335458001E-3</c:v>
                </c:pt>
                <c:pt idx="312">
                  <c:v>-1.1686065535456E-3</c:v>
                </c:pt>
                <c:pt idx="313">
                  <c:v>-7.7908014007860998E-4</c:v>
                </c:pt>
                <c:pt idx="314">
                  <c:v>-2.3372586293536001E-3</c:v>
                </c:pt>
                <c:pt idx="315">
                  <c:v>1.5582088389396E-3</c:v>
                </c:pt>
                <c:pt idx="316">
                  <c:v>9.7386534948132007E-3</c:v>
                </c:pt>
                <c:pt idx="317">
                  <c:v>5.4531148971309002E-3</c:v>
                </c:pt>
                <c:pt idx="318">
                  <c:v>-2.3369218065964E-3</c:v>
                </c:pt>
                <c:pt idx="319">
                  <c:v>8.1794174696777008E-3</c:v>
                </c:pt>
                <c:pt idx="320">
                  <c:v>6.2314274252909998E-3</c:v>
                </c:pt>
                <c:pt idx="321">
                  <c:v>3.5049595177175999E-2</c:v>
                </c:pt>
                <c:pt idx="322">
                  <c:v>4.7495026647823999E-2</c:v>
                </c:pt>
                <c:pt idx="323">
                  <c:v>5.6033090652979997E-2</c:v>
                </c:pt>
                <c:pt idx="324">
                  <c:v>4.1223481828610999E-2</c:v>
                </c:pt>
                <c:pt idx="325">
                  <c:v>1.4383399224851001E-2</c:v>
                </c:pt>
                <c:pt idx="326">
                  <c:v>1.3992646087112001E-2</c:v>
                </c:pt>
                <c:pt idx="327">
                  <c:v>3.1867679177968997E-2</c:v>
                </c:pt>
                <c:pt idx="328">
                  <c:v>1.7871295591228999E-2</c:v>
                </c:pt>
                <c:pt idx="329">
                  <c:v>7.7687401434109004E-4</c:v>
                </c:pt>
                <c:pt idx="330">
                  <c:v>6.2149438324451004E-3</c:v>
                </c:pt>
                <c:pt idx="331">
                  <c:v>1.0487065951993E-2</c:v>
                </c:pt>
                <c:pt idx="332">
                  <c:v>4.6604294585746E-3</c:v>
                </c:pt>
                <c:pt idx="333">
                  <c:v>3.8835102272242002E-4</c:v>
                </c:pt>
                <c:pt idx="334">
                  <c:v>5.8252427184466004E-3</c:v>
                </c:pt>
                <c:pt idx="335">
                  <c:v>7.3782109780013002E-3</c:v>
                </c:pt>
                <c:pt idx="336">
                  <c:v>8.1542631264221004E-3</c:v>
                </c:pt>
                <c:pt idx="337">
                  <c:v>1.0871464347421001E-2</c:v>
                </c:pt>
                <c:pt idx="338">
                  <c:v>9.7056094540400994E-3</c:v>
                </c:pt>
                <c:pt idx="339">
                  <c:v>7.7637340455264997E-3</c:v>
                </c:pt>
                <c:pt idx="340">
                  <c:v>-1.9407828341640001E-3</c:v>
                </c:pt>
                <c:pt idx="341">
                  <c:v>2.3289846015301001E-3</c:v>
                </c:pt>
                <c:pt idx="342">
                  <c:v>3.1052404814675E-3</c:v>
                </c:pt>
                <c:pt idx="343">
                  <c:v>8.1510031556026995E-3</c:v>
                </c:pt>
                <c:pt idx="344">
                  <c:v>0.18474101328117001</c:v>
                </c:pt>
                <c:pt idx="345">
                  <c:v>0.11079516840091</c:v>
                </c:pt>
                <c:pt idx="346">
                  <c:v>8.9002399195108994E-2</c:v>
                </c:pt>
                <c:pt idx="347">
                  <c:v>3.7502416392808997E-2</c:v>
                </c:pt>
                <c:pt idx="348">
                  <c:v>2.8212887492415E-2</c:v>
                </c:pt>
                <c:pt idx="349">
                  <c:v>2.0863920871648001E-2</c:v>
                </c:pt>
                <c:pt idx="350">
                  <c:v>2.7040181710021E-2</c:v>
                </c:pt>
                <c:pt idx="351">
                  <c:v>1.0813148788927E-2</c:v>
                </c:pt>
                <c:pt idx="352">
                  <c:v>3.8614213119565E-3</c:v>
                </c:pt>
                <c:pt idx="353">
                  <c:v>9.2670533087241998E-3</c:v>
                </c:pt>
                <c:pt idx="354">
                  <c:v>1.7760206327266999E-2</c:v>
                </c:pt>
                <c:pt idx="355">
                  <c:v>6.9484119018575E-3</c:v>
                </c:pt>
                <c:pt idx="356">
                  <c:v>2.315976377041E-2</c:v>
                </c:pt>
                <c:pt idx="357">
                  <c:v>2.0838961139197001E-2</c:v>
                </c:pt>
                <c:pt idx="358">
                  <c:v>3.7810975986172002E-2</c:v>
                </c:pt>
                <c:pt idx="359">
                  <c:v>4.8595737459599997E-2</c:v>
                </c:pt>
                <c:pt idx="360">
                  <c:v>5.7823968420403001E-2</c:v>
                </c:pt>
                <c:pt idx="361">
                  <c:v>1.5410813768021E-2</c:v>
                </c:pt>
                <c:pt idx="362">
                  <c:v>1.5023228222097E-2</c:v>
                </c:pt>
                <c:pt idx="363">
                  <c:v>9.6288279405478006E-3</c:v>
                </c:pt>
                <c:pt idx="364">
                  <c:v>1.0783248992922E-2</c:v>
                </c:pt>
                <c:pt idx="365">
                  <c:v>5.3910431668527997E-3</c:v>
                </c:pt>
                <c:pt idx="366">
                  <c:v>8.4711825770878001E-3</c:v>
                </c:pt>
                <c:pt idx="367">
                  <c:v>8.8554861661904998E-3</c:v>
                </c:pt>
                <c:pt idx="368">
                  <c:v>3.4648834066734E-3</c:v>
                </c:pt>
                <c:pt idx="369">
                  <c:v>-1.5398948251833999E-3</c:v>
                </c:pt>
                <c:pt idx="370">
                  <c:v>3.464816711196E-3</c:v>
                </c:pt>
                <c:pt idx="371">
                  <c:v>5.7744944430114997E-3</c:v>
                </c:pt>
                <c:pt idx="372">
                  <c:v>2.540630846338E-2</c:v>
                </c:pt>
                <c:pt idx="373">
                  <c:v>9.6211573097705005E-2</c:v>
                </c:pt>
                <c:pt idx="374">
                  <c:v>8.3431374810644998E-2</c:v>
                </c:pt>
                <c:pt idx="375">
                  <c:v>4.9171952011248E-2</c:v>
                </c:pt>
                <c:pt idx="376">
                  <c:v>1.4590748697392001E-2</c:v>
                </c:pt>
                <c:pt idx="377">
                  <c:v>6.9103989987599999E-3</c:v>
                </c:pt>
                <c:pt idx="378">
                  <c:v>2.6488032399853999E-2</c:v>
                </c:pt>
                <c:pt idx="379">
                  <c:v>1.8805360679142E-2</c:v>
                </c:pt>
                <c:pt idx="380">
                  <c:v>1.1127610671762E-2</c:v>
                </c:pt>
                <c:pt idx="381">
                  <c:v>6.52235633551E-3</c:v>
                </c:pt>
                <c:pt idx="382">
                  <c:v>2.3785865824698001E-2</c:v>
                </c:pt>
                <c:pt idx="383">
                  <c:v>8.8216906194744996E-3</c:v>
                </c:pt>
                <c:pt idx="384">
                  <c:v>1.4957199398644001E-2</c:v>
                </c:pt>
                <c:pt idx="385">
                  <c:v>4.2180663616877001E-3</c:v>
                </c:pt>
                <c:pt idx="386">
                  <c:v>1.1119887727478E-2</c:v>
                </c:pt>
                <c:pt idx="387">
                  <c:v>4.2174194760430999E-3</c:v>
                </c:pt>
                <c:pt idx="388">
                  <c:v>1.9169280078517E-3</c:v>
                </c:pt>
                <c:pt idx="389">
                  <c:v>3.8337825248525E-3</c:v>
                </c:pt>
                <c:pt idx="390">
                  <c:v>3.0669084412821E-3</c:v>
                </c:pt>
                <c:pt idx="391">
                  <c:v>8.4337395584554008E-3</c:v>
                </c:pt>
                <c:pt idx="392">
                  <c:v>1.1499584098374999E-2</c:v>
                </c:pt>
                <c:pt idx="393">
                  <c:v>2.4912900666516E-2</c:v>
                </c:pt>
                <c:pt idx="394">
                  <c:v>1.8775816748029001E-2</c:v>
                </c:pt>
                <c:pt idx="395">
                  <c:v>2.298648011861E-3</c:v>
                </c:pt>
                <c:pt idx="396">
                  <c:v>6.1295871339966E-3</c:v>
                </c:pt>
                <c:pt idx="397">
                  <c:v>-1.5323028596601999E-3</c:v>
                </c:pt>
                <c:pt idx="398">
                  <c:v>-2.2984895093108E-3</c:v>
                </c:pt>
                <c:pt idx="399">
                  <c:v>8.4279885839063998E-3</c:v>
                </c:pt>
                <c:pt idx="400">
                  <c:v>4.5966972730093003E-3</c:v>
                </c:pt>
                <c:pt idx="401">
                  <c:v>1.9152024943597001E-3</c:v>
                </c:pt>
                <c:pt idx="402">
                  <c:v>1.3789193868405001E-2</c:v>
                </c:pt>
                <c:pt idx="403">
                  <c:v>2.6042664011336002E-2</c:v>
                </c:pt>
                <c:pt idx="404">
                  <c:v>1.4932344990773E-2</c:v>
                </c:pt>
                <c:pt idx="405">
                  <c:v>2.4117879004812E-2</c:v>
                </c:pt>
                <c:pt idx="406">
                  <c:v>9.5682792406613995E-3</c:v>
                </c:pt>
                <c:pt idx="407">
                  <c:v>1.0715447465605E-2</c:v>
                </c:pt>
                <c:pt idx="408">
                  <c:v>-2.2959212958180001E-3</c:v>
                </c:pt>
                <c:pt idx="409">
                  <c:v>3.4439610143613001E-3</c:v>
                </c:pt>
                <c:pt idx="410">
                  <c:v>6.5050356629013997E-3</c:v>
                </c:pt>
                <c:pt idx="411">
                  <c:v>-7.6524853359249999E-4</c:v>
                </c:pt>
                <c:pt idx="412">
                  <c:v>1.9131359742261999E-2</c:v>
                </c:pt>
                <c:pt idx="413">
                  <c:v>7.2685261341770002E-3</c:v>
                </c:pt>
                <c:pt idx="414">
                  <c:v>1.2623364700482E-2</c:v>
                </c:pt>
                <c:pt idx="415">
                  <c:v>1.7593984387250999E-2</c:v>
                </c:pt>
                <c:pt idx="416">
                  <c:v>2.8680798014524E-2</c:v>
                </c:pt>
                <c:pt idx="417">
                  <c:v>1.5674340721937002E-2</c:v>
                </c:pt>
                <c:pt idx="418">
                  <c:v>2.4463429084724E-2</c:v>
                </c:pt>
                <c:pt idx="419">
                  <c:v>3.5157578559991E-2</c:v>
                </c:pt>
                <c:pt idx="420">
                  <c:v>1.9100664321104999E-3</c:v>
                </c:pt>
                <c:pt idx="421">
                  <c:v>-3.8200598985392001E-4</c:v>
                </c:pt>
                <c:pt idx="422">
                  <c:v>6.4941266354694004E-3</c:v>
                </c:pt>
                <c:pt idx="423">
                  <c:v>1.5279305708349E-3</c:v>
                </c:pt>
                <c:pt idx="424">
                  <c:v>4.9656984827880996E-3</c:v>
                </c:pt>
                <c:pt idx="425">
                  <c:v>8.7850303083545998E-3</c:v>
                </c:pt>
                <c:pt idx="426">
                  <c:v>9.1661828959026994E-3</c:v>
                </c:pt>
                <c:pt idx="427">
                  <c:v>1.9476353415618E-2</c:v>
                </c:pt>
                <c:pt idx="428">
                  <c:v>3.2454268118071998E-2</c:v>
                </c:pt>
                <c:pt idx="429">
                  <c:v>1.5649332804055002E-2</c:v>
                </c:pt>
                <c:pt idx="430">
                  <c:v>1.7936672098552001E-2</c:v>
                </c:pt>
                <c:pt idx="431">
                  <c:v>1.1446886446886001E-3</c:v>
                </c:pt>
                <c:pt idx="432">
                  <c:v>3.0143122598566E-2</c:v>
                </c:pt>
                <c:pt idx="433">
                  <c:v>1.1443306047406001E-3</c:v>
                </c:pt>
                <c:pt idx="434">
                  <c:v>1.1824614269638999E-2</c:v>
                </c:pt>
                <c:pt idx="435">
                  <c:v>1.0297639933485E-2</c:v>
                </c:pt>
                <c:pt idx="436">
                  <c:v>6.8643864191928004E-3</c:v>
                </c:pt>
                <c:pt idx="437">
                  <c:v>1.3727830507053E-2</c:v>
                </c:pt>
                <c:pt idx="438">
                  <c:v>1.5251051369354E-3</c:v>
                </c:pt>
                <c:pt idx="439">
                  <c:v>8.3879503280831994E-3</c:v>
                </c:pt>
                <c:pt idx="440">
                  <c:v>4.5748618963564998E-3</c:v>
                </c:pt>
                <c:pt idx="441">
                  <c:v>2.2110820959533001E-2</c:v>
                </c:pt>
                <c:pt idx="442">
                  <c:v>1.0290693021004001E-2</c:v>
                </c:pt>
                <c:pt idx="443">
                  <c:v>7.2408536585365996E-3</c:v>
                </c:pt>
                <c:pt idx="444">
                  <c:v>8.3835393016511994E-3</c:v>
                </c:pt>
                <c:pt idx="445">
                  <c:v>1.3717368856238E-2</c:v>
                </c:pt>
                <c:pt idx="446">
                  <c:v>2.1716188466037002E-2</c:v>
                </c:pt>
                <c:pt idx="447">
                  <c:v>4.0375722763528001E-2</c:v>
                </c:pt>
                <c:pt idx="448">
                  <c:v>4.3024672555588998E-2</c:v>
                </c:pt>
                <c:pt idx="449">
                  <c:v>2.8924503240686E-2</c:v>
                </c:pt>
                <c:pt idx="450">
                  <c:v>2.4350433171378E-2</c:v>
                </c:pt>
                <c:pt idx="451">
                  <c:v>7.2272749749898004E-3</c:v>
                </c:pt>
                <c:pt idx="452">
                  <c:v>2.2821324245374999E-3</c:v>
                </c:pt>
                <c:pt idx="453">
                  <c:v>3.8034672407366999E-4</c:v>
                </c:pt>
                <c:pt idx="454">
                  <c:v>9.1282866586286995E-3</c:v>
                </c:pt>
                <c:pt idx="455">
                  <c:v>3.4227950544415001E-3</c:v>
                </c:pt>
                <c:pt idx="456">
                  <c:v>1.1789223888770999E-2</c:v>
                </c:pt>
                <c:pt idx="457">
                  <c:v>2.7758448264717E-2</c:v>
                </c:pt>
                <c:pt idx="458">
                  <c:v>7.2227966668694001E-3</c:v>
                </c:pt>
                <c:pt idx="459">
                  <c:v>1.0263232918369E-2</c:v>
                </c:pt>
                <c:pt idx="460">
                  <c:v>9.5020182286717995E-3</c:v>
                </c:pt>
                <c:pt idx="461">
                  <c:v>9.5011154309516E-3</c:v>
                </c:pt>
                <c:pt idx="462">
                  <c:v>2.6600595853347002E-3</c:v>
                </c:pt>
                <c:pt idx="463">
                  <c:v>6.4599728681140004E-3</c:v>
                </c:pt>
                <c:pt idx="464">
                  <c:v>1.5198954311942999E-3</c:v>
                </c:pt>
                <c:pt idx="465">
                  <c:v>3.4197127441294999E-3</c:v>
                </c:pt>
                <c:pt idx="466">
                  <c:v>-3.7995508930844E-4</c:v>
                </c:pt>
                <c:pt idx="467">
                  <c:v>-1.1398695989179E-3</c:v>
                </c:pt>
                <c:pt idx="468">
                  <c:v>2.6597260482170001E-3</c:v>
                </c:pt>
                <c:pt idx="469">
                  <c:v>-3.7995075838171002E-4</c:v>
                </c:pt>
                <c:pt idx="470">
                  <c:v>9.3848193897207999E-2</c:v>
                </c:pt>
                <c:pt idx="471">
                  <c:v>6.0735353289957999E-3</c:v>
                </c:pt>
                <c:pt idx="472">
                  <c:v>6.0731664730845E-3</c:v>
                </c:pt>
                <c:pt idx="473">
                  <c:v>6.8318973697194998E-3</c:v>
                </c:pt>
                <c:pt idx="474">
                  <c:v>4.1747631770706999E-3</c:v>
                </c:pt>
                <c:pt idx="475">
                  <c:v>6.4516373876182002E-3</c:v>
                </c:pt>
                <c:pt idx="476">
                  <c:v>-7.5896719743773005E-4</c:v>
                </c:pt>
                <c:pt idx="477">
                  <c:v>6.8307566201415999E-3</c:v>
                </c:pt>
                <c:pt idx="478">
                  <c:v>4.1740661475646E-3</c:v>
                </c:pt>
                <c:pt idx="479">
                  <c:v>5.3122260883423002E-3</c:v>
                </c:pt>
                <c:pt idx="480">
                  <c:v>4.9325193411672002E-3</c:v>
                </c:pt>
                <c:pt idx="481">
                  <c:v>1.0243957961831999E-2</c:v>
                </c:pt>
                <c:pt idx="482">
                  <c:v>7.9667067531118008E-3</c:v>
                </c:pt>
                <c:pt idx="483">
                  <c:v>1.1000766260271E-2</c:v>
                </c:pt>
                <c:pt idx="484">
                  <c:v>3.7170914138981E-2</c:v>
                </c:pt>
                <c:pt idx="485">
                  <c:v>1.0616315001232E-2</c:v>
                </c:pt>
                <c:pt idx="486">
                  <c:v>8.3405049038378001E-3</c:v>
                </c:pt>
                <c:pt idx="487">
                  <c:v>0</c:v>
                </c:pt>
                <c:pt idx="488">
                  <c:v>1.2509713982448E-2</c:v>
                </c:pt>
                <c:pt idx="489">
                  <c:v>9.0968358172748998E-3</c:v>
                </c:pt>
                <c:pt idx="490">
                  <c:v>3.4868032078590003E-2</c:v>
                </c:pt>
                <c:pt idx="491">
                  <c:v>1.5912466280726002E-2</c:v>
                </c:pt>
                <c:pt idx="492">
                  <c:v>1.7425166486102001E-2</c:v>
                </c:pt>
                <c:pt idx="493">
                  <c:v>4.6585262392437002E-2</c:v>
                </c:pt>
                <c:pt idx="494">
                  <c:v>2.763528988662E-2</c:v>
                </c:pt>
                <c:pt idx="495">
                  <c:v>1.7030746173759E-2</c:v>
                </c:pt>
                <c:pt idx="496">
                  <c:v>1.1730294051983999E-2</c:v>
                </c:pt>
                <c:pt idx="497">
                  <c:v>2.6863006235244E-2</c:v>
                </c:pt>
                <c:pt idx="498">
                  <c:v>1.0212765957447001E-2</c:v>
                </c:pt>
                <c:pt idx="499">
                  <c:v>4.3494375988079002E-2</c:v>
                </c:pt>
                <c:pt idx="500">
                  <c:v>6.8048556425484999E-3</c:v>
                </c:pt>
                <c:pt idx="501">
                  <c:v>-3.7802181185853999E-3</c:v>
                </c:pt>
                <c:pt idx="502">
                  <c:v>-1.1341083073434001E-3</c:v>
                </c:pt>
                <c:pt idx="503">
                  <c:v>3.4023635085172E-3</c:v>
                </c:pt>
                <c:pt idx="504">
                  <c:v>1.8901376398229E-3</c:v>
                </c:pt>
                <c:pt idx="505">
                  <c:v>6.0483261257446999E-3</c:v>
                </c:pt>
                <c:pt idx="506">
                  <c:v>7.9379479270616001E-3</c:v>
                </c:pt>
                <c:pt idx="507">
                  <c:v>1.3606830628976E-2</c:v>
                </c:pt>
                <c:pt idx="508">
                  <c:v>0</c:v>
                </c:pt>
                <c:pt idx="509">
                  <c:v>4.9129092358914002E-3</c:v>
                </c:pt>
                <c:pt idx="510">
                  <c:v>1.1336925879179E-2</c:v>
                </c:pt>
                <c:pt idx="511">
                  <c:v>7.5570938439914004E-4</c:v>
                </c:pt>
                <c:pt idx="512">
                  <c:v>9.4462959184444997E-3</c:v>
                </c:pt>
                <c:pt idx="513">
                  <c:v>6.8006906479168997E-3</c:v>
                </c:pt>
                <c:pt idx="514">
                  <c:v>3.4001140927173001E-3</c:v>
                </c:pt>
                <c:pt idx="515">
                  <c:v>1.3222216345682001E-2</c:v>
                </c:pt>
                <c:pt idx="516">
                  <c:v>3.1729123936223999E-2</c:v>
                </c:pt>
                <c:pt idx="517">
                  <c:v>4.4180118946474001E-2</c:v>
                </c:pt>
                <c:pt idx="518">
                  <c:v>5.6993606147761E-2</c:v>
                </c:pt>
                <c:pt idx="519">
                  <c:v>0.12373016262217</c:v>
                </c:pt>
                <c:pt idx="520">
                  <c:v>4.1066833445733003E-2</c:v>
                </c:pt>
                <c:pt idx="521">
                  <c:v>3.2388054080518001E-2</c:v>
                </c:pt>
                <c:pt idx="522">
                  <c:v>2.5977350762001999E-2</c:v>
                </c:pt>
                <c:pt idx="523">
                  <c:v>3.1240002258312999E-2</c:v>
                </c:pt>
                <c:pt idx="524">
                  <c:v>1.8437133138676998E-2</c:v>
                </c:pt>
                <c:pt idx="525">
                  <c:v>2.3324317105376999E-2</c:v>
                </c:pt>
                <c:pt idx="526">
                  <c:v>1.6924992195697999E-2</c:v>
                </c:pt>
                <c:pt idx="527">
                  <c:v>2.1434695627322E-2</c:v>
                </c:pt>
                <c:pt idx="528">
                  <c:v>1.4662701471158E-2</c:v>
                </c:pt>
                <c:pt idx="529">
                  <c:v>7.5182317119014E-3</c:v>
                </c:pt>
                <c:pt idx="530">
                  <c:v>1.8794166290782999E-2</c:v>
                </c:pt>
                <c:pt idx="531">
                  <c:v>2.9689202901274001E-2</c:v>
                </c:pt>
                <c:pt idx="532">
                  <c:v>1.9912161070598001E-2</c:v>
                </c:pt>
                <c:pt idx="533">
                  <c:v>1.8781317847511001E-2</c:v>
                </c:pt>
                <c:pt idx="534">
                  <c:v>5.6333373392620997E-3</c:v>
                </c:pt>
                <c:pt idx="535">
                  <c:v>0</c:v>
                </c:pt>
                <c:pt idx="536">
                  <c:v>1.8776733374141E-3</c:v>
                </c:pt>
                <c:pt idx="537">
                  <c:v>5.6329142445134999E-3</c:v>
                </c:pt>
                <c:pt idx="538">
                  <c:v>8.6366486799070007E-3</c:v>
                </c:pt>
                <c:pt idx="539">
                  <c:v>9.0113768632898994E-3</c:v>
                </c:pt>
                <c:pt idx="540">
                  <c:v>1.3515847330996001E-2</c:v>
                </c:pt>
                <c:pt idx="541">
                  <c:v>7.1323998648598003E-3</c:v>
                </c:pt>
                <c:pt idx="542">
                  <c:v>-3.7536269420327003E-4</c:v>
                </c:pt>
                <c:pt idx="543">
                  <c:v>0</c:v>
                </c:pt>
                <c:pt idx="544">
                  <c:v>2.6275487222605998E-3</c:v>
                </c:pt>
                <c:pt idx="545">
                  <c:v>2.6274796839516998E-3</c:v>
                </c:pt>
                <c:pt idx="546">
                  <c:v>3.0027550277378998E-2</c:v>
                </c:pt>
                <c:pt idx="547">
                  <c:v>2.2138670629113E-2</c:v>
                </c:pt>
                <c:pt idx="548">
                  <c:v>-3.7514865265360998E-4</c:v>
                </c:pt>
                <c:pt idx="549">
                  <c:v>6.7527010804321998E-3</c:v>
                </c:pt>
                <c:pt idx="550">
                  <c:v>1.8756236448619001E-3</c:v>
                </c:pt>
                <c:pt idx="551">
                  <c:v>7.5023538635247001E-4</c:v>
                </c:pt>
                <c:pt idx="552">
                  <c:v>2.6258041525216999E-3</c:v>
                </c:pt>
                <c:pt idx="553">
                  <c:v>2.6257352058576002E-3</c:v>
                </c:pt>
                <c:pt idx="554">
                  <c:v>2.2505710824122001E-3</c:v>
                </c:pt>
                <c:pt idx="555">
                  <c:v>2.2505204328501002E-3</c:v>
                </c:pt>
                <c:pt idx="556">
                  <c:v>2.2504697855677E-3</c:v>
                </c:pt>
                <c:pt idx="557">
                  <c:v>0</c:v>
                </c:pt>
                <c:pt idx="558">
                  <c:v>2.3629400975932E-2</c:v>
                </c:pt>
                <c:pt idx="559">
                  <c:v>2.7748612569372E-2</c:v>
                </c:pt>
                <c:pt idx="560">
                  <c:v>1.1996071286654E-2</c:v>
                </c:pt>
                <c:pt idx="561">
                  <c:v>1.1619800139438001E-2</c:v>
                </c:pt>
                <c:pt idx="562">
                  <c:v>2.2487322771786999E-3</c:v>
                </c:pt>
                <c:pt idx="563">
                  <c:v>-5.9964845609262003E-3</c:v>
                </c:pt>
                <c:pt idx="564">
                  <c:v>3.7480276004752001E-3</c:v>
                </c:pt>
                <c:pt idx="565">
                  <c:v>2.2487322771786999E-3</c:v>
                </c:pt>
                <c:pt idx="566">
                  <c:v>6.3712648459839996E-3</c:v>
                </c:pt>
                <c:pt idx="567">
                  <c:v>-3.7475640833458E-3</c:v>
                </c:pt>
                <c:pt idx="568">
                  <c:v>3.7477045309748002E-4</c:v>
                </c:pt>
                <c:pt idx="569">
                  <c:v>-7.4953809714763001E-4</c:v>
                </c:pt>
                <c:pt idx="570">
                  <c:v>-5.2468060068432999E-3</c:v>
                </c:pt>
                <c:pt idx="571">
                  <c:v>1.8739576110788001E-3</c:v>
                </c:pt>
                <c:pt idx="572">
                  <c:v>3.7478449891311999E-4</c:v>
                </c:pt>
                <c:pt idx="573">
                  <c:v>3.7478309428418E-3</c:v>
                </c:pt>
                <c:pt idx="574">
                  <c:v>3.7476904857381998E-3</c:v>
                </c:pt>
                <c:pt idx="575">
                  <c:v>2.2485300234971E-3</c:v>
                </c:pt>
                <c:pt idx="576">
                  <c:v>-2.2484794657613E-3</c:v>
                </c:pt>
                <c:pt idx="577">
                  <c:v>3.3727950352457001E-3</c:v>
                </c:pt>
                <c:pt idx="578">
                  <c:v>-1.8737118231216001E-3</c:v>
                </c:pt>
                <c:pt idx="579">
                  <c:v>1.8737469317394E-3</c:v>
                </c:pt>
                <c:pt idx="580">
                  <c:v>1.0118043844857001E-2</c:v>
                </c:pt>
                <c:pt idx="581">
                  <c:v>7.1193845854083003E-3</c:v>
                </c:pt>
                <c:pt idx="582">
                  <c:v>5.9948444337868997E-3</c:v>
                </c:pt>
                <c:pt idx="583">
                  <c:v>4.1212084881909004E-3</c:v>
                </c:pt>
                <c:pt idx="584">
                  <c:v>-8.9913570580279992E-3</c:v>
                </c:pt>
                <c:pt idx="585">
                  <c:v>4.8707563535269997E-3</c:v>
                </c:pt>
                <c:pt idx="586">
                  <c:v>9.3663829277064996E-3</c:v>
                </c:pt>
                <c:pt idx="587">
                  <c:v>-3.7462022874311E-4</c:v>
                </c:pt>
                <c:pt idx="588">
                  <c:v>2.6223514250606999E-3</c:v>
                </c:pt>
                <c:pt idx="589">
                  <c:v>-7.4922361702685998E-4</c:v>
                </c:pt>
                <c:pt idx="590">
                  <c:v>4.1207607673605998E-3</c:v>
                </c:pt>
                <c:pt idx="591">
                  <c:v>3.7459917887859998E-3</c:v>
                </c:pt>
                <c:pt idx="592">
                  <c:v>-1.8729257347488001E-3</c:v>
                </c:pt>
                <c:pt idx="593">
                  <c:v>4.1205137906104999E-3</c:v>
                </c:pt>
                <c:pt idx="594">
                  <c:v>7.8661112942375003E-2</c:v>
                </c:pt>
                <c:pt idx="595">
                  <c:v>3.7428231366355001E-2</c:v>
                </c:pt>
                <c:pt idx="596">
                  <c:v>7.4080171207506998E-2</c:v>
                </c:pt>
                <c:pt idx="597">
                  <c:v>7.5146929070271998E-2</c:v>
                </c:pt>
                <c:pt idx="598">
                  <c:v>7.6584839190517007E-2</c:v>
                </c:pt>
                <c:pt idx="599">
                  <c:v>5.5248206299789E-2</c:v>
                </c:pt>
                <c:pt idx="600">
                  <c:v>4.4024922583292998E-2</c:v>
                </c:pt>
                <c:pt idx="601">
                  <c:v>6.1160254784670999E-2</c:v>
                </c:pt>
                <c:pt idx="602">
                  <c:v>4.7705656101851998E-2</c:v>
                </c:pt>
                <c:pt idx="603">
                  <c:v>4.5075249590224999E-2</c:v>
                </c:pt>
                <c:pt idx="604">
                  <c:v>1.6755969779677998E-2</c:v>
                </c:pt>
                <c:pt idx="605">
                  <c:v>3.015569272466E-2</c:v>
                </c:pt>
                <c:pt idx="606">
                  <c:v>2.5680438577229001E-2</c:v>
                </c:pt>
                <c:pt idx="607">
                  <c:v>3.8696810489812002E-2</c:v>
                </c:pt>
                <c:pt idx="608">
                  <c:v>2.1944506434575999E-2</c:v>
                </c:pt>
                <c:pt idx="609">
                  <c:v>2.4542706168027999E-2</c:v>
                </c:pt>
                <c:pt idx="610">
                  <c:v>2.9369667453574999E-2</c:v>
                </c:pt>
                <c:pt idx="611">
                  <c:v>2.1927868462522E-2</c:v>
                </c:pt>
                <c:pt idx="612">
                  <c:v>7.4315461703385001E-3</c:v>
                </c:pt>
                <c:pt idx="613">
                  <c:v>3.3439472696671002E-3</c:v>
                </c:pt>
                <c:pt idx="614">
                  <c:v>1.4861490904768001E-3</c:v>
                </c:pt>
                <c:pt idx="615">
                  <c:v>2.2291905066207001E-3</c:v>
                </c:pt>
                <c:pt idx="616">
                  <c:v>1.9319220395151999E-2</c:v>
                </c:pt>
                <c:pt idx="617">
                  <c:v>1.3743713179849E-2</c:v>
                </c:pt>
                <c:pt idx="618">
                  <c:v>8.1708145930749002E-3</c:v>
                </c:pt>
                <c:pt idx="619">
                  <c:v>7.0560360674854E-3</c:v>
                </c:pt>
                <c:pt idx="620">
                  <c:v>5.9415058746639E-3</c:v>
                </c:pt>
                <c:pt idx="621">
                  <c:v>-1.4852882201791E-3</c:v>
                </c:pt>
                <c:pt idx="622">
                  <c:v>4.8272584142827002E-3</c:v>
                </c:pt>
                <c:pt idx="623">
                  <c:v>2.2278578775198001E-3</c:v>
                </c:pt>
                <c:pt idx="624">
                  <c:v>2.5991096193047E-2</c:v>
                </c:pt>
                <c:pt idx="625">
                  <c:v>1.3734581076717E-2</c:v>
                </c:pt>
                <c:pt idx="626">
                  <c:v>2.3011542886835001E-2</c:v>
                </c:pt>
                <c:pt idx="627">
                  <c:v>1.1503124397014E-2</c:v>
                </c:pt>
                <c:pt idx="628">
                  <c:v>-2.9682067949674002E-3</c:v>
                </c:pt>
                <c:pt idx="629">
                  <c:v>1.1502142737880999E-2</c:v>
                </c:pt>
                <c:pt idx="630">
                  <c:v>1.1129825706929E-3</c:v>
                </c:pt>
                <c:pt idx="631">
                  <c:v>7.7907912847015003E-3</c:v>
                </c:pt>
                <c:pt idx="632">
                  <c:v>1.2983640612828E-2</c:v>
                </c:pt>
                <c:pt idx="633">
                  <c:v>9.6437380612376996E-3</c:v>
                </c:pt>
                <c:pt idx="634">
                  <c:v>2.2252634155567998E-3</c:v>
                </c:pt>
                <c:pt idx="635">
                  <c:v>7.7882486454010002E-3</c:v>
                </c:pt>
                <c:pt idx="636">
                  <c:v>1.8912845159423999E-2</c:v>
                </c:pt>
                <c:pt idx="637">
                  <c:v>3.1515448131134001E-2</c:v>
                </c:pt>
                <c:pt idx="638">
                  <c:v>3.3358784850663998E-3</c:v>
                </c:pt>
                <c:pt idx="639">
                  <c:v>2.9651264070451001E-3</c:v>
                </c:pt>
                <c:pt idx="640">
                  <c:v>1.8531490561912E-3</c:v>
                </c:pt>
                <c:pt idx="641">
                  <c:v>1.8160524209090999E-2</c:v>
                </c:pt>
                <c:pt idx="642">
                  <c:v>3.1867785744724E-2</c:v>
                </c:pt>
                <c:pt idx="643">
                  <c:v>2.1485380680198E-2</c:v>
                </c:pt>
                <c:pt idx="644">
                  <c:v>1.4073604953909E-2</c:v>
                </c:pt>
                <c:pt idx="645">
                  <c:v>1.0368565471936E-2</c:v>
                </c:pt>
                <c:pt idx="646">
                  <c:v>6.6648153290753001E-3</c:v>
                </c:pt>
                <c:pt idx="647">
                  <c:v>5.1833997919234999E-3</c:v>
                </c:pt>
                <c:pt idx="648">
                  <c:v>3.7022365210824E-4</c:v>
                </c:pt>
                <c:pt idx="649">
                  <c:v>8.5151124735290996E-3</c:v>
                </c:pt>
                <c:pt idx="650">
                  <c:v>4.4422891115792002E-3</c:v>
                </c:pt>
                <c:pt idx="651">
                  <c:v>7.0333119866144997E-3</c:v>
                </c:pt>
                <c:pt idx="652">
                  <c:v>3.7014828140152999E-3</c:v>
                </c:pt>
                <c:pt idx="653">
                  <c:v>9.2533645233407007E-3</c:v>
                </c:pt>
                <c:pt idx="654">
                  <c:v>1.2953511697021001E-2</c:v>
                </c:pt>
                <c:pt idx="655">
                  <c:v>9.2513099854938993E-3</c:v>
                </c:pt>
                <c:pt idx="656">
                  <c:v>9.6204723651930994E-3</c:v>
                </c:pt>
                <c:pt idx="657">
                  <c:v>3.6998257382077002E-3</c:v>
                </c:pt>
                <c:pt idx="658">
                  <c:v>5.4755395071274998E-2</c:v>
                </c:pt>
                <c:pt idx="659">
                  <c:v>0.13052754574934999</c:v>
                </c:pt>
                <c:pt idx="660">
                  <c:v>7.7549724144552995E-2</c:v>
                </c:pt>
                <c:pt idx="661">
                  <c:v>4.7969771663887002E-2</c:v>
                </c:pt>
                <c:pt idx="662">
                  <c:v>3.9463881328052001E-2</c:v>
                </c:pt>
                <c:pt idx="663">
                  <c:v>3.8710961838364998E-2</c:v>
                </c:pt>
                <c:pt idx="664">
                  <c:v>5.0857576673325001E-2</c:v>
                </c:pt>
                <c:pt idx="665">
                  <c:v>2.3942479114790999E-2</c:v>
                </c:pt>
                <c:pt idx="666">
                  <c:v>2.9828870664226001E-2</c:v>
                </c:pt>
                <c:pt idx="667">
                  <c:v>8.4674005080439992E-3</c:v>
                </c:pt>
                <c:pt idx="668">
                  <c:v>1.2147850382657E-2</c:v>
                </c:pt>
                <c:pt idx="669">
                  <c:v>1.1410230928351001E-2</c:v>
                </c:pt>
                <c:pt idx="670">
                  <c:v>7.3605994472190003E-3</c:v>
                </c:pt>
                <c:pt idx="671">
                  <c:v>2.9440230811410002E-3</c:v>
                </c:pt>
                <c:pt idx="672">
                  <c:v>7.3598410274337998E-3</c:v>
                </c:pt>
                <c:pt idx="673">
                  <c:v>5.5194745460231997E-3</c:v>
                </c:pt>
                <c:pt idx="674">
                  <c:v>3.3115019501067E-3</c:v>
                </c:pt>
                <c:pt idx="675">
                  <c:v>-2.2075948621909001E-3</c:v>
                </c:pt>
                <c:pt idx="676">
                  <c:v>-8.0946931927309996E-3</c:v>
                </c:pt>
                <c:pt idx="677">
                  <c:v>1.2510993115274E-2</c:v>
                </c:pt>
                <c:pt idx="678">
                  <c:v>7.7264114498058999E-3</c:v>
                </c:pt>
                <c:pt idx="679">
                  <c:v>-1.4715837183977001E-3</c:v>
                </c:pt>
                <c:pt idx="680">
                  <c:v>3.6790134357571E-4</c:v>
                </c:pt>
                <c:pt idx="681">
                  <c:v>-4.0468998907337E-3</c:v>
                </c:pt>
                <c:pt idx="682">
                  <c:v>-1.1037446376406001E-3</c:v>
                </c:pt>
                <c:pt idx="683">
                  <c:v>2.2075136405947E-3</c:v>
                </c:pt>
                <c:pt idx="684">
                  <c:v>2.2442559923474999E-2</c:v>
                </c:pt>
                <c:pt idx="685">
                  <c:v>4.7082018347273998E-2</c:v>
                </c:pt>
                <c:pt idx="686">
                  <c:v>5.6986551173922997E-2</c:v>
                </c:pt>
                <c:pt idx="687">
                  <c:v>3.9684143612506002E-2</c:v>
                </c:pt>
                <c:pt idx="688">
                  <c:v>1.3590100530014E-2</c:v>
                </c:pt>
                <c:pt idx="689">
                  <c:v>6.9777519886593002E-3</c:v>
                </c:pt>
                <c:pt idx="690">
                  <c:v>1.1016734419583001E-3</c:v>
                </c:pt>
                <c:pt idx="691">
                  <c:v>9.4375651816271999E-2</c:v>
                </c:pt>
                <c:pt idx="692">
                  <c:v>3.3752425955615999E-2</c:v>
                </c:pt>
                <c:pt idx="693">
                  <c:v>5.8680065281573003E-3</c:v>
                </c:pt>
                <c:pt idx="694">
                  <c:v>8.0680355433639002E-3</c:v>
                </c:pt>
                <c:pt idx="695">
                  <c:v>-1.8334965145230999E-3</c:v>
                </c:pt>
                <c:pt idx="696">
                  <c:v>-1.8335301322342E-3</c:v>
                </c:pt>
                <c:pt idx="697">
                  <c:v>-1.4668510009424999E-3</c:v>
                </c:pt>
                <c:pt idx="698">
                  <c:v>-7.3343625888833001E-4</c:v>
                </c:pt>
                <c:pt idx="699">
                  <c:v>2.163652832735E-2</c:v>
                </c:pt>
                <c:pt idx="700">
                  <c:v>1.2465810681E-2</c:v>
                </c:pt>
                <c:pt idx="701">
                  <c:v>8.0651074125668992E-3</c:v>
                </c:pt>
                <c:pt idx="702">
                  <c:v>5.8650596403251997E-3</c:v>
                </c:pt>
                <c:pt idx="703">
                  <c:v>4.3985367534400003E-3</c:v>
                </c:pt>
                <c:pt idx="704">
                  <c:v>-2.1991716453468998E-3</c:v>
                </c:pt>
                <c:pt idx="705">
                  <c:v>1.7960296748086999E-2</c:v>
                </c:pt>
                <c:pt idx="706">
                  <c:v>8.4288295287550993E-3</c:v>
                </c:pt>
                <c:pt idx="707">
                  <c:v>1.5756918386492E-2</c:v>
                </c:pt>
                <c:pt idx="708">
                  <c:v>7.3276446385456004E-3</c:v>
                </c:pt>
                <c:pt idx="709">
                  <c:v>1.2089727761311999E-2</c:v>
                </c:pt>
                <c:pt idx="710">
                  <c:v>5.1649865197515001E-2</c:v>
                </c:pt>
                <c:pt idx="711">
                  <c:v>2.6360783940425001E-2</c:v>
                </c:pt>
                <c:pt idx="712">
                  <c:v>2.4157683790559999E-2</c:v>
                </c:pt>
                <c:pt idx="713">
                  <c:v>4.7571824306274997E-2</c:v>
                </c:pt>
                <c:pt idx="714">
                  <c:v>2.4140365251042E-2</c:v>
                </c:pt>
                <c:pt idx="715">
                  <c:v>1.645536755806E-2</c:v>
                </c:pt>
                <c:pt idx="716">
                  <c:v>2.9249173710843E-3</c:v>
                </c:pt>
                <c:pt idx="717">
                  <c:v>-5.1184556887978998E-3</c:v>
                </c:pt>
                <c:pt idx="718">
                  <c:v>-3.6562269200676002E-4</c:v>
                </c:pt>
                <c:pt idx="719">
                  <c:v>-7.3124805762235002E-4</c:v>
                </c:pt>
                <c:pt idx="720">
                  <c:v>0</c:v>
                </c:pt>
                <c:pt idx="721">
                  <c:v>4.8262724723312E-2</c:v>
                </c:pt>
                <c:pt idx="722">
                  <c:v>2.7408774462331E-2</c:v>
                </c:pt>
                <c:pt idx="723">
                  <c:v>1.8267509407766998E-2</c:v>
                </c:pt>
                <c:pt idx="724">
                  <c:v>1.2784921098773E-2</c:v>
                </c:pt>
                <c:pt idx="725">
                  <c:v>1.0957102941982E-3</c:v>
                </c:pt>
                <c:pt idx="726">
                  <c:v>1.0956982885193E-3</c:v>
                </c:pt>
                <c:pt idx="727">
                  <c:v>-2.5566013272413E-3</c:v>
                </c:pt>
                <c:pt idx="728">
                  <c:v>1.1687619158929999E-2</c:v>
                </c:pt>
                <c:pt idx="729">
                  <c:v>1.2416644146283001E-2</c:v>
                </c:pt>
                <c:pt idx="730">
                  <c:v>1.1319652377126999E-2</c:v>
                </c:pt>
                <c:pt idx="731">
                  <c:v>8.0323924480906993E-3</c:v>
                </c:pt>
                <c:pt idx="732">
                  <c:v>-3.6507942302848001E-3</c:v>
                </c:pt>
                <c:pt idx="733">
                  <c:v>3.2128162159596997E-2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7A-41CB-988F-79747FFF75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Sheet1!$C$2:$C$735</c:f>
              <c:numCache>
                <c:formatCode>General</c:formatCode>
                <c:ptCount val="734"/>
                <c:pt idx="0">
                  <c:v>6.2468765617191002E-2</c:v>
                </c:pt>
                <c:pt idx="1">
                  <c:v>4.6376397980842997E-2</c:v>
                </c:pt>
                <c:pt idx="2">
                  <c:v>3.5657615575246E-3</c:v>
                </c:pt>
                <c:pt idx="3">
                  <c:v>5.8832967855806002E-2</c:v>
                </c:pt>
                <c:pt idx="4">
                  <c:v>7.1270757608152997E-3</c:v>
                </c:pt>
                <c:pt idx="5">
                  <c:v>-5.3449258836944001E-3</c:v>
                </c:pt>
                <c:pt idx="6">
                  <c:v>4.4543429844098002E-2</c:v>
                </c:pt>
                <c:pt idx="7">
                  <c:v>1.4247551202137001E-2</c:v>
                </c:pt>
                <c:pt idx="8">
                  <c:v>1.7806901955198001E-2</c:v>
                </c:pt>
                <c:pt idx="9">
                  <c:v>1.4242985329725E-2</c:v>
                </c:pt>
                <c:pt idx="10">
                  <c:v>2.3141555112504E-2</c:v>
                </c:pt>
                <c:pt idx="11">
                  <c:v>1.0678246631902999E-2</c:v>
                </c:pt>
                <c:pt idx="12">
                  <c:v>1.2456624254826999E-2</c:v>
                </c:pt>
                <c:pt idx="13">
                  <c:v>1.7792961104586998E-2</c:v>
                </c:pt>
                <c:pt idx="14">
                  <c:v>2.1347754927773001E-2</c:v>
                </c:pt>
                <c:pt idx="15">
                  <c:v>2.3121798520205E-2</c:v>
                </c:pt>
                <c:pt idx="16">
                  <c:v>4.0898340949907998E-2</c:v>
                </c:pt>
                <c:pt idx="17">
                  <c:v>0.28261642374689</c:v>
                </c:pt>
                <c:pt idx="18">
                  <c:v>0.14002375086407001</c:v>
                </c:pt>
                <c:pt idx="19">
                  <c:v>1.2389819108641001E-2</c:v>
                </c:pt>
                <c:pt idx="20">
                  <c:v>2.6546323334218001E-2</c:v>
                </c:pt>
                <c:pt idx="21">
                  <c:v>2.3000707714083999E-2</c:v>
                </c:pt>
                <c:pt idx="22">
                  <c:v>6.7217377460951994E-2</c:v>
                </c:pt>
                <c:pt idx="23">
                  <c:v>3.7121493344646997E-2</c:v>
                </c:pt>
                <c:pt idx="24">
                  <c:v>6.8914334181509995E-2</c:v>
                </c:pt>
                <c:pt idx="25">
                  <c:v>1.4126538468330001E-2</c:v>
                </c:pt>
                <c:pt idx="26">
                  <c:v>0.13241759211849999</c:v>
                </c:pt>
                <c:pt idx="27">
                  <c:v>0.10226751772049</c:v>
                </c:pt>
                <c:pt idx="28">
                  <c:v>4.4035792291974997E-2</c:v>
                </c:pt>
                <c:pt idx="29">
                  <c:v>8.6272162262091001E-2</c:v>
                </c:pt>
                <c:pt idx="30">
                  <c:v>0.10027090736374999</c:v>
                </c:pt>
                <c:pt idx="31">
                  <c:v>6.8537686940934997E-2</c:v>
                </c:pt>
                <c:pt idx="32">
                  <c:v>0.20547223490569</c:v>
                </c:pt>
                <c:pt idx="33">
                  <c:v>0.28917436337826002</c:v>
                </c:pt>
                <c:pt idx="34">
                  <c:v>0.99259052145952997</c:v>
                </c:pt>
                <c:pt idx="35">
                  <c:v>0.36856312292359</c:v>
                </c:pt>
                <c:pt idx="36">
                  <c:v>0.71028359624170001</c:v>
                </c:pt>
                <c:pt idx="37">
                  <c:v>1.182874848075</c:v>
                </c:pt>
                <c:pt idx="38">
                  <c:v>6.4576707044732</c:v>
                </c:pt>
                <c:pt idx="39">
                  <c:v>0.66110448947158995</c:v>
                </c:pt>
                <c:pt idx="40">
                  <c:v>0.21944711955921001</c:v>
                </c:pt>
                <c:pt idx="41">
                  <c:v>0.20478890989288001</c:v>
                </c:pt>
                <c:pt idx="42">
                  <c:v>0.1572079861657</c:v>
                </c:pt>
                <c:pt idx="43">
                  <c:v>7.2202166064982004E-2</c:v>
                </c:pt>
                <c:pt idx="44">
                  <c:v>6.9013112491372999E-2</c:v>
                </c:pt>
                <c:pt idx="45">
                  <c:v>7.9937304075234999E-2</c:v>
                </c:pt>
                <c:pt idx="46">
                  <c:v>3.4455216049865997E-2</c:v>
                </c:pt>
                <c:pt idx="47">
                  <c:v>1.7221674259859002E-2</c:v>
                </c:pt>
                <c:pt idx="48">
                  <c:v>4.8525452382442998E-2</c:v>
                </c:pt>
                <c:pt idx="49">
                  <c:v>2.9726981146836001E-2</c:v>
                </c:pt>
                <c:pt idx="50">
                  <c:v>4.2231050771108003E-2</c:v>
                </c:pt>
                <c:pt idx="51">
                  <c:v>3.9086318225167997E-2</c:v>
                </c:pt>
                <c:pt idx="52">
                  <c:v>9.3770512299565997E-3</c:v>
                </c:pt>
                <c:pt idx="53">
                  <c:v>9.3761720215026993E-3</c:v>
                </c:pt>
                <c:pt idx="54">
                  <c:v>1.8750585955811E-2</c:v>
                </c:pt>
                <c:pt idx="55">
                  <c:v>1.5622558975159999E-3</c:v>
                </c:pt>
                <c:pt idx="56">
                  <c:v>9.3733889487743992E-3</c:v>
                </c:pt>
                <c:pt idx="57">
                  <c:v>4.6862552134589001E-3</c:v>
                </c:pt>
                <c:pt idx="58">
                  <c:v>-1.5620118712902E-3</c:v>
                </c:pt>
                <c:pt idx="59">
                  <c:v>3.1240725409643999E-3</c:v>
                </c:pt>
                <c:pt idx="60">
                  <c:v>-1.5619874728605E-3</c:v>
                </c:pt>
                <c:pt idx="61">
                  <c:v>-9.3720712277413007E-3</c:v>
                </c:pt>
                <c:pt idx="62">
                  <c:v>-1.0935107945136999E-2</c:v>
                </c:pt>
                <c:pt idx="63">
                  <c:v>-1.5623291202524999E-3</c:v>
                </c:pt>
                <c:pt idx="64">
                  <c:v>-6.2494141174265E-3</c:v>
                </c:pt>
                <c:pt idx="65">
                  <c:v>3.1249023468016999E-3</c:v>
                </c:pt>
                <c:pt idx="66">
                  <c:v>-1.0936816448972E-2</c:v>
                </c:pt>
                <c:pt idx="67">
                  <c:v>-4.6877197368627001E-3</c:v>
                </c:pt>
                <c:pt idx="68">
                  <c:v>0</c:v>
                </c:pt>
                <c:pt idx="69">
                  <c:v>0</c:v>
                </c:pt>
                <c:pt idx="70">
                  <c:v>-7.8132324905459995E-3</c:v>
                </c:pt>
                <c:pt idx="71">
                  <c:v>-1.0939380205972999E-2</c:v>
                </c:pt>
                <c:pt idx="72">
                  <c:v>0</c:v>
                </c:pt>
                <c:pt idx="73">
                  <c:v>3.1258791535119001E-3</c:v>
                </c:pt>
                <c:pt idx="74">
                  <c:v>-6.2515628907227E-3</c:v>
                </c:pt>
                <c:pt idx="75">
                  <c:v>1.5629884338855999E-3</c:v>
                </c:pt>
                <c:pt idx="76">
                  <c:v>-1.562964004939E-3</c:v>
                </c:pt>
                <c:pt idx="77">
                  <c:v>-1.2503907471085001E-2</c:v>
                </c:pt>
                <c:pt idx="78">
                  <c:v>-2.3447758394298E-2</c:v>
                </c:pt>
                <c:pt idx="79">
                  <c:v>-7.8177525524962006E-3</c:v>
                </c:pt>
                <c:pt idx="80">
                  <c:v>4.6910182636977996E-3</c:v>
                </c:pt>
                <c:pt idx="81">
                  <c:v>0</c:v>
                </c:pt>
                <c:pt idx="82">
                  <c:v>3.1271988116644998E-3</c:v>
                </c:pt>
                <c:pt idx="83">
                  <c:v>-2.9707459699485999E-2</c:v>
                </c:pt>
                <c:pt idx="84">
                  <c:v>-2.0332196815665001E-2</c:v>
                </c:pt>
                <c:pt idx="85">
                  <c:v>-1.4078998826750001E-2</c:v>
                </c:pt>
                <c:pt idx="86">
                  <c:v>-3.1291069528756E-3</c:v>
                </c:pt>
                <c:pt idx="87">
                  <c:v>-7.8230121726069E-3</c:v>
                </c:pt>
                <c:pt idx="88">
                  <c:v>-1.5647248431363E-2</c:v>
                </c:pt>
                <c:pt idx="89">
                  <c:v>-1.7214666896195999E-2</c:v>
                </c:pt>
                <c:pt idx="90">
                  <c:v>-7.8261958427248007E-3</c:v>
                </c:pt>
                <c:pt idx="91">
                  <c:v>-1.5653616768154001E-2</c:v>
                </c:pt>
                <c:pt idx="92">
                  <c:v>-3.1312135017926E-3</c:v>
                </c:pt>
                <c:pt idx="93">
                  <c:v>-3.1313115498426999E-3</c:v>
                </c:pt>
                <c:pt idx="94">
                  <c:v>-4.6971144060498999E-3</c:v>
                </c:pt>
                <c:pt idx="95">
                  <c:v>-1.4092005135753E-2</c:v>
                </c:pt>
                <c:pt idx="96">
                  <c:v>-1.7225989319886999E-2</c:v>
                </c:pt>
                <c:pt idx="97">
                  <c:v>-6.2650753375309001E-3</c:v>
                </c:pt>
                <c:pt idx="98">
                  <c:v>0</c:v>
                </c:pt>
                <c:pt idx="99">
                  <c:v>1.5663669684534E-3</c:v>
                </c:pt>
                <c:pt idx="100">
                  <c:v>-3.1326848675657E-3</c:v>
                </c:pt>
                <c:pt idx="101">
                  <c:v>-1.5663915038925001E-3</c:v>
                </c:pt>
                <c:pt idx="102">
                  <c:v>-3.1328320802004997E-2</c:v>
                </c:pt>
                <c:pt idx="103">
                  <c:v>-2.5070510811657998E-2</c:v>
                </c:pt>
                <c:pt idx="104">
                  <c:v>-9.4037991348504997E-3</c:v>
                </c:pt>
                <c:pt idx="105">
                  <c:v>-7.8372362769992994E-3</c:v>
                </c:pt>
                <c:pt idx="106">
                  <c:v>-1.0972990767011999E-2</c:v>
                </c:pt>
                <c:pt idx="107">
                  <c:v>9.4064528266391001E-3</c:v>
                </c:pt>
                <c:pt idx="108">
                  <c:v>-1.5675946827188E-3</c:v>
                </c:pt>
                <c:pt idx="109">
                  <c:v>-2.0379050336254E-2</c:v>
                </c:pt>
                <c:pt idx="110">
                  <c:v>-1.5679387876696999E-3</c:v>
                </c:pt>
                <c:pt idx="111">
                  <c:v>-1.4111670351381E-2</c:v>
                </c:pt>
                <c:pt idx="112">
                  <c:v>-6.2727386777066997E-3</c:v>
                </c:pt>
                <c:pt idx="113">
                  <c:v>-3.1365660874475001E-3</c:v>
                </c:pt>
                <c:pt idx="114">
                  <c:v>-1.5683322355008002E-2</c:v>
                </c:pt>
                <c:pt idx="115">
                  <c:v>-1.0980047684779001E-2</c:v>
                </c:pt>
                <c:pt idx="116">
                  <c:v>-6.2750019609380996E-3</c:v>
                </c:pt>
                <c:pt idx="117">
                  <c:v>-2.5101582968576001E-2</c:v>
                </c:pt>
                <c:pt idx="118">
                  <c:v>-9.4154570419771998E-3</c:v>
                </c:pt>
                <c:pt idx="119">
                  <c:v>-1.2555124845023E-2</c:v>
                </c:pt>
                <c:pt idx="120">
                  <c:v>-1.2556701354554001E-2</c:v>
                </c:pt>
                <c:pt idx="121">
                  <c:v>-7.8489239125315996E-3</c:v>
                </c:pt>
                <c:pt idx="122">
                  <c:v>-6.279632013564E-3</c:v>
                </c:pt>
                <c:pt idx="123">
                  <c:v>-1.5700065940277E-3</c:v>
                </c:pt>
                <c:pt idx="124">
                  <c:v>-2.3550468654326001E-2</c:v>
                </c:pt>
                <c:pt idx="125">
                  <c:v>-1.7274411884795001E-2</c:v>
                </c:pt>
                <c:pt idx="126">
                  <c:v>-1.8848068858278E-2</c:v>
                </c:pt>
                <c:pt idx="127">
                  <c:v>-1.7280653522897E-2</c:v>
                </c:pt>
                <c:pt idx="128">
                  <c:v>-7.8562001131293E-3</c:v>
                </c:pt>
                <c:pt idx="129">
                  <c:v>-1.0999544304593E-2</c:v>
                </c:pt>
                <c:pt idx="130">
                  <c:v>-1.257229067136E-2</c:v>
                </c:pt>
                <c:pt idx="131">
                  <c:v>-1.5717339368791999E-3</c:v>
                </c:pt>
                <c:pt idx="132">
                  <c:v>7.8587932037155993E-3</c:v>
                </c:pt>
                <c:pt idx="133">
                  <c:v>-1.1001445904319E-2</c:v>
                </c:pt>
                <c:pt idx="134">
                  <c:v>-1.4146272457208E-2</c:v>
                </c:pt>
                <c:pt idx="135">
                  <c:v>-1.4148273910583001E-2</c:v>
                </c:pt>
                <c:pt idx="136">
                  <c:v>-7.8612644057669996E-3</c:v>
                </c:pt>
                <c:pt idx="137">
                  <c:v>-4.7171294694802E-3</c:v>
                </c:pt>
                <c:pt idx="138">
                  <c:v>-7.8622533218019996E-3</c:v>
                </c:pt>
                <c:pt idx="139">
                  <c:v>-7.8628715206793993E-3</c:v>
                </c:pt>
                <c:pt idx="140">
                  <c:v>-1.5726979633561001E-2</c:v>
                </c:pt>
                <c:pt idx="141">
                  <c:v>-1.7302398741644E-2</c:v>
                </c:pt>
                <c:pt idx="142">
                  <c:v>-1.2585740356176E-2</c:v>
                </c:pt>
                <c:pt idx="143">
                  <c:v>-1.1013908993643001E-2</c:v>
                </c:pt>
                <c:pt idx="144">
                  <c:v>-9.4415333050087008E-3</c:v>
                </c:pt>
                <c:pt idx="145">
                  <c:v>-2.9901011913192999E-2</c:v>
                </c:pt>
                <c:pt idx="146">
                  <c:v>-1.1019457213021999E-2</c:v>
                </c:pt>
                <c:pt idx="147">
                  <c:v>-1.2595053292819E-2</c:v>
                </c:pt>
                <c:pt idx="148">
                  <c:v>-1.7320379788691002E-2</c:v>
                </c:pt>
                <c:pt idx="149">
                  <c:v>-1.5748527512678E-3</c:v>
                </c:pt>
                <c:pt idx="150">
                  <c:v>-2.0473408192513001E-2</c:v>
                </c:pt>
                <c:pt idx="151">
                  <c:v>-1.2601600403251E-2</c:v>
                </c:pt>
                <c:pt idx="152">
                  <c:v>-1.1027790030878001E-2</c:v>
                </c:pt>
                <c:pt idx="153">
                  <c:v>-3.1511446532953001E-3</c:v>
                </c:pt>
                <c:pt idx="154">
                  <c:v>-6.3024879071013002E-3</c:v>
                </c:pt>
                <c:pt idx="155">
                  <c:v>-9.4543277185130999E-3</c:v>
                </c:pt>
                <c:pt idx="156">
                  <c:v>-1.2606962194872E-2</c:v>
                </c:pt>
                <c:pt idx="157">
                  <c:v>-7.8803448438903995E-3</c:v>
                </c:pt>
                <c:pt idx="158">
                  <c:v>-1.4185738604123E-2</c:v>
                </c:pt>
                <c:pt idx="159">
                  <c:v>-4.7292504138093999E-3</c:v>
                </c:pt>
                <c:pt idx="160">
                  <c:v>0</c:v>
                </c:pt>
                <c:pt idx="161">
                  <c:v>-2.2070879051583E-2</c:v>
                </c:pt>
                <c:pt idx="162">
                  <c:v>-1.7345233214545001E-2</c:v>
                </c:pt>
                <c:pt idx="163">
                  <c:v>-1.1039790559401999E-2</c:v>
                </c:pt>
                <c:pt idx="164">
                  <c:v>-7.8864353312303008E-3</c:v>
                </c:pt>
                <c:pt idx="165">
                  <c:v>-1.1041880274469999E-2</c:v>
                </c:pt>
                <c:pt idx="166">
                  <c:v>3.155171325803E-3</c:v>
                </c:pt>
                <c:pt idx="167">
                  <c:v>-3.1550717778829002E-3</c:v>
                </c:pt>
                <c:pt idx="168">
                  <c:v>-1.104309964031E-2</c:v>
                </c:pt>
                <c:pt idx="169">
                  <c:v>-9.4665593789937004E-3</c:v>
                </c:pt>
                <c:pt idx="170">
                  <c:v>-9.4674556213017996E-3</c:v>
                </c:pt>
                <c:pt idx="171">
                  <c:v>-6.3122346888857001E-3</c:v>
                </c:pt>
                <c:pt idx="172">
                  <c:v>-4.7344748678291998E-3</c:v>
                </c:pt>
                <c:pt idx="173">
                  <c:v>0</c:v>
                </c:pt>
                <c:pt idx="174">
                  <c:v>-1.2625864082572999E-2</c:v>
                </c:pt>
                <c:pt idx="175">
                  <c:v>-3.1568646020771998E-3</c:v>
                </c:pt>
                <c:pt idx="176">
                  <c:v>-3.1569642631645001E-3</c:v>
                </c:pt>
                <c:pt idx="177">
                  <c:v>-4.7355958958169003E-3</c:v>
                </c:pt>
                <c:pt idx="178">
                  <c:v>-1.5786067217073999E-2</c:v>
                </c:pt>
                <c:pt idx="179">
                  <c:v>-3.1577119219414001E-3</c:v>
                </c:pt>
                <c:pt idx="180">
                  <c:v>-1.5789058182679001E-3</c:v>
                </c:pt>
                <c:pt idx="181">
                  <c:v>-9.4735844885842999E-3</c:v>
                </c:pt>
                <c:pt idx="182">
                  <c:v>-4.7372410308236003E-3</c:v>
                </c:pt>
                <c:pt idx="183">
                  <c:v>-1.5791551519937E-3</c:v>
                </c:pt>
                <c:pt idx="184">
                  <c:v>-7.8959004484871007E-3</c:v>
                </c:pt>
                <c:pt idx="185">
                  <c:v>-1.105513353022E-2</c:v>
                </c:pt>
                <c:pt idx="186">
                  <c:v>-3.1589588071772E-3</c:v>
                </c:pt>
                <c:pt idx="187">
                  <c:v>-1.5795293002685E-2</c:v>
                </c:pt>
                <c:pt idx="188">
                  <c:v>-6.3191153238547002E-3</c:v>
                </c:pt>
                <c:pt idx="189">
                  <c:v>6.319514661274E-3</c:v>
                </c:pt>
                <c:pt idx="190">
                  <c:v>-1.2638230647709E-2</c:v>
                </c:pt>
                <c:pt idx="191">
                  <c:v>-3.1599570245844999E-3</c:v>
                </c:pt>
                <c:pt idx="192">
                  <c:v>-1.2640227524095E-2</c:v>
                </c:pt>
                <c:pt idx="193">
                  <c:v>-1.2641825479599E-2</c:v>
                </c:pt>
                <c:pt idx="194">
                  <c:v>1.580427979897E-3</c:v>
                </c:pt>
                <c:pt idx="195">
                  <c:v>-1.4223627024891E-2</c:v>
                </c:pt>
                <c:pt idx="196">
                  <c:v>-3.1612556507444999E-3</c:v>
                </c:pt>
                <c:pt idx="197">
                  <c:v>-4.7420333839150001E-3</c:v>
                </c:pt>
                <c:pt idx="198">
                  <c:v>-1.2646022035693E-2</c:v>
                </c:pt>
                <c:pt idx="199">
                  <c:v>1.5809526820862001E-3</c:v>
                </c:pt>
                <c:pt idx="200">
                  <c:v>-6.3237107534701003E-3</c:v>
                </c:pt>
                <c:pt idx="201">
                  <c:v>0</c:v>
                </c:pt>
                <c:pt idx="202">
                  <c:v>-6.3241106719367996E-3</c:v>
                </c:pt>
                <c:pt idx="203">
                  <c:v>-9.4867659614836994E-3</c:v>
                </c:pt>
                <c:pt idx="204">
                  <c:v>-3.1625553447184999E-3</c:v>
                </c:pt>
                <c:pt idx="205">
                  <c:v>-6.3253107308897001E-3</c:v>
                </c:pt>
                <c:pt idx="206">
                  <c:v>1.5814277129391999E-3</c:v>
                </c:pt>
                <c:pt idx="207">
                  <c:v>1.5814027041986E-3</c:v>
                </c:pt>
                <c:pt idx="208">
                  <c:v>-4.7441330887468998E-3</c:v>
                </c:pt>
                <c:pt idx="209">
                  <c:v>-2.5303243559533999E-2</c:v>
                </c:pt>
                <c:pt idx="210">
                  <c:v>-6.3274119303352002E-3</c:v>
                </c:pt>
                <c:pt idx="211">
                  <c:v>-1.1073671554902E-2</c:v>
                </c:pt>
                <c:pt idx="212">
                  <c:v>-1.4239154510648E-2</c:v>
                </c:pt>
                <c:pt idx="213">
                  <c:v>-1.5823535927338001E-2</c:v>
                </c:pt>
                <c:pt idx="214">
                  <c:v>-6.3304160665959997E-3</c:v>
                </c:pt>
                <c:pt idx="215">
                  <c:v>-9.4962252504628992E-3</c:v>
                </c:pt>
                <c:pt idx="216">
                  <c:v>-9.4971271190464994E-3</c:v>
                </c:pt>
                <c:pt idx="217">
                  <c:v>-1.1081034018774E-2</c:v>
                </c:pt>
                <c:pt idx="218">
                  <c:v>-9.4990817554302994E-3</c:v>
                </c:pt>
                <c:pt idx="219">
                  <c:v>-1.2666645555590999E-2</c:v>
                </c:pt>
                <c:pt idx="220">
                  <c:v>-3.1670625494853999E-3</c:v>
                </c:pt>
                <c:pt idx="221">
                  <c:v>-7.9179071387850998E-3</c:v>
                </c:pt>
                <c:pt idx="222">
                  <c:v>-1.5837068241927E-3</c:v>
                </c:pt>
                <c:pt idx="223">
                  <c:v>-1.5837319058629999E-2</c:v>
                </c:pt>
                <c:pt idx="224">
                  <c:v>-3.1679655325350001E-3</c:v>
                </c:pt>
                <c:pt idx="225">
                  <c:v>-7.9201647394266002E-3</c:v>
                </c:pt>
                <c:pt idx="226">
                  <c:v>-1.5841584158416001E-3</c:v>
                </c:pt>
                <c:pt idx="227">
                  <c:v>6.3367340472719998E-3</c:v>
                </c:pt>
                <c:pt idx="228">
                  <c:v>2.2177163857558999E-2</c:v>
                </c:pt>
                <c:pt idx="229">
                  <c:v>7.9186595293149007E-3</c:v>
                </c:pt>
                <c:pt idx="230">
                  <c:v>-7.9180325272776002E-3</c:v>
                </c:pt>
                <c:pt idx="231">
                  <c:v>-6.3349276234519001E-3</c:v>
                </c:pt>
                <c:pt idx="232">
                  <c:v>3.1676644809782001E-3</c:v>
                </c:pt>
                <c:pt idx="233">
                  <c:v>-1.5837820715868998E-2</c:v>
                </c:pt>
                <c:pt idx="234">
                  <c:v>1.1088230635197E-2</c:v>
                </c:pt>
                <c:pt idx="235">
                  <c:v>-1.9006287913584999E-2</c:v>
                </c:pt>
                <c:pt idx="236">
                  <c:v>-7.9207920792079001E-3</c:v>
                </c:pt>
                <c:pt idx="237">
                  <c:v>-1.1089987325729E-2</c:v>
                </c:pt>
                <c:pt idx="238">
                  <c:v>-3.1689192400932002E-3</c:v>
                </c:pt>
                <c:pt idx="239">
                  <c:v>-9.5070589913010001E-3</c:v>
                </c:pt>
                <c:pt idx="240">
                  <c:v>-7.9233024324538003E-3</c:v>
                </c:pt>
                <c:pt idx="241">
                  <c:v>1.4263074484945E-2</c:v>
                </c:pt>
                <c:pt idx="242">
                  <c:v>-1.584560046903E-3</c:v>
                </c:pt>
                <c:pt idx="243">
                  <c:v>2.8522532800912999E-2</c:v>
                </c:pt>
                <c:pt idx="244">
                  <c:v>4.7523999619807997E-3</c:v>
                </c:pt>
                <c:pt idx="245">
                  <c:v>1.1088406279206001E-2</c:v>
                </c:pt>
                <c:pt idx="246">
                  <c:v>1.5838824125697E-3</c:v>
                </c:pt>
                <c:pt idx="247">
                  <c:v>1.5838573261321E-3</c:v>
                </c:pt>
                <c:pt idx="248">
                  <c:v>0.12670657923913001</c:v>
                </c:pt>
                <c:pt idx="249">
                  <c:v>5.0618494732513002E-2</c:v>
                </c:pt>
                <c:pt idx="250">
                  <c:v>-9.4861660079050992E-3</c:v>
                </c:pt>
                <c:pt idx="251">
                  <c:v>1.1068243627854E-2</c:v>
                </c:pt>
                <c:pt idx="252">
                  <c:v>-3.1620053437890002E-3</c:v>
                </c:pt>
                <c:pt idx="253">
                  <c:v>1.7391579313506999E-2</c:v>
                </c:pt>
                <c:pt idx="254">
                  <c:v>2.8453999367689001E-2</c:v>
                </c:pt>
                <c:pt idx="255">
                  <c:v>7.9016403805429996E-3</c:v>
                </c:pt>
                <c:pt idx="256">
                  <c:v>4.7406096424000002E-3</c:v>
                </c:pt>
                <c:pt idx="257">
                  <c:v>-1.5801283064185E-3</c:v>
                </c:pt>
                <c:pt idx="258">
                  <c:v>-9.4809196492060006E-3</c:v>
                </c:pt>
                <c:pt idx="259">
                  <c:v>-9.4818186128098995E-3</c:v>
                </c:pt>
                <c:pt idx="260">
                  <c:v>-1.4224076620359001E-2</c:v>
                </c:pt>
                <c:pt idx="261">
                  <c:v>-1.5806777946383E-3</c:v>
                </c:pt>
                <c:pt idx="262">
                  <c:v>4.7421083413686001E-3</c:v>
                </c:pt>
                <c:pt idx="263">
                  <c:v>-1.2645022602978E-2</c:v>
                </c:pt>
                <c:pt idx="264">
                  <c:v>-4.7424831641847999E-3</c:v>
                </c:pt>
                <c:pt idx="265">
                  <c:v>-3.1618053908782002E-3</c:v>
                </c:pt>
                <c:pt idx="266">
                  <c:v>4.7428580462587E-3</c:v>
                </c:pt>
                <c:pt idx="267">
                  <c:v>-1.8970532439609999E-2</c:v>
                </c:pt>
                <c:pt idx="268">
                  <c:v>-1.581177661122E-3</c:v>
                </c:pt>
                <c:pt idx="269">
                  <c:v>-9.4872159764717006E-3</c:v>
                </c:pt>
                <c:pt idx="270">
                  <c:v>-1.4232174201812E-2</c:v>
                </c:pt>
                <c:pt idx="271">
                  <c:v>0</c:v>
                </c:pt>
                <c:pt idx="272">
                  <c:v>6.3263111279813003E-3</c:v>
                </c:pt>
                <c:pt idx="273">
                  <c:v>-7.9073886639675992E-3</c:v>
                </c:pt>
                <c:pt idx="274">
                  <c:v>1.4234425166464001E-2</c:v>
                </c:pt>
                <c:pt idx="275">
                  <c:v>3.6371687013725999E-2</c:v>
                </c:pt>
                <c:pt idx="276">
                  <c:v>-1.5808027316270999E-3</c:v>
                </c:pt>
                <c:pt idx="277">
                  <c:v>1.5808277213948999E-3</c:v>
                </c:pt>
                <c:pt idx="278">
                  <c:v>6.3232109265085002E-3</c:v>
                </c:pt>
                <c:pt idx="279">
                  <c:v>-4.7421083413686001E-3</c:v>
                </c:pt>
                <c:pt idx="280">
                  <c:v>-1.5807777426494001E-3</c:v>
                </c:pt>
                <c:pt idx="281">
                  <c:v>9.4848163897626996E-3</c:v>
                </c:pt>
                <c:pt idx="282">
                  <c:v>7.9032640480518005E-3</c:v>
                </c:pt>
                <c:pt idx="283">
                  <c:v>-9.4831673779041999E-3</c:v>
                </c:pt>
                <c:pt idx="284">
                  <c:v>7.9033889731916999E-3</c:v>
                </c:pt>
                <c:pt idx="285">
                  <c:v>3.1611057547929998E-3</c:v>
                </c:pt>
                <c:pt idx="286">
                  <c:v>9.4830174961672998E-3</c:v>
                </c:pt>
                <c:pt idx="287">
                  <c:v>-3.1607061017431002E-3</c:v>
                </c:pt>
                <c:pt idx="288">
                  <c:v>9.4824180165941994E-3</c:v>
                </c:pt>
                <c:pt idx="289">
                  <c:v>6.1629873105672001E-2</c:v>
                </c:pt>
                <c:pt idx="290">
                  <c:v>1.7372078332280001E-2</c:v>
                </c:pt>
                <c:pt idx="291">
                  <c:v>2.3685083134642002E-2</c:v>
                </c:pt>
                <c:pt idx="292">
                  <c:v>-1.2629053136741E-2</c:v>
                </c:pt>
                <c:pt idx="293">
                  <c:v>-6.3153241340112003E-3</c:v>
                </c:pt>
                <c:pt idx="294">
                  <c:v>1.7368238229070999E-2</c:v>
                </c:pt>
                <c:pt idx="295">
                  <c:v>-3.1573131265293002E-3</c:v>
                </c:pt>
                <c:pt idx="296">
                  <c:v>3.1574128159386002E-3</c:v>
                </c:pt>
                <c:pt idx="297">
                  <c:v>1.4207909069382E-2</c:v>
                </c:pt>
                <c:pt idx="298">
                  <c:v>-3.1568646020771998E-3</c:v>
                </c:pt>
                <c:pt idx="299">
                  <c:v>1.7363303447404999E-2</c:v>
                </c:pt>
                <c:pt idx="300">
                  <c:v>2.6829537742847E-2</c:v>
                </c:pt>
                <c:pt idx="301">
                  <c:v>1.1044493531082E-2</c:v>
                </c:pt>
                <c:pt idx="302">
                  <c:v>-1.2620884408474999E-2</c:v>
                </c:pt>
                <c:pt idx="303">
                  <c:v>2.2089335584342E-2</c:v>
                </c:pt>
                <c:pt idx="304">
                  <c:v>1.4197151105012001E-2</c:v>
                </c:pt>
                <c:pt idx="305">
                  <c:v>0</c:v>
                </c:pt>
                <c:pt idx="306">
                  <c:v>2.3658559666887E-2</c:v>
                </c:pt>
                <c:pt idx="307">
                  <c:v>1.7518961792579</c:v>
                </c:pt>
                <c:pt idx="308">
                  <c:v>6.1802628316390003</c:v>
                </c:pt>
                <c:pt idx="309">
                  <c:v>1.5835717204740001</c:v>
                </c:pt>
                <c:pt idx="310">
                  <c:v>0.13505553081134</c:v>
                </c:pt>
                <c:pt idx="311">
                  <c:v>6.3132218954013997E-2</c:v>
                </c:pt>
                <c:pt idx="312">
                  <c:v>1.4339178938614001E-3</c:v>
                </c:pt>
                <c:pt idx="313">
                  <c:v>1.0037281330657E-2</c:v>
                </c:pt>
                <c:pt idx="314">
                  <c:v>1.4337534230863E-3</c:v>
                </c:pt>
                <c:pt idx="315">
                  <c:v>1.1469862935138001E-2</c:v>
                </c:pt>
                <c:pt idx="316">
                  <c:v>4.1573484718159998E-2</c:v>
                </c:pt>
                <c:pt idx="317">
                  <c:v>1.43297270187E-2</c:v>
                </c:pt>
                <c:pt idx="318">
                  <c:v>2.4357045633641002E-2</c:v>
                </c:pt>
                <c:pt idx="319">
                  <c:v>0</c:v>
                </c:pt>
                <c:pt idx="320">
                  <c:v>2.8648369907752001E-3</c:v>
                </c:pt>
                <c:pt idx="321">
                  <c:v>-7.1618873005414004E-3</c:v>
                </c:pt>
                <c:pt idx="322">
                  <c:v>-1.5757280579867999E-2</c:v>
                </c:pt>
                <c:pt idx="323">
                  <c:v>-7.1635290409467001E-3</c:v>
                </c:pt>
                <c:pt idx="324">
                  <c:v>1.4328084478386E-3</c:v>
                </c:pt>
                <c:pt idx="325">
                  <c:v>-2.4357394618449001E-2</c:v>
                </c:pt>
                <c:pt idx="326">
                  <c:v>-1.4331369935652E-3</c:v>
                </c:pt>
                <c:pt idx="327">
                  <c:v>2.8663150653520002E-3</c:v>
                </c:pt>
                <c:pt idx="328">
                  <c:v>-5.7324658201725002E-3</c:v>
                </c:pt>
                <c:pt idx="329">
                  <c:v>8.5991916759825E-3</c:v>
                </c:pt>
                <c:pt idx="330">
                  <c:v>2.4362281456005001E-2</c:v>
                </c:pt>
                <c:pt idx="331">
                  <c:v>-4.2981790048283001E-3</c:v>
                </c:pt>
                <c:pt idx="332">
                  <c:v>1.0029515431126E-2</c:v>
                </c:pt>
                <c:pt idx="333">
                  <c:v>2.8652884629159999E-3</c:v>
                </c:pt>
                <c:pt idx="334">
                  <c:v>1.2893428649197999E-2</c:v>
                </c:pt>
                <c:pt idx="335">
                  <c:v>0</c:v>
                </c:pt>
                <c:pt idx="336">
                  <c:v>4.2972554861627999E-3</c:v>
                </c:pt>
                <c:pt idx="337">
                  <c:v>-2.8647138867006002E-3</c:v>
                </c:pt>
                <c:pt idx="338">
                  <c:v>7.1619898872703003E-3</c:v>
                </c:pt>
                <c:pt idx="339">
                  <c:v>-1.4322953966026E-2</c:v>
                </c:pt>
                <c:pt idx="340">
                  <c:v>-1.4325005730002E-3</c:v>
                </c:pt>
                <c:pt idx="341">
                  <c:v>-5.7300843754924001E-3</c:v>
                </c:pt>
                <c:pt idx="342">
                  <c:v>-5.7304127329770999E-3</c:v>
                </c:pt>
                <c:pt idx="343">
                  <c:v>5.7307411280963999E-3</c:v>
                </c:pt>
                <c:pt idx="344">
                  <c:v>-5.7304127329770999E-3</c:v>
                </c:pt>
                <c:pt idx="345">
                  <c:v>-2.8653705640482E-3</c:v>
                </c:pt>
                <c:pt idx="346">
                  <c:v>-8.5963580096566003E-3</c:v>
                </c:pt>
                <c:pt idx="347">
                  <c:v>4.2985485234485997E-3</c:v>
                </c:pt>
                <c:pt idx="348">
                  <c:v>-5.7311516749290999E-3</c:v>
                </c:pt>
                <c:pt idx="349">
                  <c:v>-5.7314801547499999E-3</c:v>
                </c:pt>
                <c:pt idx="350">
                  <c:v>4.2988565041698996E-3</c:v>
                </c:pt>
                <c:pt idx="351">
                  <c:v>-2.8657811402943E-3</c:v>
                </c:pt>
                <c:pt idx="352">
                  <c:v>-5.7317265393267997E-3</c:v>
                </c:pt>
                <c:pt idx="353">
                  <c:v>1.4330137712623E-3</c:v>
                </c:pt>
                <c:pt idx="354">
                  <c:v>1.4329932362719001E-3</c:v>
                </c:pt>
                <c:pt idx="355">
                  <c:v>-1.289675431683E-2</c:v>
                </c:pt>
                <c:pt idx="356">
                  <c:v>-1.0032102728731999E-2</c:v>
                </c:pt>
                <c:pt idx="357">
                  <c:v>7.1665066146855997E-3</c:v>
                </c:pt>
                <c:pt idx="358">
                  <c:v>1.4331986126637E-3</c:v>
                </c:pt>
                <c:pt idx="359">
                  <c:v>-5.7327122895019997E-3</c:v>
                </c:pt>
                <c:pt idx="360">
                  <c:v>-4.2997807111837E-3</c:v>
                </c:pt>
                <c:pt idx="361">
                  <c:v>-4.2999656002752004E-3</c:v>
                </c:pt>
                <c:pt idx="362">
                  <c:v>-4.3001505052677001E-3</c:v>
                </c:pt>
                <c:pt idx="363">
                  <c:v>-2.8668902841087998E-3</c:v>
                </c:pt>
                <c:pt idx="364">
                  <c:v>-4.3004587155963002E-3</c:v>
                </c:pt>
                <c:pt idx="365">
                  <c:v>0</c:v>
                </c:pt>
                <c:pt idx="366">
                  <c:v>2.8670957753344E-3</c:v>
                </c:pt>
                <c:pt idx="367">
                  <c:v>2.8670135753093001E-3</c:v>
                </c:pt>
                <c:pt idx="368">
                  <c:v>-5.7338627599947999E-3</c:v>
                </c:pt>
                <c:pt idx="369">
                  <c:v>2.8670957753344E-3</c:v>
                </c:pt>
                <c:pt idx="370">
                  <c:v>1.1468054301237001E-2</c:v>
                </c:pt>
                <c:pt idx="371">
                  <c:v>7.1667120558429999E-3</c:v>
                </c:pt>
                <c:pt idx="372">
                  <c:v>1.1465917560053E-2</c:v>
                </c:pt>
                <c:pt idx="373">
                  <c:v>2.8661507595300001E-3</c:v>
                </c:pt>
                <c:pt idx="374">
                  <c:v>1.2897308761572E-2</c:v>
                </c:pt>
                <c:pt idx="375">
                  <c:v>1.0029946554712999E-2</c:v>
                </c:pt>
                <c:pt idx="376">
                  <c:v>-8.5962348491360994E-3</c:v>
                </c:pt>
                <c:pt idx="377">
                  <c:v>1.5761118752866E-2</c:v>
                </c:pt>
                <c:pt idx="378">
                  <c:v>3.008466684813E-2</c:v>
                </c:pt>
                <c:pt idx="379">
                  <c:v>1.5753895508708E-2</c:v>
                </c:pt>
                <c:pt idx="380">
                  <c:v>1.5751414047397001E-2</c:v>
                </c:pt>
                <c:pt idx="381">
                  <c:v>0</c:v>
                </c:pt>
                <c:pt idx="382">
                  <c:v>4.2951636457348999E-3</c:v>
                </c:pt>
                <c:pt idx="383">
                  <c:v>5.1539750032211999E-2</c:v>
                </c:pt>
                <c:pt idx="384">
                  <c:v>2.8618444587537001E-3</c:v>
                </c:pt>
                <c:pt idx="385">
                  <c:v>-1.4308812797802E-3</c:v>
                </c:pt>
                <c:pt idx="386">
                  <c:v>5.8666971925708002E-2</c:v>
                </c:pt>
                <c:pt idx="387">
                  <c:v>1.430062779756E-2</c:v>
                </c:pt>
                <c:pt idx="388">
                  <c:v>3.002702432189E-2</c:v>
                </c:pt>
                <c:pt idx="389">
                  <c:v>1.1435432688184E-2</c:v>
                </c:pt>
                <c:pt idx="390">
                  <c:v>7.1463282165622997E-3</c:v>
                </c:pt>
                <c:pt idx="391">
                  <c:v>4.5733232339112001E-2</c:v>
                </c:pt>
                <c:pt idx="392">
                  <c:v>2.2856163307287E-2</c:v>
                </c:pt>
                <c:pt idx="393">
                  <c:v>1.8566389122951998E-2</c:v>
                </c:pt>
                <c:pt idx="394">
                  <c:v>2.8558373315056E-2</c:v>
                </c:pt>
                <c:pt idx="395">
                  <c:v>9.4215725461086003E-2</c:v>
                </c:pt>
                <c:pt idx="396">
                  <c:v>7.8439202487236001E-2</c:v>
                </c:pt>
                <c:pt idx="397">
                  <c:v>7.5527624584954003E-2</c:v>
                </c:pt>
                <c:pt idx="398">
                  <c:v>0.33605787030445</c:v>
                </c:pt>
                <c:pt idx="399">
                  <c:v>0.103601941472</c:v>
                </c:pt>
                <c:pt idx="400">
                  <c:v>0.31899057205643</c:v>
                </c:pt>
                <c:pt idx="401">
                  <c:v>1.5785754663652001</c:v>
                </c:pt>
                <c:pt idx="402">
                  <c:v>1.4065695563253999</c:v>
                </c:pt>
                <c:pt idx="403">
                  <c:v>4.2531006475688998E-2</c:v>
                </c:pt>
                <c:pt idx="404">
                  <c:v>1.7828000932541999E-2</c:v>
                </c:pt>
                <c:pt idx="405">
                  <c:v>1.3711402402238001E-2</c:v>
                </c:pt>
                <c:pt idx="406">
                  <c:v>-1.5080474897864E-2</c:v>
                </c:pt>
                <c:pt idx="407">
                  <c:v>1.3711590407370999E-3</c:v>
                </c:pt>
                <c:pt idx="408">
                  <c:v>0</c:v>
                </c:pt>
                <c:pt idx="409">
                  <c:v>-8.2268414413426E-3</c:v>
                </c:pt>
                <c:pt idx="410">
                  <c:v>-2.7425061020761002E-3</c:v>
                </c:pt>
                <c:pt idx="411">
                  <c:v>-1.3712906587680001E-3</c:v>
                </c:pt>
                <c:pt idx="412">
                  <c:v>-5.4852378536264E-3</c:v>
                </c:pt>
                <c:pt idx="413">
                  <c:v>-4.1141540613557999E-3</c:v>
                </c:pt>
                <c:pt idx="414">
                  <c:v>-1.2342969992868999E-2</c:v>
                </c:pt>
                <c:pt idx="415">
                  <c:v>-6.8580520388988996E-3</c:v>
                </c:pt>
                <c:pt idx="416">
                  <c:v>-8.2302268799210009E-3</c:v>
                </c:pt>
                <c:pt idx="417">
                  <c:v>-1.3718173836699001E-3</c:v>
                </c:pt>
                <c:pt idx="418">
                  <c:v>-2.7436724055148001E-3</c:v>
                </c:pt>
                <c:pt idx="419">
                  <c:v>-5.4874953699258003E-3</c:v>
                </c:pt>
                <c:pt idx="420">
                  <c:v>-8.2316947687579994E-3</c:v>
                </c:pt>
                <c:pt idx="421">
                  <c:v>-1.9208869009233999E-2</c:v>
                </c:pt>
                <c:pt idx="422">
                  <c:v>-1.3723256803305E-3</c:v>
                </c:pt>
                <c:pt idx="423">
                  <c:v>-2.7446890267332998E-3</c:v>
                </c:pt>
                <c:pt idx="424">
                  <c:v>-2.7447643619795E-3</c:v>
                </c:pt>
                <c:pt idx="425">
                  <c:v>1.3724198506807001E-3</c:v>
                </c:pt>
                <c:pt idx="426">
                  <c:v>-1.2351609140191001E-2</c:v>
                </c:pt>
                <c:pt idx="427">
                  <c:v>-1.5098276051389E-2</c:v>
                </c:pt>
                <c:pt idx="428">
                  <c:v>-5.4911112636419996E-3</c:v>
                </c:pt>
                <c:pt idx="429">
                  <c:v>-4.1185596024217001E-3</c:v>
                </c:pt>
                <c:pt idx="430">
                  <c:v>-6.8645487245667996E-3</c:v>
                </c:pt>
                <c:pt idx="431">
                  <c:v>5.4920159817665E-3</c:v>
                </c:pt>
                <c:pt idx="432">
                  <c:v>-5.4917143759353002E-3</c:v>
                </c:pt>
                <c:pt idx="433">
                  <c:v>-1.3730039954416001E-3</c:v>
                </c:pt>
                <c:pt idx="434">
                  <c:v>-2.7460456942004002E-3</c:v>
                </c:pt>
                <c:pt idx="435">
                  <c:v>-1.3730605519702999E-2</c:v>
                </c:pt>
                <c:pt idx="436">
                  <c:v>-6.8662455369404001E-3</c:v>
                </c:pt>
                <c:pt idx="437">
                  <c:v>-1.3733434045182999E-3</c:v>
                </c:pt>
                <c:pt idx="438">
                  <c:v>2.7467245309968002E-3</c:v>
                </c:pt>
                <c:pt idx="439">
                  <c:v>-1.3733245440563E-3</c:v>
                </c:pt>
                <c:pt idx="440">
                  <c:v>-6.8667170225915003E-3</c:v>
                </c:pt>
                <c:pt idx="441">
                  <c:v>-1.2360939431396999E-2</c:v>
                </c:pt>
                <c:pt idx="442">
                  <c:v>-6.8680375269570002E-3</c:v>
                </c:pt>
                <c:pt idx="443">
                  <c:v>0</c:v>
                </c:pt>
                <c:pt idx="444">
                  <c:v>-9.6159129622507E-3</c:v>
                </c:pt>
                <c:pt idx="445">
                  <c:v>-9.6168377089944999E-3</c:v>
                </c:pt>
                <c:pt idx="446">
                  <c:v>-5.4958643620674997E-3</c:v>
                </c:pt>
                <c:pt idx="447">
                  <c:v>-6.8702080298990997E-3</c:v>
                </c:pt>
                <c:pt idx="448">
                  <c:v>-1.099308809586E-2</c:v>
                </c:pt>
                <c:pt idx="449">
                  <c:v>-1.0994296708581999E-2</c:v>
                </c:pt>
                <c:pt idx="450">
                  <c:v>-1.9242134777409999E-2</c:v>
                </c:pt>
                <c:pt idx="451">
                  <c:v>-4.1241081616100999E-3</c:v>
                </c:pt>
                <c:pt idx="452">
                  <c:v>-1.374759417102E-3</c:v>
                </c:pt>
                <c:pt idx="453">
                  <c:v>1.3747783169963999E-3</c:v>
                </c:pt>
                <c:pt idx="454">
                  <c:v>-1.0998075336816E-2</c:v>
                </c:pt>
                <c:pt idx="455">
                  <c:v>-1.374910630809E-2</c:v>
                </c:pt>
                <c:pt idx="456">
                  <c:v>-8.2505981683672E-3</c:v>
                </c:pt>
                <c:pt idx="457">
                  <c:v>-5.5008526321580001E-3</c:v>
                </c:pt>
                <c:pt idx="458">
                  <c:v>-4.1258664319506998E-3</c:v>
                </c:pt>
                <c:pt idx="459">
                  <c:v>-4.1260366667124999E-3</c:v>
                </c:pt>
                <c:pt idx="460">
                  <c:v>-9.6278161362198002E-3</c:v>
                </c:pt>
                <c:pt idx="461">
                  <c:v>-9.6287431739088998E-3</c:v>
                </c:pt>
                <c:pt idx="462">
                  <c:v>-4.1270015957740004E-3</c:v>
                </c:pt>
                <c:pt idx="463">
                  <c:v>-1.6508687696900001E-2</c:v>
                </c:pt>
                <c:pt idx="464">
                  <c:v>-5.5038045048639997E-3</c:v>
                </c:pt>
                <c:pt idx="465">
                  <c:v>-1.2384241740399E-2</c:v>
                </c:pt>
                <c:pt idx="466">
                  <c:v>-1.7890564791368E-2</c:v>
                </c:pt>
                <c:pt idx="467">
                  <c:v>-4.1293306355039998E-3</c:v>
                </c:pt>
                <c:pt idx="468">
                  <c:v>-8.2590023125205993E-3</c:v>
                </c:pt>
                <c:pt idx="469">
                  <c:v>4.1298422400263997E-3</c:v>
                </c:pt>
                <c:pt idx="470">
                  <c:v>-2.7531144607337E-3</c:v>
                </c:pt>
                <c:pt idx="471">
                  <c:v>-9.636165907245E-3</c:v>
                </c:pt>
                <c:pt idx="472">
                  <c:v>2.7534555867614E-3</c:v>
                </c:pt>
                <c:pt idx="473">
                  <c:v>2.7533797736721999E-3</c:v>
                </c:pt>
                <c:pt idx="474">
                  <c:v>-2.6156387665198001E-2</c:v>
                </c:pt>
                <c:pt idx="475">
                  <c:v>-1.3770121590174E-2</c:v>
                </c:pt>
                <c:pt idx="476">
                  <c:v>-1.2394816212419999E-2</c:v>
                </c:pt>
                <c:pt idx="477">
                  <c:v>-8.2642351450372999E-3</c:v>
                </c:pt>
                <c:pt idx="478">
                  <c:v>-2.7549727257700002E-3</c:v>
                </c:pt>
                <c:pt idx="479">
                  <c:v>-6.8876215665206004E-3</c:v>
                </c:pt>
                <c:pt idx="480">
                  <c:v>-4.1328575955035E-3</c:v>
                </c:pt>
                <c:pt idx="481">
                  <c:v>-1.2399085223046001E-2</c:v>
                </c:pt>
                <c:pt idx="482">
                  <c:v>-1.7912010692093E-2</c:v>
                </c:pt>
                <c:pt idx="483">
                  <c:v>-5.5123752825092E-3</c:v>
                </c:pt>
                <c:pt idx="484">
                  <c:v>-2.7563395810364E-3</c:v>
                </c:pt>
                <c:pt idx="485">
                  <c:v>-9.6474544502328993E-3</c:v>
                </c:pt>
                <c:pt idx="486">
                  <c:v>5.5133630136041997E-3</c:v>
                </c:pt>
                <c:pt idx="487">
                  <c:v>-4.1347942939839004E-3</c:v>
                </c:pt>
                <c:pt idx="488">
                  <c:v>-9.6482522880140999E-3</c:v>
                </c:pt>
                <c:pt idx="489">
                  <c:v>-1.3784547522228E-3</c:v>
                </c:pt>
                <c:pt idx="490">
                  <c:v>-1.2406263784737999E-2</c:v>
                </c:pt>
                <c:pt idx="491">
                  <c:v>-8.2718687530158007E-3</c:v>
                </c:pt>
                <c:pt idx="492">
                  <c:v>-6.8937942064552999E-3</c:v>
                </c:pt>
                <c:pt idx="493">
                  <c:v>-8.2731233798466995E-3</c:v>
                </c:pt>
                <c:pt idx="494">
                  <c:v>-5.5158719214540002E-3</c:v>
                </c:pt>
                <c:pt idx="495">
                  <c:v>-1.3790440466669E-3</c:v>
                </c:pt>
                <c:pt idx="496">
                  <c:v>-6.8953153227696998E-3</c:v>
                </c:pt>
                <c:pt idx="497">
                  <c:v>-2.758316323716E-3</c:v>
                </c:pt>
                <c:pt idx="498">
                  <c:v>-1.3791962044520001E-3</c:v>
                </c:pt>
                <c:pt idx="499">
                  <c:v>-1.6550582718432998E-2</c:v>
                </c:pt>
                <c:pt idx="500">
                  <c:v>-5.5177741299160003E-3</c:v>
                </c:pt>
                <c:pt idx="501">
                  <c:v>-8.2771179075446007E-3</c:v>
                </c:pt>
                <c:pt idx="502">
                  <c:v>-8.2778030710649007E-3</c:v>
                </c:pt>
                <c:pt idx="503">
                  <c:v>-9.6582364060323004E-3</c:v>
                </c:pt>
                <c:pt idx="504">
                  <c:v>-2.7597626604112E-2</c:v>
                </c:pt>
                <c:pt idx="505">
                  <c:v>-8.2815734989648004E-3</c:v>
                </c:pt>
                <c:pt idx="506">
                  <c:v>-1.2423389100547E-2</c:v>
                </c:pt>
                <c:pt idx="507">
                  <c:v>-6.9027403879340001E-3</c:v>
                </c:pt>
                <c:pt idx="508">
                  <c:v>-9.6645036587049999E-3</c:v>
                </c:pt>
                <c:pt idx="509">
                  <c:v>-1.1046214600334E-2</c:v>
                </c:pt>
                <c:pt idx="510">
                  <c:v>-9.6665055582407008E-3</c:v>
                </c:pt>
                <c:pt idx="511">
                  <c:v>-1.5191691525798001E-2</c:v>
                </c:pt>
                <c:pt idx="512">
                  <c:v>-8.2876362280204993E-3</c:v>
                </c:pt>
                <c:pt idx="513">
                  <c:v>-8.2883231340913008E-3</c:v>
                </c:pt>
                <c:pt idx="514">
                  <c:v>-9.6705118463769994E-3</c:v>
                </c:pt>
                <c:pt idx="515">
                  <c:v>-1.3816353035453E-3</c:v>
                </c:pt>
                <c:pt idx="516">
                  <c:v>-9.6715807507909996E-3</c:v>
                </c:pt>
                <c:pt idx="517">
                  <c:v>0</c:v>
                </c:pt>
                <c:pt idx="518">
                  <c:v>-1.1054304269725E-2</c:v>
                </c:pt>
                <c:pt idx="519">
                  <c:v>-1.105552638125E-2</c:v>
                </c:pt>
                <c:pt idx="520">
                  <c:v>-2.7641871907566002E-3</c:v>
                </c:pt>
                <c:pt idx="521">
                  <c:v>-5.5285272003537996E-3</c:v>
                </c:pt>
                <c:pt idx="522">
                  <c:v>-1.6586498590148002E-2</c:v>
                </c:pt>
                <c:pt idx="523">
                  <c:v>-5.5297500552975E-3</c:v>
                </c:pt>
                <c:pt idx="524">
                  <c:v>-1.3825139633909999E-2</c:v>
                </c:pt>
                <c:pt idx="525">
                  <c:v>-6.9135256215260002E-3</c:v>
                </c:pt>
                <c:pt idx="526">
                  <c:v>-5.5312028983503002E-3</c:v>
                </c:pt>
                <c:pt idx="527">
                  <c:v>-1.7977403786318E-2</c:v>
                </c:pt>
                <c:pt idx="528">
                  <c:v>-5.5325034578146996E-3</c:v>
                </c:pt>
                <c:pt idx="529">
                  <c:v>-4.1496071705212001E-3</c:v>
                </c:pt>
                <c:pt idx="530">
                  <c:v>-8.2995587401269999E-3</c:v>
                </c:pt>
                <c:pt idx="531">
                  <c:v>-1.1066996832072001E-2</c:v>
                </c:pt>
                <c:pt idx="532">
                  <c:v>-6.9176385948891998E-3</c:v>
                </c:pt>
                <c:pt idx="533">
                  <c:v>-9.6853640313251995E-3</c:v>
                </c:pt>
                <c:pt idx="534">
                  <c:v>-5.5350298199731999E-3</c:v>
                </c:pt>
                <c:pt idx="535">
                  <c:v>-1.5222174556826999E-2</c:v>
                </c:pt>
                <c:pt idx="536">
                  <c:v>-1.5224492055582999E-2</c:v>
                </c:pt>
                <c:pt idx="537">
                  <c:v>-9.6897883473373997E-3</c:v>
                </c:pt>
                <c:pt idx="538">
                  <c:v>-9.6907273583076992E-3</c:v>
                </c:pt>
                <c:pt idx="539">
                  <c:v>0</c:v>
                </c:pt>
                <c:pt idx="540">
                  <c:v>-1.2460714137372E-2</c:v>
                </c:pt>
                <c:pt idx="541">
                  <c:v>0</c:v>
                </c:pt>
                <c:pt idx="542">
                  <c:v>-6.9234816804674996E-3</c:v>
                </c:pt>
                <c:pt idx="543">
                  <c:v>-9.6935454835001995E-3</c:v>
                </c:pt>
                <c:pt idx="544">
                  <c:v>-2.7698529208098998E-3</c:v>
                </c:pt>
                <c:pt idx="545">
                  <c:v>1.3849648218934999E-3</c:v>
                </c:pt>
                <c:pt idx="546">
                  <c:v>-1.1079565127069001E-2</c:v>
                </c:pt>
                <c:pt idx="547">
                  <c:v>-4.1552973115225999E-3</c:v>
                </c:pt>
                <c:pt idx="548">
                  <c:v>-1.2466409950965001E-2</c:v>
                </c:pt>
                <c:pt idx="549">
                  <c:v>-5.5413174482233001E-3</c:v>
                </c:pt>
                <c:pt idx="550">
                  <c:v>-2.7708122636150999E-3</c:v>
                </c:pt>
                <c:pt idx="551">
                  <c:v>-1.1083556158994E-2</c:v>
                </c:pt>
                <c:pt idx="552">
                  <c:v>-1.6627177121003998E-2</c:v>
                </c:pt>
                <c:pt idx="553">
                  <c:v>-5.5433140703168996E-3</c:v>
                </c:pt>
                <c:pt idx="554">
                  <c:v>-5.5436213706604003E-3</c:v>
                </c:pt>
                <c:pt idx="555">
                  <c:v>-5.5439287050768997E-3</c:v>
                </c:pt>
                <c:pt idx="556">
                  <c:v>-1.6632708220716001E-2</c:v>
                </c:pt>
                <c:pt idx="557">
                  <c:v>-1.8021764746656E-2</c:v>
                </c:pt>
                <c:pt idx="558">
                  <c:v>-1.9411552646904001E-2</c:v>
                </c:pt>
                <c:pt idx="559">
                  <c:v>-4.1604260276251999E-3</c:v>
                </c:pt>
                <c:pt idx="560">
                  <c:v>-1.1094931003397999E-2</c:v>
                </c:pt>
                <c:pt idx="561">
                  <c:v>-8.3221215861964005E-3</c:v>
                </c:pt>
                <c:pt idx="562">
                  <c:v>-4.1614071104576003E-3</c:v>
                </c:pt>
                <c:pt idx="563">
                  <c:v>-8.3231605815115E-3</c:v>
                </c:pt>
                <c:pt idx="564">
                  <c:v>-1.2485780083793E-2</c:v>
                </c:pt>
                <c:pt idx="565">
                  <c:v>-1.2487339225507E-2</c:v>
                </c:pt>
                <c:pt idx="566">
                  <c:v>-5.5506216696270001E-3</c:v>
                </c:pt>
                <c:pt idx="567">
                  <c:v>-1.2489592006661001E-2</c:v>
                </c:pt>
                <c:pt idx="568">
                  <c:v>-1.3879057889549999E-3</c:v>
                </c:pt>
                <c:pt idx="569">
                  <c:v>2.7758501040944E-3</c:v>
                </c:pt>
                <c:pt idx="570">
                  <c:v>-6.9394326319879998E-3</c:v>
                </c:pt>
                <c:pt idx="571">
                  <c:v>-9.7158799117243004E-3</c:v>
                </c:pt>
                <c:pt idx="572">
                  <c:v>0</c:v>
                </c:pt>
                <c:pt idx="573">
                  <c:v>-2.7762354247640002E-3</c:v>
                </c:pt>
                <c:pt idx="574">
                  <c:v>-1.6657875010411001E-2</c:v>
                </c:pt>
                <c:pt idx="575">
                  <c:v>-1.3883875267265E-2</c:v>
                </c:pt>
                <c:pt idx="576">
                  <c:v>-1.3885803154854E-2</c:v>
                </c:pt>
                <c:pt idx="577">
                  <c:v>-2.7775463155848001E-3</c:v>
                </c:pt>
                <c:pt idx="578">
                  <c:v>-8.3328703960890999E-3</c:v>
                </c:pt>
                <c:pt idx="579">
                  <c:v>1.3889274702075E-3</c:v>
                </c:pt>
                <c:pt idx="580">
                  <c:v>-1.5277989972083E-2</c:v>
                </c:pt>
                <c:pt idx="581">
                  <c:v>-4.1673612268710997E-3</c:v>
                </c:pt>
                <c:pt idx="582">
                  <c:v>0</c:v>
                </c:pt>
                <c:pt idx="583">
                  <c:v>-4.1675349031047998E-3</c:v>
                </c:pt>
                <c:pt idx="584">
                  <c:v>-8.3354171876302008E-3</c:v>
                </c:pt>
                <c:pt idx="585">
                  <c:v>-5.5574080248972004E-3</c:v>
                </c:pt>
                <c:pt idx="586">
                  <c:v>-1.1115433779802999E-2</c:v>
                </c:pt>
                <c:pt idx="587">
                  <c:v>-9.7270857651048006E-3</c:v>
                </c:pt>
                <c:pt idx="588">
                  <c:v>-1.806634517837E-2</c:v>
                </c:pt>
                <c:pt idx="589">
                  <c:v>5.5598799065939997E-3</c:v>
                </c:pt>
                <c:pt idx="590">
                  <c:v>-1.5288819703118999E-2</c:v>
                </c:pt>
                <c:pt idx="591">
                  <c:v>-1.390105230966E-3</c:v>
                </c:pt>
                <c:pt idx="592">
                  <c:v>-1.6681494661922001E-2</c:v>
                </c:pt>
                <c:pt idx="593">
                  <c:v>-4.1710694622101004E-3</c:v>
                </c:pt>
                <c:pt idx="594">
                  <c:v>-9.7329013779007996E-3</c:v>
                </c:pt>
                <c:pt idx="595">
                  <c:v>-9.7338487638011992E-3</c:v>
                </c:pt>
                <c:pt idx="596">
                  <c:v>2.7813703811868E-3</c:v>
                </c:pt>
                <c:pt idx="597">
                  <c:v>-5.5625860462529004E-3</c:v>
                </c:pt>
                <c:pt idx="598">
                  <c:v>-1.5297962589527999E-2</c:v>
                </c:pt>
                <c:pt idx="599">
                  <c:v>-6.9546832837232998E-3</c:v>
                </c:pt>
                <c:pt idx="600">
                  <c:v>2.7820667974237999E-3</c:v>
                </c:pt>
                <c:pt idx="601">
                  <c:v>-1.3909947003102E-3</c:v>
                </c:pt>
                <c:pt idx="602">
                  <c:v>-1.9474196689387002E-2</c:v>
                </c:pt>
                <c:pt idx="603">
                  <c:v>-5.5651399632701002E-3</c:v>
                </c:pt>
                <c:pt idx="604">
                  <c:v>-9.7395369545858999E-3</c:v>
                </c:pt>
                <c:pt idx="605">
                  <c:v>-6.9574897377026003E-3</c:v>
                </c:pt>
                <c:pt idx="606">
                  <c:v>-1.3915947676037E-2</c:v>
                </c:pt>
                <c:pt idx="607">
                  <c:v>-9.7425191370911993E-3</c:v>
                </c:pt>
                <c:pt idx="608">
                  <c:v>-1.5311164622858E-2</c:v>
                </c:pt>
                <c:pt idx="609">
                  <c:v>-2.7842744180865998E-3</c:v>
                </c:pt>
                <c:pt idx="610">
                  <c:v>-1.1137407768342E-2</c:v>
                </c:pt>
                <c:pt idx="611">
                  <c:v>9.7463172843974995E-3</c:v>
                </c:pt>
                <c:pt idx="612">
                  <c:v>-4.1765860585556997E-3</c:v>
                </c:pt>
                <c:pt idx="613">
                  <c:v>9.7457745106229003E-3</c:v>
                </c:pt>
                <c:pt idx="614">
                  <c:v>-6.9605891442652001E-3</c:v>
                </c:pt>
                <c:pt idx="615">
                  <c:v>-1.1137717881606E-2</c:v>
                </c:pt>
                <c:pt idx="616">
                  <c:v>-1.113895850738E-2</c:v>
                </c:pt>
                <c:pt idx="617">
                  <c:v>-4.1775747785885E-3</c:v>
                </c:pt>
                <c:pt idx="618">
                  <c:v>-8.3554986143797999E-3</c:v>
                </c:pt>
                <c:pt idx="619">
                  <c:v>-4.1780984081444998E-3</c:v>
                </c:pt>
                <c:pt idx="620">
                  <c:v>-1.1142061281337001E-2</c:v>
                </c:pt>
                <c:pt idx="621">
                  <c:v>-2.785825718743E-3</c:v>
                </c:pt>
                <c:pt idx="622">
                  <c:v>-1.2536564981195E-2</c:v>
                </c:pt>
                <c:pt idx="623">
                  <c:v>-2.7862526295259001E-3</c:v>
                </c:pt>
                <c:pt idx="624">
                  <c:v>-1.3931651318630999E-3</c:v>
                </c:pt>
                <c:pt idx="625">
                  <c:v>8.3591072473460006E-3</c:v>
                </c:pt>
                <c:pt idx="626">
                  <c:v>-2.2289089490694001E-2</c:v>
                </c:pt>
                <c:pt idx="627">
                  <c:v>-8.3602719875152994E-3</c:v>
                </c:pt>
                <c:pt idx="628">
                  <c:v>5.5739806582871003E-3</c:v>
                </c:pt>
                <c:pt idx="629">
                  <c:v>-8.3605049745005006E-3</c:v>
                </c:pt>
                <c:pt idx="630">
                  <c:v>-1.3935340022297E-3</c:v>
                </c:pt>
                <c:pt idx="631">
                  <c:v>3.3445282124890001E-2</c:v>
                </c:pt>
                <c:pt idx="632">
                  <c:v>3.6220274995472E-2</c:v>
                </c:pt>
                <c:pt idx="633">
                  <c:v>7.1021738222228001E-2</c:v>
                </c:pt>
                <c:pt idx="634">
                  <c:v>2.2265516281659001E-2</c:v>
                </c:pt>
                <c:pt idx="635">
                  <c:v>2.0869274862263001E-2</c:v>
                </c:pt>
                <c:pt idx="636">
                  <c:v>4.1729841009305997E-2</c:v>
                </c:pt>
                <c:pt idx="637">
                  <c:v>3.058911861626E-2</c:v>
                </c:pt>
                <c:pt idx="638">
                  <c:v>5.5599571883296001E-3</c:v>
                </c:pt>
                <c:pt idx="639">
                  <c:v>1.3899120185692001E-3</c:v>
                </c:pt>
                <c:pt idx="640">
                  <c:v>-9.7292489019848005E-3</c:v>
                </c:pt>
                <c:pt idx="641">
                  <c:v>-5.5601117582463003E-3</c:v>
                </c:pt>
                <c:pt idx="642">
                  <c:v>-4.1703156928980002E-3</c:v>
                </c:pt>
                <c:pt idx="643">
                  <c:v>1.3901632051603E-3</c:v>
                </c:pt>
                <c:pt idx="644">
                  <c:v>-1.1121151039133E-2</c:v>
                </c:pt>
                <c:pt idx="645">
                  <c:v>1.3902984970873E-3</c:v>
                </c:pt>
                <c:pt idx="646">
                  <c:v>-9.7319541763985998E-3</c:v>
                </c:pt>
                <c:pt idx="647">
                  <c:v>2.7808289651145E-3</c:v>
                </c:pt>
                <c:pt idx="648">
                  <c:v>-4.1711274557512997E-3</c:v>
                </c:pt>
                <c:pt idx="649">
                  <c:v>-4.1713014460512E-3</c:v>
                </c:pt>
                <c:pt idx="650">
                  <c:v>-1.3904918169556999E-2</c:v>
                </c:pt>
                <c:pt idx="651">
                  <c:v>8.3441111435603992E-3</c:v>
                </c:pt>
                <c:pt idx="652">
                  <c:v>-4.1717074798715004E-3</c:v>
                </c:pt>
                <c:pt idx="653">
                  <c:v>-5.5625086914197997E-3</c:v>
                </c:pt>
                <c:pt idx="654">
                  <c:v>-1.1125636247323E-2</c:v>
                </c:pt>
                <c:pt idx="655">
                  <c:v>4.1725778185762999E-3</c:v>
                </c:pt>
                <c:pt idx="656">
                  <c:v>0</c:v>
                </c:pt>
                <c:pt idx="657">
                  <c:v>-8.3448074435682005E-3</c:v>
                </c:pt>
                <c:pt idx="658">
                  <c:v>-6.9545865498295998E-3</c:v>
                </c:pt>
                <c:pt idx="659">
                  <c:v>-1.1128112393935E-2</c:v>
                </c:pt>
                <c:pt idx="660">
                  <c:v>-5.5646754403049E-3</c:v>
                </c:pt>
                <c:pt idx="661">
                  <c:v>1.8086201619411001E-2</c:v>
                </c:pt>
                <c:pt idx="662">
                  <c:v>-4.1729841009306001E-3</c:v>
                </c:pt>
                <c:pt idx="663">
                  <c:v>-2.7821054974404998E-3</c:v>
                </c:pt>
                <c:pt idx="664">
                  <c:v>-1.6693097404222999E-2</c:v>
                </c:pt>
                <c:pt idx="665">
                  <c:v>0</c:v>
                </c:pt>
                <c:pt idx="666">
                  <c:v>-6.9566185268665004E-3</c:v>
                </c:pt>
                <c:pt idx="667">
                  <c:v>6.9571025059483003E-3</c:v>
                </c:pt>
                <c:pt idx="668">
                  <c:v>2.7826474107466E-3</c:v>
                </c:pt>
                <c:pt idx="669">
                  <c:v>4.1738549724525996E-3</c:v>
                </c:pt>
                <c:pt idx="670">
                  <c:v>0</c:v>
                </c:pt>
                <c:pt idx="671">
                  <c:v>-4.1736807690701998E-3</c:v>
                </c:pt>
                <c:pt idx="672">
                  <c:v>-4.1738549724525996E-3</c:v>
                </c:pt>
                <c:pt idx="673">
                  <c:v>-5.5653722538366E-3</c:v>
                </c:pt>
                <c:pt idx="674">
                  <c:v>-4.1742615035690002E-3</c:v>
                </c:pt>
                <c:pt idx="675">
                  <c:v>5.5659143405782999E-3</c:v>
                </c:pt>
                <c:pt idx="676">
                  <c:v>-1.1131209127591E-2</c:v>
                </c:pt>
                <c:pt idx="677">
                  <c:v>1.1132448303692999E-2</c:v>
                </c:pt>
                <c:pt idx="678">
                  <c:v>4.1742034228467997E-3</c:v>
                </c:pt>
                <c:pt idx="679">
                  <c:v>-2.7826861269183E-3</c:v>
                </c:pt>
                <c:pt idx="680">
                  <c:v>-5.5655271249878003E-3</c:v>
                </c:pt>
                <c:pt idx="681">
                  <c:v>1.2523133009587E-2</c:v>
                </c:pt>
                <c:pt idx="682">
                  <c:v>2.5043129834714999E-2</c:v>
                </c:pt>
                <c:pt idx="683">
                  <c:v>4.1728099702340003E-3</c:v>
                </c:pt>
                <c:pt idx="684">
                  <c:v>5.9807780574988999E-2</c:v>
                </c:pt>
                <c:pt idx="685">
                  <c:v>0.40033361134279</c:v>
                </c:pt>
                <c:pt idx="686">
                  <c:v>0.93730963061417005</c:v>
                </c:pt>
                <c:pt idx="687">
                  <c:v>1.2221383992867001</c:v>
                </c:pt>
                <c:pt idx="688">
                  <c:v>0.25611144235459998</c:v>
                </c:pt>
                <c:pt idx="689">
                  <c:v>0.13245928228695</c:v>
                </c:pt>
                <c:pt idx="690">
                  <c:v>5.1293819094798999E-2</c:v>
                </c:pt>
                <c:pt idx="691">
                  <c:v>2.4284615695956999E-2</c:v>
                </c:pt>
                <c:pt idx="692">
                  <c:v>5.3952710449290996E-3</c:v>
                </c:pt>
                <c:pt idx="693">
                  <c:v>4.0462349783525996E-3</c:v>
                </c:pt>
                <c:pt idx="694">
                  <c:v>-1.3486904216006E-2</c:v>
                </c:pt>
                <c:pt idx="695">
                  <c:v>1.3488723427214999E-3</c:v>
                </c:pt>
                <c:pt idx="696">
                  <c:v>-9.4419790388064993E-3</c:v>
                </c:pt>
                <c:pt idx="697">
                  <c:v>-2.6979630379064001E-3</c:v>
                </c:pt>
                <c:pt idx="698">
                  <c:v>-1.3490179149579E-2</c:v>
                </c:pt>
                <c:pt idx="699">
                  <c:v>2.6983998488895999E-3</c:v>
                </c:pt>
                <c:pt idx="700">
                  <c:v>-8.0949811117107008E-3</c:v>
                </c:pt>
                <c:pt idx="701">
                  <c:v>-5.3970909679683004E-3</c:v>
                </c:pt>
                <c:pt idx="702">
                  <c:v>-4.0480367021993998E-3</c:v>
                </c:pt>
                <c:pt idx="703">
                  <c:v>0</c:v>
                </c:pt>
                <c:pt idx="704">
                  <c:v>-4.0482005748445002E-3</c:v>
                </c:pt>
                <c:pt idx="705">
                  <c:v>-1.2145093382274E-2</c:v>
                </c:pt>
                <c:pt idx="706">
                  <c:v>-8.0977123962481003E-3</c:v>
                </c:pt>
                <c:pt idx="707">
                  <c:v>-4.0491840894059999E-3</c:v>
                </c:pt>
                <c:pt idx="708">
                  <c:v>-1.6197392219852998E-2</c:v>
                </c:pt>
                <c:pt idx="709">
                  <c:v>-6.7500067500067002E-3</c:v>
                </c:pt>
                <c:pt idx="710">
                  <c:v>2.7001849626699E-3</c:v>
                </c:pt>
                <c:pt idx="711">
                  <c:v>-8.1003361639508005E-3</c:v>
                </c:pt>
                <c:pt idx="712">
                  <c:v>-8.1009923715655002E-3</c:v>
                </c:pt>
                <c:pt idx="713">
                  <c:v>-5.4010991236717E-3</c:v>
                </c:pt>
                <c:pt idx="714">
                  <c:v>-1.3503477145364999E-2</c:v>
                </c:pt>
                <c:pt idx="715">
                  <c:v>-1.8907421162805998E-2</c:v>
                </c:pt>
                <c:pt idx="716">
                  <c:v>-2.7015709635153E-3</c:v>
                </c:pt>
                <c:pt idx="717">
                  <c:v>-1.3508219751718999E-3</c:v>
                </c:pt>
                <c:pt idx="718">
                  <c:v>-6.7542011130922999E-3</c:v>
                </c:pt>
                <c:pt idx="719">
                  <c:v>-8.1055888034799999E-3</c:v>
                </c:pt>
                <c:pt idx="720">
                  <c:v>-1.7563532701947E-2</c:v>
                </c:pt>
                <c:pt idx="721">
                  <c:v>-8.1076698556834994E-3</c:v>
                </c:pt>
                <c:pt idx="722">
                  <c:v>-8.1083272520878994E-3</c:v>
                </c:pt>
                <c:pt idx="723">
                  <c:v>4.0544923775543001E-3</c:v>
                </c:pt>
                <c:pt idx="724">
                  <c:v>-4.0543279951348E-3</c:v>
                </c:pt>
                <c:pt idx="725">
                  <c:v>-1.3514974591848001E-3</c:v>
                </c:pt>
                <c:pt idx="726">
                  <c:v>-4.0545471746563999E-3</c:v>
                </c:pt>
                <c:pt idx="727">
                  <c:v>-5.4062820998E-3</c:v>
                </c:pt>
                <c:pt idx="728">
                  <c:v>-1.4868079584775E-2</c:v>
                </c:pt>
                <c:pt idx="729">
                  <c:v>-2.0277668879186E-2</c:v>
                </c:pt>
                <c:pt idx="730">
                  <c:v>-6.7605938505637996E-3</c:v>
                </c:pt>
                <c:pt idx="731">
                  <c:v>-1.0817681500411999E-2</c:v>
                </c:pt>
                <c:pt idx="732">
                  <c:v>-2.7047129623369E-3</c:v>
                </c:pt>
                <c:pt idx="733">
                  <c:v>4.0571791785564996E-3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7A-41CB-988F-79747FFF75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Sheet1!$D$2:$D$735</c:f>
              <c:numCache>
                <c:formatCode>General</c:formatCode>
                <c:ptCount val="734"/>
                <c:pt idx="0">
                  <c:v>0.10905020169462</c:v>
                </c:pt>
                <c:pt idx="1">
                  <c:v>0.10411143779824</c:v>
                </c:pt>
                <c:pt idx="2">
                  <c:v>3.2741735119363E-2</c:v>
                </c:pt>
                <c:pt idx="3">
                  <c:v>3.2731018416010997E-2</c:v>
                </c:pt>
                <c:pt idx="4">
                  <c:v>0.14531666522312001</c:v>
                </c:pt>
                <c:pt idx="5">
                  <c:v>8.5525936460956006E-2</c:v>
                </c:pt>
                <c:pt idx="6">
                  <c:v>0.10081516260046</c:v>
                </c:pt>
                <c:pt idx="7">
                  <c:v>4.1244628606507003E-2</c:v>
                </c:pt>
                <c:pt idx="8">
                  <c:v>6.9991083327739997E-2</c:v>
                </c:pt>
                <c:pt idx="9">
                  <c:v>3.5450120722032998E-2</c:v>
                </c:pt>
                <c:pt idx="10">
                  <c:v>2.6817611508586001E-2</c:v>
                </c:pt>
                <c:pt idx="11">
                  <c:v>0.10436914120474999</c:v>
                </c:pt>
                <c:pt idx="12">
                  <c:v>6.9825722648404004E-2</c:v>
                </c:pt>
                <c:pt idx="13">
                  <c:v>7.0732849673577E-2</c:v>
                </c:pt>
                <c:pt idx="14">
                  <c:v>8.9786327643681996E-2</c:v>
                </c:pt>
                <c:pt idx="15">
                  <c:v>0.10306622004638</c:v>
                </c:pt>
                <c:pt idx="16">
                  <c:v>3.0506697173364E-2</c:v>
                </c:pt>
                <c:pt idx="17">
                  <c:v>3.0497393425905999E-2</c:v>
                </c:pt>
                <c:pt idx="18">
                  <c:v>2.9535342371782999E-2</c:v>
                </c:pt>
                <c:pt idx="19">
                  <c:v>0.14668063625107</c:v>
                </c:pt>
                <c:pt idx="20">
                  <c:v>6.4673210073803999E-2</c:v>
                </c:pt>
                <c:pt idx="21">
                  <c:v>9.5996654374026005E-2</c:v>
                </c:pt>
                <c:pt idx="22">
                  <c:v>6.2670325600827997E-2</c:v>
                </c:pt>
                <c:pt idx="23">
                  <c:v>4.8396739388303002E-2</c:v>
                </c:pt>
                <c:pt idx="24">
                  <c:v>3.9836858579152E-2</c:v>
                </c:pt>
                <c:pt idx="25">
                  <c:v>7.3953276699029E-2</c:v>
                </c:pt>
                <c:pt idx="26">
                  <c:v>5.6845097110373999E-2</c:v>
                </c:pt>
                <c:pt idx="27">
                  <c:v>5.6812801818010003E-2</c:v>
                </c:pt>
                <c:pt idx="28">
                  <c:v>4.3531749787072999E-2</c:v>
                </c:pt>
                <c:pt idx="29">
                  <c:v>6.9998864883272005E-2</c:v>
                </c:pt>
                <c:pt idx="30">
                  <c:v>3.6865488231401997E-2</c:v>
                </c:pt>
                <c:pt idx="31">
                  <c:v>3.4962061438736002E-2</c:v>
                </c:pt>
                <c:pt idx="32">
                  <c:v>7.0844274838002999E-2</c:v>
                </c:pt>
                <c:pt idx="33">
                  <c:v>5.9467061855184002E-2</c:v>
                </c:pt>
                <c:pt idx="34">
                  <c:v>7.9242292743670006E-2</c:v>
                </c:pt>
                <c:pt idx="35">
                  <c:v>9.9917049996229995E-2</c:v>
                </c:pt>
                <c:pt idx="36">
                  <c:v>6.4975422340245004E-2</c:v>
                </c:pt>
                <c:pt idx="37">
                  <c:v>7.0579599672510998E-2</c:v>
                </c:pt>
                <c:pt idx="38">
                  <c:v>6.9589422407794005E-2</c:v>
                </c:pt>
                <c:pt idx="39">
                  <c:v>9.1155132879749995E-2</c:v>
                </c:pt>
                <c:pt idx="40">
                  <c:v>6.4783257752866003E-2</c:v>
                </c:pt>
                <c:pt idx="41">
                  <c:v>5.3481956876653997E-2</c:v>
                </c:pt>
                <c:pt idx="42">
                  <c:v>6.6582266610399995E-2</c:v>
                </c:pt>
                <c:pt idx="43">
                  <c:v>6.2789346428504006E-2</c:v>
                </c:pt>
                <c:pt idx="44">
                  <c:v>9.8339467842993994E-2</c:v>
                </c:pt>
                <c:pt idx="45">
                  <c:v>6.7366530062313995E-2</c:v>
                </c:pt>
                <c:pt idx="46">
                  <c:v>8.6956521739130002E-2</c:v>
                </c:pt>
                <c:pt idx="47">
                  <c:v>0.10089403323898</c:v>
                </c:pt>
                <c:pt idx="48">
                  <c:v>0.15958787132178001</c:v>
                </c:pt>
                <c:pt idx="49">
                  <c:v>0.13231210748961</c:v>
                </c:pt>
                <c:pt idx="50">
                  <c:v>0.12748455296656999</c:v>
                </c:pt>
                <c:pt idx="51">
                  <c:v>0.15427365916673999</c:v>
                </c:pt>
                <c:pt idx="52">
                  <c:v>6.5882876947488997E-2</c:v>
                </c:pt>
                <c:pt idx="53">
                  <c:v>6.1202915484337997E-2</c:v>
                </c:pt>
                <c:pt idx="54">
                  <c:v>2.6875741399762999E-2</c:v>
                </c:pt>
                <c:pt idx="55">
                  <c:v>3.6133527280813003E-2</c:v>
                </c:pt>
                <c:pt idx="56">
                  <c:v>3.612047567888E-2</c:v>
                </c:pt>
                <c:pt idx="57">
                  <c:v>5.1846571182564999E-2</c:v>
                </c:pt>
                <c:pt idx="58">
                  <c:v>3.3312667141680997E-2</c:v>
                </c:pt>
                <c:pt idx="59">
                  <c:v>3.7001748332608997E-2</c:v>
                </c:pt>
                <c:pt idx="60">
                  <c:v>4.2536271418400003E-2</c:v>
                </c:pt>
                <c:pt idx="61">
                  <c:v>2.8653559973749999E-2</c:v>
                </c:pt>
                <c:pt idx="62">
                  <c:v>8.2239881722417002E-2</c:v>
                </c:pt>
                <c:pt idx="63">
                  <c:v>4.3394362426022001E-2</c:v>
                </c:pt>
                <c:pt idx="64">
                  <c:v>7.2907822363320995E-2</c:v>
                </c:pt>
                <c:pt idx="65">
                  <c:v>4.242172730207E-2</c:v>
                </c:pt>
                <c:pt idx="66">
                  <c:v>3.3185534794111002E-2</c:v>
                </c:pt>
                <c:pt idx="67">
                  <c:v>7.0956624307712005E-2</c:v>
                </c:pt>
                <c:pt idx="68">
                  <c:v>7.6431478718897994E-2</c:v>
                </c:pt>
                <c:pt idx="69">
                  <c:v>1.7483000082814001E-2</c:v>
                </c:pt>
                <c:pt idx="70">
                  <c:v>2.9439905792301001E-2</c:v>
                </c:pt>
                <c:pt idx="71">
                  <c:v>1.6555073210213E-2</c:v>
                </c:pt>
                <c:pt idx="72">
                  <c:v>2.0230629172566999E-2</c:v>
                </c:pt>
                <c:pt idx="73">
                  <c:v>1.4710208884966E-2</c:v>
                </c:pt>
                <c:pt idx="74">
                  <c:v>2.2062067951168999E-2</c:v>
                </c:pt>
                <c:pt idx="75">
                  <c:v>3.5842952724064001E-2</c:v>
                </c:pt>
                <c:pt idx="76">
                  <c:v>2.2049298556690002E-2</c:v>
                </c:pt>
                <c:pt idx="77">
                  <c:v>2.5718510898218999E-2</c:v>
                </c:pt>
                <c:pt idx="78">
                  <c:v>5.3260360517544E-2</c:v>
                </c:pt>
                <c:pt idx="79">
                  <c:v>5.2314215699771002E-2</c:v>
                </c:pt>
                <c:pt idx="80">
                  <c:v>2.9354027923018999E-2</c:v>
                </c:pt>
                <c:pt idx="81">
                  <c:v>2.6594281312473999E-2</c:v>
                </c:pt>
                <c:pt idx="82">
                  <c:v>4.4006417602567002E-2</c:v>
                </c:pt>
                <c:pt idx="83">
                  <c:v>2.1993530236522001E-2</c:v>
                </c:pt>
                <c:pt idx="84">
                  <c:v>3.0234454451336001E-2</c:v>
                </c:pt>
                <c:pt idx="85">
                  <c:v>3.8468583989741997E-2</c:v>
                </c:pt>
                <c:pt idx="86">
                  <c:v>6.1342952884950001E-2</c:v>
                </c:pt>
                <c:pt idx="87">
                  <c:v>5.3070299847193997E-2</c:v>
                </c:pt>
                <c:pt idx="88">
                  <c:v>2.4692035446788999E-2</c:v>
                </c:pt>
                <c:pt idx="89">
                  <c:v>2.1028763691554E-2</c:v>
                </c:pt>
                <c:pt idx="90">
                  <c:v>2.5594851778385001E-2</c:v>
                </c:pt>
                <c:pt idx="91">
                  <c:v>2.4674434544208E-2</c:v>
                </c:pt>
                <c:pt idx="92">
                  <c:v>9.8673391075540004E-2</c:v>
                </c:pt>
                <c:pt idx="93">
                  <c:v>4.1073384446877997E-2</c:v>
                </c:pt>
                <c:pt idx="94">
                  <c:v>2.4633912686465E-2</c:v>
                </c:pt>
                <c:pt idx="95">
                  <c:v>1.3682136602452001E-2</c:v>
                </c:pt>
                <c:pt idx="96">
                  <c:v>1.9152370789898E-2</c:v>
                </c:pt>
                <c:pt idx="97">
                  <c:v>2.5531604478973E-2</c:v>
                </c:pt>
                <c:pt idx="98">
                  <c:v>3.9199241540257002E-2</c:v>
                </c:pt>
                <c:pt idx="99">
                  <c:v>4.7385159332598001E-2</c:v>
                </c:pt>
                <c:pt idx="100">
                  <c:v>2.9146287036278001E-2</c:v>
                </c:pt>
                <c:pt idx="101">
                  <c:v>1.9121677608516002E-2</c:v>
                </c:pt>
                <c:pt idx="102">
                  <c:v>4.2787953825425003E-2</c:v>
                </c:pt>
                <c:pt idx="103">
                  <c:v>4.2769653565805997E-2</c:v>
                </c:pt>
                <c:pt idx="104">
                  <c:v>3.0926522221616001E-2</c:v>
                </c:pt>
                <c:pt idx="105">
                  <c:v>5.6377987123994999E-2</c:v>
                </c:pt>
                <c:pt idx="106">
                  <c:v>9.0881000418052998E-2</c:v>
                </c:pt>
                <c:pt idx="107">
                  <c:v>0.12257795049667</c:v>
                </c:pt>
                <c:pt idx="108">
                  <c:v>0.21402207329348999</c:v>
                </c:pt>
                <c:pt idx="109">
                  <c:v>5.7915931405819E-2</c:v>
                </c:pt>
                <c:pt idx="110">
                  <c:v>1.8992665213576999E-2</c:v>
                </c:pt>
                <c:pt idx="111">
                  <c:v>3.8882358260241001E-2</c:v>
                </c:pt>
                <c:pt idx="112">
                  <c:v>3.3443909141033998E-2</c:v>
                </c:pt>
                <c:pt idx="113">
                  <c:v>2.0782506551007E-2</c:v>
                </c:pt>
                <c:pt idx="114">
                  <c:v>2.4391786291816001E-2</c:v>
                </c:pt>
                <c:pt idx="115">
                  <c:v>1.8966763005779999E-2</c:v>
                </c:pt>
                <c:pt idx="116">
                  <c:v>1.9866174226348E-2</c:v>
                </c:pt>
                <c:pt idx="117">
                  <c:v>3.9724456722912999E-2</c:v>
                </c:pt>
                <c:pt idx="118">
                  <c:v>3.7001272482785001E-2</c:v>
                </c:pt>
                <c:pt idx="119">
                  <c:v>4.6008949191686001E-2</c:v>
                </c:pt>
                <c:pt idx="120">
                  <c:v>5.8611890098196999E-2</c:v>
                </c:pt>
                <c:pt idx="121">
                  <c:v>6.6688295302980996E-2</c:v>
                </c:pt>
                <c:pt idx="122">
                  <c:v>0.15220014769717999</c:v>
                </c:pt>
                <c:pt idx="123">
                  <c:v>4.4961198485707003E-2</c:v>
                </c:pt>
                <c:pt idx="124">
                  <c:v>2.4268135937514E-2</c:v>
                </c:pt>
                <c:pt idx="125">
                  <c:v>3.0552460371662E-2</c:v>
                </c:pt>
                <c:pt idx="126">
                  <c:v>3.1441456008911003E-2</c:v>
                </c:pt>
                <c:pt idx="127">
                  <c:v>7.1843596490440004E-2</c:v>
                </c:pt>
                <c:pt idx="128">
                  <c:v>5.9228415280931E-2</c:v>
                </c:pt>
                <c:pt idx="129">
                  <c:v>5.5605879873361998E-2</c:v>
                </c:pt>
                <c:pt idx="130">
                  <c:v>4.7507641559325998E-2</c:v>
                </c:pt>
                <c:pt idx="131">
                  <c:v>6.0028311860518997E-2</c:v>
                </c:pt>
                <c:pt idx="132">
                  <c:v>5.1933632399423002E-2</c:v>
                </c:pt>
                <c:pt idx="133">
                  <c:v>3.8482535193620999E-2</c:v>
                </c:pt>
                <c:pt idx="134">
                  <c:v>3.8467731835179E-2</c:v>
                </c:pt>
                <c:pt idx="135">
                  <c:v>2.9510395707579001E-2</c:v>
                </c:pt>
                <c:pt idx="136">
                  <c:v>1.8773802499598001E-2</c:v>
                </c:pt>
                <c:pt idx="137">
                  <c:v>2.5920860930111998E-2</c:v>
                </c:pt>
                <c:pt idx="138">
                  <c:v>1.9659005611752999E-2</c:v>
                </c:pt>
                <c:pt idx="139">
                  <c:v>5.3604931653712003E-2</c:v>
                </c:pt>
                <c:pt idx="140">
                  <c:v>2.3216358603447E-2</c:v>
                </c:pt>
                <c:pt idx="141">
                  <c:v>3.1245536351950001E-2</c:v>
                </c:pt>
                <c:pt idx="142">
                  <c:v>2.3203719734764001E-2</c:v>
                </c:pt>
                <c:pt idx="143">
                  <c:v>3.5689749011840001E-2</c:v>
                </c:pt>
                <c:pt idx="144">
                  <c:v>2.6757761980788001E-2</c:v>
                </c:pt>
                <c:pt idx="145">
                  <c:v>8.5601933176990996E-2</c:v>
                </c:pt>
                <c:pt idx="146">
                  <c:v>2.0491255579413E-2</c:v>
                </c:pt>
                <c:pt idx="147">
                  <c:v>2.5831507312988999E-2</c:v>
                </c:pt>
                <c:pt idx="148">
                  <c:v>7.3021951110913003E-2</c:v>
                </c:pt>
                <c:pt idx="149">
                  <c:v>1.512765067585E-2</c:v>
                </c:pt>
                <c:pt idx="150">
                  <c:v>2.1353453031301001E-2</c:v>
                </c:pt>
                <c:pt idx="151">
                  <c:v>1.9569819779750999E-2</c:v>
                </c:pt>
                <c:pt idx="152">
                  <c:v>2.9348986125934E-2</c:v>
                </c:pt>
                <c:pt idx="153">
                  <c:v>2.0449352288993999E-2</c:v>
                </c:pt>
                <c:pt idx="154">
                  <c:v>4.8890627222301003E-2</c:v>
                </c:pt>
                <c:pt idx="155">
                  <c:v>5.2420680402661998E-2</c:v>
                </c:pt>
                <c:pt idx="156">
                  <c:v>3.8184885889353003E-2</c:v>
                </c:pt>
                <c:pt idx="157">
                  <c:v>2.7518130897534999E-2</c:v>
                </c:pt>
                <c:pt idx="158">
                  <c:v>4.1709559476057E-2</c:v>
                </c:pt>
                <c:pt idx="159">
                  <c:v>3.1934427974558997E-2</c:v>
                </c:pt>
                <c:pt idx="160">
                  <c:v>3.6358154424609997E-2</c:v>
                </c:pt>
                <c:pt idx="161">
                  <c:v>6.1165874760654999E-2</c:v>
                </c:pt>
                <c:pt idx="162">
                  <c:v>3.0121282457897001E-2</c:v>
                </c:pt>
                <c:pt idx="163">
                  <c:v>3.9854398597125001E-2</c:v>
                </c:pt>
                <c:pt idx="164">
                  <c:v>3.9838521194093E-2</c:v>
                </c:pt>
                <c:pt idx="165">
                  <c:v>2.0353802178742001E-2</c:v>
                </c:pt>
                <c:pt idx="166">
                  <c:v>2.5658267270668E-2</c:v>
                </c:pt>
                <c:pt idx="167">
                  <c:v>2.4767144613588001E-2</c:v>
                </c:pt>
                <c:pt idx="168">
                  <c:v>2.3876690160150999E-2</c:v>
                </c:pt>
                <c:pt idx="169">
                  <c:v>2.9175655126074E-2</c:v>
                </c:pt>
                <c:pt idx="170">
                  <c:v>1.0606234698296999E-2</c:v>
                </c:pt>
                <c:pt idx="171">
                  <c:v>7.0700732636342E-3</c:v>
                </c:pt>
                <c:pt idx="172">
                  <c:v>-6.1858767596609998E-3</c:v>
                </c:pt>
                <c:pt idx="173">
                  <c:v>1.1488767520369999E-2</c:v>
                </c:pt>
                <c:pt idx="174">
                  <c:v>2.5625844990147001E-2</c:v>
                </c:pt>
                <c:pt idx="175">
                  <c:v>4.5054595568748003E-2</c:v>
                </c:pt>
                <c:pt idx="176">
                  <c:v>5.1215484736903003E-2</c:v>
                </c:pt>
                <c:pt idx="177">
                  <c:v>2.2064339614315E-2</c:v>
                </c:pt>
                <c:pt idx="178">
                  <c:v>2.3824230124415001E-2</c:v>
                </c:pt>
                <c:pt idx="179">
                  <c:v>1.4114699577440999E-2</c:v>
                </c:pt>
                <c:pt idx="180">
                  <c:v>1.5876796062555001E-2</c:v>
                </c:pt>
                <c:pt idx="181">
                  <c:v>2.1165700981559E-2</c:v>
                </c:pt>
                <c:pt idx="182">
                  <c:v>1.8516069303002002E-2</c:v>
                </c:pt>
                <c:pt idx="183">
                  <c:v>4.8485489615289999E-2</c:v>
                </c:pt>
                <c:pt idx="184">
                  <c:v>2.0265924170198998E-2</c:v>
                </c:pt>
                <c:pt idx="185">
                  <c:v>0</c:v>
                </c:pt>
                <c:pt idx="186">
                  <c:v>0.12068995894779</c:v>
                </c:pt>
                <c:pt idx="187">
                  <c:v>7.1270820318343003E-2</c:v>
                </c:pt>
                <c:pt idx="188">
                  <c:v>7.9133401329440994E-2</c:v>
                </c:pt>
                <c:pt idx="189">
                  <c:v>2.5478378520848E-2</c:v>
                </c:pt>
                <c:pt idx="190">
                  <c:v>2.1080183748935E-2</c:v>
                </c:pt>
                <c:pt idx="191">
                  <c:v>2.6344676180022002E-2</c:v>
                </c:pt>
                <c:pt idx="192">
                  <c:v>1.7558491725560999E-2</c:v>
                </c:pt>
                <c:pt idx="193">
                  <c:v>2.6333113890718001E-2</c:v>
                </c:pt>
                <c:pt idx="194">
                  <c:v>3.8611732701505003E-2</c:v>
                </c:pt>
                <c:pt idx="195">
                  <c:v>3.8596829796753003E-2</c:v>
                </c:pt>
                <c:pt idx="196">
                  <c:v>3.4197627210788999E-2</c:v>
                </c:pt>
                <c:pt idx="197">
                  <c:v>3.7692186322119001E-2</c:v>
                </c:pt>
                <c:pt idx="198">
                  <c:v>1.6648411829134999E-2</c:v>
                </c:pt>
                <c:pt idx="199">
                  <c:v>6.1326044294926002E-3</c:v>
                </c:pt>
                <c:pt idx="200">
                  <c:v>1.9272717716008001E-2</c:v>
                </c:pt>
                <c:pt idx="201">
                  <c:v>3.7662144289806E-2</c:v>
                </c:pt>
                <c:pt idx="202">
                  <c:v>4.2901169713524999E-2</c:v>
                </c:pt>
                <c:pt idx="203">
                  <c:v>2.5379600052509999E-2</c:v>
                </c:pt>
                <c:pt idx="204">
                  <c:v>0.15486377237650001</c:v>
                </c:pt>
                <c:pt idx="205">
                  <c:v>3.0575429584785999E-2</c:v>
                </c:pt>
                <c:pt idx="206">
                  <c:v>2.0086283688191001E-2</c:v>
                </c:pt>
                <c:pt idx="207">
                  <c:v>4.4530206323289002E-2</c:v>
                </c:pt>
                <c:pt idx="208">
                  <c:v>1.7455053237912001E-2</c:v>
                </c:pt>
                <c:pt idx="209">
                  <c:v>3.6649214659686E-2</c:v>
                </c:pt>
                <c:pt idx="210">
                  <c:v>2.442385862075E-2</c:v>
                </c:pt>
                <c:pt idx="211">
                  <c:v>3.9243045260311998E-2</c:v>
                </c:pt>
                <c:pt idx="212">
                  <c:v>2.8766944165976999E-2</c:v>
                </c:pt>
                <c:pt idx="213">
                  <c:v>2.6144246522814999E-2</c:v>
                </c:pt>
                <c:pt idx="214">
                  <c:v>1.4811200752756999E-2</c:v>
                </c:pt>
                <c:pt idx="215">
                  <c:v>2.8746896641839999E-2</c:v>
                </c:pt>
                <c:pt idx="216">
                  <c:v>3.2222106106524998E-2</c:v>
                </c:pt>
                <c:pt idx="217">
                  <c:v>1.2188220955033999E-2</c:v>
                </c:pt>
                <c:pt idx="218">
                  <c:v>4.6135499090346997E-2</c:v>
                </c:pt>
                <c:pt idx="219">
                  <c:v>3.3063028573417003E-2</c:v>
                </c:pt>
                <c:pt idx="220">
                  <c:v>2.2614595111767999E-2</c:v>
                </c:pt>
                <c:pt idx="221">
                  <c:v>4.1740582281122998E-2</c:v>
                </c:pt>
                <c:pt idx="222">
                  <c:v>3.0423142449844998E-2</c:v>
                </c:pt>
                <c:pt idx="223">
                  <c:v>2.3462143397144999E-2</c:v>
                </c:pt>
                <c:pt idx="224">
                  <c:v>5.9944746581412002E-2</c:v>
                </c:pt>
                <c:pt idx="225">
                  <c:v>5.2094638593445E-2</c:v>
                </c:pt>
                <c:pt idx="226">
                  <c:v>2.4298173298042999E-2</c:v>
                </c:pt>
                <c:pt idx="227">
                  <c:v>2.6895014011435001E-2</c:v>
                </c:pt>
                <c:pt idx="228">
                  <c:v>4.0765347719743002E-2</c:v>
                </c:pt>
                <c:pt idx="229">
                  <c:v>2.8610814888028E-2</c:v>
                </c:pt>
                <c:pt idx="230">
                  <c:v>2.7735885034757001E-2</c:v>
                </c:pt>
                <c:pt idx="231">
                  <c:v>4.8524340155623999E-2</c:v>
                </c:pt>
                <c:pt idx="232">
                  <c:v>2.8580831788814001E-2</c:v>
                </c:pt>
                <c:pt idx="233">
                  <c:v>3.7231048963159E-2</c:v>
                </c:pt>
                <c:pt idx="234">
                  <c:v>2.0772386574114E-2</c:v>
                </c:pt>
                <c:pt idx="235">
                  <c:v>3.0286772468458002E-2</c:v>
                </c:pt>
                <c:pt idx="236">
                  <c:v>2.681730494736E-2</c:v>
                </c:pt>
                <c:pt idx="237">
                  <c:v>1.7296848514201E-3</c:v>
                </c:pt>
                <c:pt idx="238">
                  <c:v>4.4971028279858001E-2</c:v>
                </c:pt>
                <c:pt idx="239">
                  <c:v>2.5933161598174E-2</c:v>
                </c:pt>
                <c:pt idx="240">
                  <c:v>1.0370575221238999E-2</c:v>
                </c:pt>
                <c:pt idx="241">
                  <c:v>1.8146624727801E-2</c:v>
                </c:pt>
                <c:pt idx="242">
                  <c:v>9.5036502656702E-3</c:v>
                </c:pt>
                <c:pt idx="243">
                  <c:v>2.1597152631396999E-2</c:v>
                </c:pt>
                <c:pt idx="244">
                  <c:v>1.9001390556308999E-2</c:v>
                </c:pt>
                <c:pt idx="245">
                  <c:v>1.1225961330880999E-2</c:v>
                </c:pt>
                <c:pt idx="246">
                  <c:v>3.1947226635353002E-2</c:v>
                </c:pt>
                <c:pt idx="247">
                  <c:v>3.1937023642029001E-2</c:v>
                </c:pt>
                <c:pt idx="248">
                  <c:v>1.9846406074726E-2</c:v>
                </c:pt>
                <c:pt idx="249">
                  <c:v>3.1920492093207999E-2</c:v>
                </c:pt>
                <c:pt idx="250">
                  <c:v>1.8973695558429999E-2</c:v>
                </c:pt>
                <c:pt idx="251">
                  <c:v>5.4323457386265997E-2</c:v>
                </c:pt>
                <c:pt idx="252">
                  <c:v>5.6017580902313999E-2</c:v>
                </c:pt>
                <c:pt idx="253">
                  <c:v>4.1343669250645997E-2</c:v>
                </c:pt>
                <c:pt idx="254">
                  <c:v>2.5829114577951999E-2</c:v>
                </c:pt>
                <c:pt idx="255">
                  <c:v>3.4429926492107001E-3</c:v>
                </c:pt>
                <c:pt idx="256">
                  <c:v>3.7871615224388998E-2</c:v>
                </c:pt>
                <c:pt idx="257">
                  <c:v>4.3019634161031002E-2</c:v>
                </c:pt>
                <c:pt idx="258">
                  <c:v>3.6120953593174999E-2</c:v>
                </c:pt>
                <c:pt idx="259">
                  <c:v>1.9773379872418999E-2</c:v>
                </c:pt>
                <c:pt idx="260">
                  <c:v>2.4926724026783E-2</c:v>
                </c:pt>
                <c:pt idx="261">
                  <c:v>1.0311936065995999E-2</c:v>
                </c:pt>
                <c:pt idx="262">
                  <c:v>2.4917942637178E-2</c:v>
                </c:pt>
                <c:pt idx="263">
                  <c:v>4.1233216792228002E-2</c:v>
                </c:pt>
                <c:pt idx="264">
                  <c:v>2.4042796177195E-2</c:v>
                </c:pt>
                <c:pt idx="265">
                  <c:v>2.2320087220033001E-2</c:v>
                </c:pt>
                <c:pt idx="266">
                  <c:v>1.8882013165913002E-2</c:v>
                </c:pt>
                <c:pt idx="267">
                  <c:v>6.0067790792466E-3</c:v>
                </c:pt>
                <c:pt idx="268">
                  <c:v>0.51226167390296995</c:v>
                </c:pt>
                <c:pt idx="269">
                  <c:v>4.1830645643209999E-2</c:v>
                </c:pt>
                <c:pt idx="270">
                  <c:v>2.0479912619039E-2</c:v>
                </c:pt>
                <c:pt idx="271">
                  <c:v>1.1944169538955E-2</c:v>
                </c:pt>
                <c:pt idx="272">
                  <c:v>4.0093494617235E-2</c:v>
                </c:pt>
                <c:pt idx="273">
                  <c:v>0.11426330016286999</c:v>
                </c:pt>
                <c:pt idx="274">
                  <c:v>2.3848663197254E-2</c:v>
                </c:pt>
                <c:pt idx="275">
                  <c:v>3.1506790990761001E-2</c:v>
                </c:pt>
                <c:pt idx="276">
                  <c:v>2.2132933805503002E-2</c:v>
                </c:pt>
                <c:pt idx="277">
                  <c:v>2.2979114538119998E-2</c:v>
                </c:pt>
                <c:pt idx="278">
                  <c:v>1.7017655817910999E-2</c:v>
                </c:pt>
                <c:pt idx="279">
                  <c:v>2.8074354502530999E-2</c:v>
                </c:pt>
                <c:pt idx="280">
                  <c:v>5.6132950041673998E-2</c:v>
                </c:pt>
                <c:pt idx="281">
                  <c:v>5.6951480738498997E-2</c:v>
                </c:pt>
                <c:pt idx="282">
                  <c:v>1.8689842070834999E-2</c:v>
                </c:pt>
                <c:pt idx="283">
                  <c:v>3.9920837827967001E-2</c:v>
                </c:pt>
                <c:pt idx="284">
                  <c:v>4.3301069791136002E-2</c:v>
                </c:pt>
                <c:pt idx="285">
                  <c:v>2.2065500589828001E-2</c:v>
                </c:pt>
                <c:pt idx="286">
                  <c:v>1.7818203416004E-2</c:v>
                </c:pt>
                <c:pt idx="287">
                  <c:v>4.5810074823122E-2</c:v>
                </c:pt>
                <c:pt idx="288">
                  <c:v>2.0350710578977999E-2</c:v>
                </c:pt>
                <c:pt idx="289">
                  <c:v>1.0173284953711999E-2</c:v>
                </c:pt>
                <c:pt idx="290">
                  <c:v>9.3245625932456E-3</c:v>
                </c:pt>
                <c:pt idx="291">
                  <c:v>1.3561735563109001E-2</c:v>
                </c:pt>
                <c:pt idx="292">
                  <c:v>4.5764651044536003E-2</c:v>
                </c:pt>
                <c:pt idx="293">
                  <c:v>1.6942117256393999E-2</c:v>
                </c:pt>
                <c:pt idx="294">
                  <c:v>1.6939247389238E-2</c:v>
                </c:pt>
                <c:pt idx="295">
                  <c:v>1.2702283870639999E-2</c:v>
                </c:pt>
                <c:pt idx="296">
                  <c:v>1.6934227460542999E-3</c:v>
                </c:pt>
                <c:pt idx="297">
                  <c:v>5.0801822092018997E-3</c:v>
                </c:pt>
                <c:pt idx="298">
                  <c:v>3.3866160931997E-2</c:v>
                </c:pt>
                <c:pt idx="299">
                  <c:v>8.7175841289186998E-2</c:v>
                </c:pt>
                <c:pt idx="300">
                  <c:v>7.4415458120163994E-2</c:v>
                </c:pt>
                <c:pt idx="301">
                  <c:v>5.0700083655137999E-2</c:v>
                </c:pt>
                <c:pt idx="302">
                  <c:v>1.5202317508846999E-2</c:v>
                </c:pt>
                <c:pt idx="303">
                  <c:v>2.1955565313585002E-2</c:v>
                </c:pt>
                <c:pt idx="304">
                  <c:v>3.3770378312663E-3</c:v>
                </c:pt>
                <c:pt idx="305">
                  <c:v>1.772884990418E-2</c:v>
                </c:pt>
                <c:pt idx="306">
                  <c:v>1.9413869943952999E-2</c:v>
                </c:pt>
                <c:pt idx="307">
                  <c:v>5.2322882822059998E-2</c:v>
                </c:pt>
                <c:pt idx="308">
                  <c:v>4.3860758959824997E-2</c:v>
                </c:pt>
                <c:pt idx="309">
                  <c:v>3.7939785345126001E-2</c:v>
                </c:pt>
                <c:pt idx="310">
                  <c:v>2.2755237918654001E-2</c:v>
                </c:pt>
                <c:pt idx="311">
                  <c:v>1.7694491957432001E-2</c:v>
                </c:pt>
                <c:pt idx="312">
                  <c:v>6.1498542568786001E-2</c:v>
                </c:pt>
                <c:pt idx="313">
                  <c:v>0.12628920227321</c:v>
                </c:pt>
                <c:pt idx="314">
                  <c:v>0.16649148623082</c:v>
                </c:pt>
                <c:pt idx="315">
                  <c:v>9.4859934689354997E-2</c:v>
                </c:pt>
                <c:pt idx="316">
                  <c:v>0.11238216645979</c:v>
                </c:pt>
                <c:pt idx="317">
                  <c:v>0.10052777079668</c:v>
                </c:pt>
                <c:pt idx="318">
                  <c:v>6.1092978491924001E-2</c:v>
                </c:pt>
                <c:pt idx="319">
                  <c:v>5.3528265433286003E-2</c:v>
                </c:pt>
                <c:pt idx="320">
                  <c:v>8.8608758892223E-2</c:v>
                </c:pt>
                <c:pt idx="321">
                  <c:v>6.0133797699882002E-2</c:v>
                </c:pt>
                <c:pt idx="322">
                  <c:v>6.9279245440506995E-2</c:v>
                </c:pt>
                <c:pt idx="323">
                  <c:v>6.1724275990924997E-2</c:v>
                </c:pt>
                <c:pt idx="324">
                  <c:v>4.1679865290675001E-2</c:v>
                </c:pt>
                <c:pt idx="325">
                  <c:v>5.4161250541612999E-2</c:v>
                </c:pt>
                <c:pt idx="326">
                  <c:v>8.5778292262465E-2</c:v>
                </c:pt>
                <c:pt idx="327">
                  <c:v>6.5734731236478994E-2</c:v>
                </c:pt>
                <c:pt idx="328">
                  <c:v>5.9870778902202999E-2</c:v>
                </c:pt>
                <c:pt idx="329">
                  <c:v>7.4793694060550003E-2</c:v>
                </c:pt>
                <c:pt idx="330">
                  <c:v>8.2211574393171005E-2</c:v>
                </c:pt>
                <c:pt idx="331">
                  <c:v>4.8124792565549003E-2</c:v>
                </c:pt>
                <c:pt idx="332">
                  <c:v>4.0637595581282999E-2</c:v>
                </c:pt>
                <c:pt idx="333">
                  <c:v>3.7305080952025997E-2</c:v>
                </c:pt>
                <c:pt idx="334">
                  <c:v>5.6351100503845002E-2</c:v>
                </c:pt>
                <c:pt idx="335">
                  <c:v>3.1472585721384998E-2</c:v>
                </c:pt>
                <c:pt idx="336">
                  <c:v>5.5473678981271E-2</c:v>
                </c:pt>
                <c:pt idx="337">
                  <c:v>6.4545492159378007E-2</c:v>
                </c:pt>
                <c:pt idx="338">
                  <c:v>8.4351198696690999E-2</c:v>
                </c:pt>
                <c:pt idx="339">
                  <c:v>6.3623218343316995E-2</c:v>
                </c:pt>
                <c:pt idx="340">
                  <c:v>6.8537266106258002E-2</c:v>
                </c:pt>
                <c:pt idx="341">
                  <c:v>7.5091801790651003E-2</c:v>
                </c:pt>
                <c:pt idx="342">
                  <c:v>4.6175665424321E-2</c:v>
                </c:pt>
                <c:pt idx="343">
                  <c:v>7.6649193947186001E-2</c:v>
                </c:pt>
                <c:pt idx="344">
                  <c:v>4.3648342598311997E-2</c:v>
                </c:pt>
                <c:pt idx="345">
                  <c:v>5.6800408304384001E-2</c:v>
                </c:pt>
                <c:pt idx="346">
                  <c:v>6.0059071799386E-2</c:v>
                </c:pt>
                <c:pt idx="347">
                  <c:v>3.8644959710574002E-2</c:v>
                </c:pt>
                <c:pt idx="348">
                  <c:v>3.9451946706994999E-2</c:v>
                </c:pt>
                <c:pt idx="349">
                  <c:v>4.9295485355132999E-2</c:v>
                </c:pt>
                <c:pt idx="350">
                  <c:v>3.2026277971669001E-2</c:v>
                </c:pt>
                <c:pt idx="351">
                  <c:v>5.3360040717815999E-2</c:v>
                </c:pt>
                <c:pt idx="352">
                  <c:v>6.8100329014843003E-2</c:v>
                </c:pt>
                <c:pt idx="353">
                  <c:v>4.0996375920368998E-2</c:v>
                </c:pt>
                <c:pt idx="354">
                  <c:v>4.9175490935317999E-2</c:v>
                </c:pt>
                <c:pt idx="355">
                  <c:v>3.1948358345893997E-2</c:v>
                </c:pt>
                <c:pt idx="356">
                  <c:v>7.5341287844665997E-2</c:v>
                </c:pt>
                <c:pt idx="357">
                  <c:v>0.12029164586794</c:v>
                </c:pt>
                <c:pt idx="358">
                  <c:v>0.10134859011034</c:v>
                </c:pt>
                <c:pt idx="359">
                  <c:v>4.3274490912357001E-2</c:v>
                </c:pt>
                <c:pt idx="360">
                  <c:v>4.6520358778064999E-2</c:v>
                </c:pt>
                <c:pt idx="361">
                  <c:v>4.2419891666122998E-2</c:v>
                </c:pt>
                <c:pt idx="362">
                  <c:v>5.3002381030039999E-2</c:v>
                </c:pt>
                <c:pt idx="363">
                  <c:v>7.9868949723311003E-2</c:v>
                </c:pt>
                <c:pt idx="364">
                  <c:v>6.1889754802564E-2</c:v>
                </c:pt>
                <c:pt idx="365">
                  <c:v>3.7436419125126998E-2</c:v>
                </c:pt>
                <c:pt idx="366">
                  <c:v>3.4168286948527998E-2</c:v>
                </c:pt>
                <c:pt idx="367">
                  <c:v>5.0421671559737001E-2</c:v>
                </c:pt>
                <c:pt idx="368">
                  <c:v>3.5765088396666998E-2</c:v>
                </c:pt>
                <c:pt idx="369">
                  <c:v>2.6814226165808999E-2</c:v>
                </c:pt>
                <c:pt idx="370">
                  <c:v>5.6863414079381003E-2</c:v>
                </c:pt>
                <c:pt idx="371">
                  <c:v>6.1702334946254003E-2</c:v>
                </c:pt>
                <c:pt idx="372">
                  <c:v>3.0020771128132E-2</c:v>
                </c:pt>
                <c:pt idx="373">
                  <c:v>-4.0556434278297996E-3</c:v>
                </c:pt>
                <c:pt idx="374">
                  <c:v>1.7845554834522999E-2</c:v>
                </c:pt>
                <c:pt idx="375">
                  <c:v>7.2991516763718E-3</c:v>
                </c:pt>
                <c:pt idx="376">
                  <c:v>1.2975322558409001E-2</c:v>
                </c:pt>
                <c:pt idx="377">
                  <c:v>2.0271311229495999E-2</c:v>
                </c:pt>
                <c:pt idx="378">
                  <c:v>3.7291653155198001E-2</c:v>
                </c:pt>
                <c:pt idx="379">
                  <c:v>2.5121963078818001E-2</c:v>
                </c:pt>
                <c:pt idx="380">
                  <c:v>1.2962917952831001E-2</c:v>
                </c:pt>
                <c:pt idx="381">
                  <c:v>1.3771315160597999E-2</c:v>
                </c:pt>
                <c:pt idx="382">
                  <c:v>6.4797265555394E-3</c:v>
                </c:pt>
                <c:pt idx="383">
                  <c:v>1.6198266785454E-2</c:v>
                </c:pt>
                <c:pt idx="384">
                  <c:v>3.3201068912463001E-2</c:v>
                </c:pt>
                <c:pt idx="385">
                  <c:v>1.6190268029887E-2</c:v>
                </c:pt>
                <c:pt idx="386">
                  <c:v>4.1278500376362999E-2</c:v>
                </c:pt>
                <c:pt idx="387">
                  <c:v>6.8769113768386E-2</c:v>
                </c:pt>
                <c:pt idx="388">
                  <c:v>8.4891702442456002E-2</c:v>
                </c:pt>
                <c:pt idx="389">
                  <c:v>1.6156132868037E-2</c:v>
                </c:pt>
                <c:pt idx="390">
                  <c:v>1.8576551545891998E-2</c:v>
                </c:pt>
                <c:pt idx="391">
                  <c:v>9.6903137239067998E-3</c:v>
                </c:pt>
                <c:pt idx="392">
                  <c:v>1.130427059194E-2</c:v>
                </c:pt>
                <c:pt idx="393">
                  <c:v>2.8257482177602E-2</c:v>
                </c:pt>
                <c:pt idx="394">
                  <c:v>1.8563956867050001E-2</c:v>
                </c:pt>
                <c:pt idx="395">
                  <c:v>1.0490723779243E-2</c:v>
                </c:pt>
                <c:pt idx="396">
                  <c:v>9.6827292386147002E-3</c:v>
                </c:pt>
                <c:pt idx="397">
                  <c:v>1.3715871683986001E-2</c:v>
                </c:pt>
                <c:pt idx="398">
                  <c:v>2.8234686715983E-2</c:v>
                </c:pt>
                <c:pt idx="399">
                  <c:v>2.0968418336075E-2</c:v>
                </c:pt>
                <c:pt idx="400">
                  <c:v>2.3382948186612001E-2</c:v>
                </c:pt>
                <c:pt idx="401">
                  <c:v>8.0612006352225995E-3</c:v>
                </c:pt>
                <c:pt idx="402">
                  <c:v>2.0957432230919001E-2</c:v>
                </c:pt>
                <c:pt idx="403">
                  <c:v>2.0147154818796E-2</c:v>
                </c:pt>
                <c:pt idx="404">
                  <c:v>2.8200335181126999E-2</c:v>
                </c:pt>
                <c:pt idx="405">
                  <c:v>2.2553907867286001E-2</c:v>
                </c:pt>
                <c:pt idx="406">
                  <c:v>2.5770082544796E-2</c:v>
                </c:pt>
                <c:pt idx="407">
                  <c:v>2.6568550886826001E-2</c:v>
                </c:pt>
                <c:pt idx="408">
                  <c:v>4.6683837733418998E-2</c:v>
                </c:pt>
                <c:pt idx="409">
                  <c:v>9.7346699061931996E-2</c:v>
                </c:pt>
                <c:pt idx="410">
                  <c:v>4.5812938538325999E-2</c:v>
                </c:pt>
                <c:pt idx="411">
                  <c:v>3.7758282721166998E-2</c:v>
                </c:pt>
                <c:pt idx="412">
                  <c:v>1.4455160893971E-2</c:v>
                </c:pt>
                <c:pt idx="413">
                  <c:v>1.4453071679206E-2</c:v>
                </c:pt>
                <c:pt idx="414">
                  <c:v>1.6859480246309001E-2</c:v>
                </c:pt>
                <c:pt idx="415">
                  <c:v>2.5686305988119999E-2</c:v>
                </c:pt>
                <c:pt idx="416">
                  <c:v>1.4444836773344001E-2</c:v>
                </c:pt>
                <c:pt idx="417">
                  <c:v>3.1292626173472997E-2</c:v>
                </c:pt>
                <c:pt idx="418">
                  <c:v>3.2084960976666001E-2</c:v>
                </c:pt>
                <c:pt idx="419">
                  <c:v>2.7263469356662001E-2</c:v>
                </c:pt>
                <c:pt idx="420">
                  <c:v>4.8900539509230997E-2</c:v>
                </c:pt>
                <c:pt idx="421">
                  <c:v>5.1280407679240997E-2</c:v>
                </c:pt>
                <c:pt idx="422">
                  <c:v>5.7660889899734002E-2</c:v>
                </c:pt>
                <c:pt idx="423">
                  <c:v>5.0424203617737001E-2</c:v>
                </c:pt>
                <c:pt idx="424">
                  <c:v>4.2398982424421999E-2</c:v>
                </c:pt>
                <c:pt idx="425">
                  <c:v>1.0395342886387E-2</c:v>
                </c:pt>
                <c:pt idx="426">
                  <c:v>3.8378814894178E-2</c:v>
                </c:pt>
                <c:pt idx="427">
                  <c:v>5.0352869713947999E-2</c:v>
                </c:pt>
                <c:pt idx="428">
                  <c:v>2.7959737977313E-2</c:v>
                </c:pt>
                <c:pt idx="429">
                  <c:v>1.1979395439842999E-2</c:v>
                </c:pt>
                <c:pt idx="430">
                  <c:v>2.0761798291143999E-2</c:v>
                </c:pt>
                <c:pt idx="431">
                  <c:v>4.7103531966532997E-2</c:v>
                </c:pt>
                <c:pt idx="432">
                  <c:v>1.3565814148345999E-2</c:v>
                </c:pt>
                <c:pt idx="433">
                  <c:v>1.2766093256310999E-2</c:v>
                </c:pt>
                <c:pt idx="434">
                  <c:v>2.1540032549383002E-2</c:v>
                </c:pt>
                <c:pt idx="435">
                  <c:v>2.7118644067797001E-2</c:v>
                </c:pt>
                <c:pt idx="436">
                  <c:v>4.3856501527004002E-2</c:v>
                </c:pt>
                <c:pt idx="437">
                  <c:v>1.9926034559714E-2</c:v>
                </c:pt>
                <c:pt idx="438">
                  <c:v>2.3906477858616999E-2</c:v>
                </c:pt>
                <c:pt idx="439">
                  <c:v>3.1070993236084001E-2</c:v>
                </c:pt>
                <c:pt idx="440">
                  <c:v>1.9114672103729E-2</c:v>
                </c:pt>
                <c:pt idx="441">
                  <c:v>2.6277651255753001E-2</c:v>
                </c:pt>
                <c:pt idx="442">
                  <c:v>7.2443577598216999E-2</c:v>
                </c:pt>
                <c:pt idx="443">
                  <c:v>1.4319125578730999E-2</c:v>
                </c:pt>
                <c:pt idx="444">
                  <c:v>1.4317075498711E-2</c:v>
                </c:pt>
                <c:pt idx="445">
                  <c:v>2.5448935121121001E-2</c:v>
                </c:pt>
                <c:pt idx="446">
                  <c:v>1.8286768330497999E-2</c:v>
                </c:pt>
                <c:pt idx="447">
                  <c:v>2.0668219432895998E-2</c:v>
                </c:pt>
                <c:pt idx="448">
                  <c:v>2.1458715815074001E-2</c:v>
                </c:pt>
                <c:pt idx="449">
                  <c:v>2.5427095748906999E-2</c:v>
                </c:pt>
                <c:pt idx="450">
                  <c:v>2.8598211023021999E-2</c:v>
                </c:pt>
                <c:pt idx="451">
                  <c:v>2.2236693721310999E-2</c:v>
                </c:pt>
                <c:pt idx="452">
                  <c:v>2.2231750115129002E-2</c:v>
                </c:pt>
                <c:pt idx="453">
                  <c:v>4.0484544429803003E-2</c:v>
                </c:pt>
                <c:pt idx="454">
                  <c:v>1.9043840507835998E-2</c:v>
                </c:pt>
                <c:pt idx="455">
                  <c:v>6.8227435362437999E-2</c:v>
                </c:pt>
                <c:pt idx="456">
                  <c:v>0.18630832045031001</c:v>
                </c:pt>
                <c:pt idx="457">
                  <c:v>0.10682915248872001</c:v>
                </c:pt>
                <c:pt idx="458">
                  <c:v>6.5610054938539997E-2</c:v>
                </c:pt>
                <c:pt idx="459">
                  <c:v>3.2388536038170997E-2</c:v>
                </c:pt>
                <c:pt idx="460">
                  <c:v>1.9742712964644998E-2</c:v>
                </c:pt>
                <c:pt idx="461">
                  <c:v>7.7376158668497994E-2</c:v>
                </c:pt>
                <c:pt idx="462">
                  <c:v>1.9723554657915001E-2</c:v>
                </c:pt>
                <c:pt idx="463">
                  <c:v>2.2086025067638002E-2</c:v>
                </c:pt>
                <c:pt idx="464">
                  <c:v>3.4698947202397003E-2</c:v>
                </c:pt>
                <c:pt idx="465">
                  <c:v>9.6965683608068995E-2</c:v>
                </c:pt>
                <c:pt idx="466">
                  <c:v>3.1503008537314997E-2</c:v>
                </c:pt>
                <c:pt idx="467">
                  <c:v>5.7474884262904001E-2</c:v>
                </c:pt>
                <c:pt idx="468">
                  <c:v>3.6983121532832001E-2</c:v>
                </c:pt>
                <c:pt idx="469">
                  <c:v>2.5170688732970001E-2</c:v>
                </c:pt>
                <c:pt idx="470">
                  <c:v>2.7523512943915002E-2</c:v>
                </c:pt>
                <c:pt idx="471">
                  <c:v>1.0220206133695999E-2</c:v>
                </c:pt>
                <c:pt idx="472">
                  <c:v>2.515485960444E-2</c:v>
                </c:pt>
                <c:pt idx="473">
                  <c:v>2.2790858508062999E-2</c:v>
                </c:pt>
                <c:pt idx="474">
                  <c:v>4.4785618316532001E-2</c:v>
                </c:pt>
                <c:pt idx="475">
                  <c:v>0.11780413099819</c:v>
                </c:pt>
                <c:pt idx="476">
                  <c:v>3.2161907750235003E-2</c:v>
                </c:pt>
                <c:pt idx="477">
                  <c:v>7.4497533739541003E-2</c:v>
                </c:pt>
                <c:pt idx="478">
                  <c:v>6.5822467402206999E-2</c:v>
                </c:pt>
                <c:pt idx="479">
                  <c:v>8.5356303837117994E-2</c:v>
                </c:pt>
                <c:pt idx="480">
                  <c:v>1.8778020327207001E-2</c:v>
                </c:pt>
                <c:pt idx="481">
                  <c:v>2.0339036086143999E-2</c:v>
                </c:pt>
                <c:pt idx="482">
                  <c:v>1.4078007805473001E-2</c:v>
                </c:pt>
                <c:pt idx="483">
                  <c:v>1.4076026181409001E-2</c:v>
                </c:pt>
                <c:pt idx="484">
                  <c:v>2.6584307439696999E-2</c:v>
                </c:pt>
                <c:pt idx="485">
                  <c:v>1.8760406162793002E-2</c:v>
                </c:pt>
                <c:pt idx="486">
                  <c:v>1.8756887294553E-2</c:v>
                </c:pt>
                <c:pt idx="487">
                  <c:v>1.6409198527859999E-2</c:v>
                </c:pt>
                <c:pt idx="488">
                  <c:v>1.9531555180550001E-2</c:v>
                </c:pt>
                <c:pt idx="489">
                  <c:v>2.1089960397741001E-2</c:v>
                </c:pt>
                <c:pt idx="490">
                  <c:v>3.3580632565404001E-2</c:v>
                </c:pt>
                <c:pt idx="491">
                  <c:v>3.0446628621392E-2</c:v>
                </c:pt>
                <c:pt idx="492">
                  <c:v>2.4193800143602E-2</c:v>
                </c:pt>
                <c:pt idx="493">
                  <c:v>2.1847178983013998E-2</c:v>
                </c:pt>
                <c:pt idx="494">
                  <c:v>2.0282235102308002E-2</c:v>
                </c:pt>
                <c:pt idx="495">
                  <c:v>2.6517544475382002E-2</c:v>
                </c:pt>
                <c:pt idx="496">
                  <c:v>2.4171351490437001E-2</c:v>
                </c:pt>
                <c:pt idx="497">
                  <c:v>4.5992422943203E-2</c:v>
                </c:pt>
                <c:pt idx="498">
                  <c:v>2.7271098090244E-2</c:v>
                </c:pt>
                <c:pt idx="499">
                  <c:v>2.4926777590826999E-2</c:v>
                </c:pt>
                <c:pt idx="500">
                  <c:v>1.1681515170393999E-2</c:v>
                </c:pt>
                <c:pt idx="501">
                  <c:v>1.7909564486112001E-2</c:v>
                </c:pt>
                <c:pt idx="502">
                  <c:v>1.3235133830559E-2</c:v>
                </c:pt>
                <c:pt idx="503">
                  <c:v>8.5627768306827997E-3</c:v>
                </c:pt>
                <c:pt idx="504">
                  <c:v>1.1675514111805001E-2</c:v>
                </c:pt>
                <c:pt idx="505">
                  <c:v>1.0895874355003001E-2</c:v>
                </c:pt>
                <c:pt idx="506">
                  <c:v>4.6691516929565999E-3</c:v>
                </c:pt>
                <c:pt idx="507">
                  <c:v>1.245048984896E-2</c:v>
                </c:pt>
                <c:pt idx="508">
                  <c:v>1.0114763664657E-2</c:v>
                </c:pt>
                <c:pt idx="509">
                  <c:v>3.5009102366615003E-2</c:v>
                </c:pt>
                <c:pt idx="510">
                  <c:v>3.8885389203860997E-2</c:v>
                </c:pt>
                <c:pt idx="511">
                  <c:v>1.7880326199342E-2</c:v>
                </c:pt>
                <c:pt idx="512">
                  <c:v>2.5649794801641999E-2</c:v>
                </c:pt>
                <c:pt idx="513">
                  <c:v>-7.7706719300017996E-4</c:v>
                </c:pt>
                <c:pt idx="514">
                  <c:v>1.2433171702101E-2</c:v>
                </c:pt>
                <c:pt idx="515">
                  <c:v>8.5467429139730999E-3</c:v>
                </c:pt>
                <c:pt idx="516">
                  <c:v>2.4861127296741E-2</c:v>
                </c:pt>
                <c:pt idx="517">
                  <c:v>2.5631665203849002E-2</c:v>
                </c:pt>
                <c:pt idx="518">
                  <c:v>5.7462338872496001E-2</c:v>
                </c:pt>
                <c:pt idx="519">
                  <c:v>6.8294348642649993E-2</c:v>
                </c:pt>
                <c:pt idx="520">
                  <c:v>6.9023281785609E-2</c:v>
                </c:pt>
                <c:pt idx="521">
                  <c:v>0.10385101254737</c:v>
                </c:pt>
                <c:pt idx="522">
                  <c:v>3.0193937986296999E-2</c:v>
                </c:pt>
                <c:pt idx="523">
                  <c:v>2.0123215999504999E-2</c:v>
                </c:pt>
                <c:pt idx="524">
                  <c:v>2.0892981505842002E-2</c:v>
                </c:pt>
                <c:pt idx="525">
                  <c:v>2.5530532195548E-2</c:v>
                </c:pt>
                <c:pt idx="526">
                  <c:v>2.1656740660530999E-2</c:v>
                </c:pt>
                <c:pt idx="527">
                  <c:v>6.9595879923909001E-3</c:v>
                </c:pt>
                <c:pt idx="528">
                  <c:v>6.1858699266201002E-3</c:v>
                </c:pt>
                <c:pt idx="529">
                  <c:v>9.2782309506320992E-3</c:v>
                </c:pt>
                <c:pt idx="530">
                  <c:v>5.4117992686339997E-3</c:v>
                </c:pt>
                <c:pt idx="531">
                  <c:v>7.7307234410995997E-3</c:v>
                </c:pt>
                <c:pt idx="532">
                  <c:v>1.7779289446831999E-2</c:v>
                </c:pt>
                <c:pt idx="533">
                  <c:v>1.7776128977409E-2</c:v>
                </c:pt>
                <c:pt idx="534">
                  <c:v>0.26041264199057002</c:v>
                </c:pt>
                <c:pt idx="535">
                  <c:v>0.30135571535373001</c:v>
                </c:pt>
                <c:pt idx="536">
                  <c:v>0.11449384499531</c:v>
                </c:pt>
                <c:pt idx="537">
                  <c:v>8.1358846239455995E-2</c:v>
                </c:pt>
                <c:pt idx="538">
                  <c:v>0.1066008144609</c:v>
                </c:pt>
                <c:pt idx="539">
                  <c:v>4.0603070511445002E-2</c:v>
                </c:pt>
                <c:pt idx="540">
                  <c:v>3.3694528468047998E-2</c:v>
                </c:pt>
                <c:pt idx="541">
                  <c:v>1.6076062742575999E-2</c:v>
                </c:pt>
                <c:pt idx="542">
                  <c:v>1.3011863758132E-2</c:v>
                </c:pt>
                <c:pt idx="543">
                  <c:v>2.2193820934129999E-2</c:v>
                </c:pt>
                <c:pt idx="544">
                  <c:v>2.1423762012609E-2</c:v>
                </c:pt>
                <c:pt idx="545">
                  <c:v>6.2727578715462001E-2</c:v>
                </c:pt>
                <c:pt idx="546">
                  <c:v>0.12843447548278</c:v>
                </c:pt>
                <c:pt idx="547">
                  <c:v>0.10078336158321</c:v>
                </c:pt>
                <c:pt idx="548">
                  <c:v>3.4323371928057997E-2</c:v>
                </c:pt>
                <c:pt idx="549">
                  <c:v>1.6774557571043999E-2</c:v>
                </c:pt>
                <c:pt idx="550">
                  <c:v>9.9105761094128008E-3</c:v>
                </c:pt>
                <c:pt idx="551">
                  <c:v>2.5917399722531001E-2</c:v>
                </c:pt>
                <c:pt idx="552">
                  <c:v>3.2007315957932998E-2</c:v>
                </c:pt>
                <c:pt idx="553">
                  <c:v>9.1420213009095995E-3</c:v>
                </c:pt>
                <c:pt idx="554">
                  <c:v>7.6176546764781996E-4</c:v>
                </c:pt>
                <c:pt idx="555">
                  <c:v>1.2188154637212E-2</c:v>
                </c:pt>
                <c:pt idx="556">
                  <c:v>3.0466673267779002E-3</c:v>
                </c:pt>
                <c:pt idx="557">
                  <c:v>1.5232872538938999E-3</c:v>
                </c:pt>
                <c:pt idx="558">
                  <c:v>7.6163202510338996E-3</c:v>
                </c:pt>
                <c:pt idx="559">
                  <c:v>1.9800924550861999E-2</c:v>
                </c:pt>
                <c:pt idx="560">
                  <c:v>5.2538204411686003E-2</c:v>
                </c:pt>
                <c:pt idx="561">
                  <c:v>7.9146436127304001E-2</c:v>
                </c:pt>
                <c:pt idx="562">
                  <c:v>4.9427402551975003E-2</c:v>
                </c:pt>
                <c:pt idx="563">
                  <c:v>4.4082662592821002E-2</c:v>
                </c:pt>
                <c:pt idx="564">
                  <c:v>2.2031619172066998E-2</c:v>
                </c:pt>
                <c:pt idx="565">
                  <c:v>1.9748135320299998E-2</c:v>
                </c:pt>
                <c:pt idx="566">
                  <c:v>2.3541204702165999E-2</c:v>
                </c:pt>
                <c:pt idx="567">
                  <c:v>3.4164673727366E-2</c:v>
                </c:pt>
                <c:pt idx="568">
                  <c:v>2.6563448694595999E-2</c:v>
                </c:pt>
                <c:pt idx="569">
                  <c:v>2.1245115520316001E-2</c:v>
                </c:pt>
                <c:pt idx="570">
                  <c:v>2.5033567738558998E-2</c:v>
                </c:pt>
                <c:pt idx="571">
                  <c:v>1.8201674554059001E-2</c:v>
                </c:pt>
                <c:pt idx="572">
                  <c:v>2.3506217773734E-2</c:v>
                </c:pt>
                <c:pt idx="573">
                  <c:v>1.5919824730311002E-2</c:v>
                </c:pt>
                <c:pt idx="574">
                  <c:v>1.2885425825425E-2</c:v>
                </c:pt>
                <c:pt idx="575">
                  <c:v>1.8946714260813E-2</c:v>
                </c:pt>
                <c:pt idx="576">
                  <c:v>6.8195250579659999E-3</c:v>
                </c:pt>
                <c:pt idx="577">
                  <c:v>1.6668813407787E-2</c:v>
                </c:pt>
                <c:pt idx="578">
                  <c:v>8.3330176887239007E-3</c:v>
                </c:pt>
                <c:pt idx="579">
                  <c:v>7.5748394134044E-3</c:v>
                </c:pt>
                <c:pt idx="580">
                  <c:v>2.7267356429793999E-2</c:v>
                </c:pt>
                <c:pt idx="581">
                  <c:v>1.9687722433402E-2</c:v>
                </c:pt>
                <c:pt idx="582">
                  <c:v>9.8419235661073995E-3</c:v>
                </c:pt>
                <c:pt idx="583">
                  <c:v>1.4382934269990001E-2</c:v>
                </c:pt>
                <c:pt idx="584">
                  <c:v>2.8761731759006998E-2</c:v>
                </c:pt>
                <c:pt idx="585">
                  <c:v>3.0266801858382E-2</c:v>
                </c:pt>
                <c:pt idx="586">
                  <c:v>0.12027413425317</c:v>
                </c:pt>
                <c:pt idx="587">
                  <c:v>0.13901795900481001</c:v>
                </c:pt>
                <c:pt idx="588">
                  <c:v>3.9987626470299999E-2</c:v>
                </c:pt>
                <c:pt idx="589">
                  <c:v>3.1675641431739003E-2</c:v>
                </c:pt>
                <c:pt idx="590">
                  <c:v>2.1110407430862999E-2</c:v>
                </c:pt>
                <c:pt idx="591">
                  <c:v>3.4674063800277002E-2</c:v>
                </c:pt>
                <c:pt idx="592">
                  <c:v>1.205636349936E-2</c:v>
                </c:pt>
                <c:pt idx="593">
                  <c:v>2.9383843406717999E-2</c:v>
                </c:pt>
                <c:pt idx="594">
                  <c:v>3.0881632960493999E-2</c:v>
                </c:pt>
                <c:pt idx="595">
                  <c:v>2.8613165067843001E-2</c:v>
                </c:pt>
                <c:pt idx="596">
                  <c:v>5.1940622083045E-2</c:v>
                </c:pt>
                <c:pt idx="597">
                  <c:v>3.0094874090570999E-2</c:v>
                </c:pt>
                <c:pt idx="598">
                  <c:v>2.7077237820884E-2</c:v>
                </c:pt>
                <c:pt idx="599">
                  <c:v>2.1806314807992E-2</c:v>
                </c:pt>
                <c:pt idx="600">
                  <c:v>1.8794448871581E-2</c:v>
                </c:pt>
                <c:pt idx="601">
                  <c:v>3.1568740933382002E-2</c:v>
                </c:pt>
                <c:pt idx="602">
                  <c:v>3.0807378742909002E-2</c:v>
                </c:pt>
                <c:pt idx="603">
                  <c:v>1.1267520995146999E-2</c:v>
                </c:pt>
                <c:pt idx="604">
                  <c:v>1.2017335005746E-2</c:v>
                </c:pt>
                <c:pt idx="605">
                  <c:v>2.2529795654752998E-3</c:v>
                </c:pt>
                <c:pt idx="606">
                  <c:v>0</c:v>
                </c:pt>
                <c:pt idx="607">
                  <c:v>1.5770501652148002E-2</c:v>
                </c:pt>
                <c:pt idx="608">
                  <c:v>2.3276593508083001E-2</c:v>
                </c:pt>
                <c:pt idx="609">
                  <c:v>1.7265711797735998E-2</c:v>
                </c:pt>
                <c:pt idx="610">
                  <c:v>9.0066423987690998E-3</c:v>
                </c:pt>
                <c:pt idx="611">
                  <c:v>8.2553453361050994E-3</c:v>
                </c:pt>
                <c:pt idx="612">
                  <c:v>1.275720782242E-2</c:v>
                </c:pt>
                <c:pt idx="613">
                  <c:v>1.4256237103732999E-2</c:v>
                </c:pt>
                <c:pt idx="614">
                  <c:v>6.6769697060633001E-2</c:v>
                </c:pt>
                <c:pt idx="615">
                  <c:v>3.6736315722392998E-2</c:v>
                </c:pt>
                <c:pt idx="616">
                  <c:v>3.1476707236645002E-2</c:v>
                </c:pt>
                <c:pt idx="617">
                  <c:v>2.3225497100559E-2</c:v>
                </c:pt>
                <c:pt idx="618">
                  <c:v>1.4231676716227999E-2</c:v>
                </c:pt>
                <c:pt idx="619">
                  <c:v>1.198286450376E-2</c:v>
                </c:pt>
                <c:pt idx="620">
                  <c:v>2.1716339673505999E-2</c:v>
                </c:pt>
                <c:pt idx="621">
                  <c:v>2.6952361700694E-2</c:v>
                </c:pt>
                <c:pt idx="622">
                  <c:v>1.7963399573369E-2</c:v>
                </c:pt>
                <c:pt idx="623">
                  <c:v>1.2721789431935001E-2</c:v>
                </c:pt>
                <c:pt idx="624">
                  <c:v>3.0678059949418999E-2</c:v>
                </c:pt>
                <c:pt idx="625">
                  <c:v>1.2716270093577E-2</c:v>
                </c:pt>
                <c:pt idx="626">
                  <c:v>1.1218811703463999E-2</c:v>
                </c:pt>
                <c:pt idx="627">
                  <c:v>1.4208900754566999E-2</c:v>
                </c:pt>
                <c:pt idx="628">
                  <c:v>7.4773063751513999E-3</c:v>
                </c:pt>
                <c:pt idx="629">
                  <c:v>3.7383736579239E-3</c:v>
                </c:pt>
                <c:pt idx="630">
                  <c:v>2.9905871270177E-3</c:v>
                </c:pt>
                <c:pt idx="631">
                  <c:v>2.4671605972023999E-2</c:v>
                </c:pt>
                <c:pt idx="632">
                  <c:v>4.4846401076314001E-3</c:v>
                </c:pt>
                <c:pt idx="633">
                  <c:v>0.24290711232025</c:v>
                </c:pt>
                <c:pt idx="634">
                  <c:v>3.7279769760142002E-2</c:v>
                </c:pt>
                <c:pt idx="635">
                  <c:v>9.3164692817374994E-2</c:v>
                </c:pt>
                <c:pt idx="636">
                  <c:v>4.3188181330791997E-2</c:v>
                </c:pt>
                <c:pt idx="637">
                  <c:v>3.051639698111E-2</c:v>
                </c:pt>
                <c:pt idx="638">
                  <c:v>4.2412292123962997E-2</c:v>
                </c:pt>
                <c:pt idx="639">
                  <c:v>1.8593996370452E-2</c:v>
                </c:pt>
                <c:pt idx="640">
                  <c:v>2.7513998676353998E-2</c:v>
                </c:pt>
                <c:pt idx="641">
                  <c:v>3.8657686188798002E-2</c:v>
                </c:pt>
                <c:pt idx="642">
                  <c:v>1.2633206010434E-2</c:v>
                </c:pt>
                <c:pt idx="643">
                  <c:v>2.6749292258309E-2</c:v>
                </c:pt>
                <c:pt idx="644">
                  <c:v>2.5256464540667E-2</c:v>
                </c:pt>
                <c:pt idx="645">
                  <c:v>2.9705985013331E-2</c:v>
                </c:pt>
                <c:pt idx="646">
                  <c:v>2.0788014224941E-2</c:v>
                </c:pt>
                <c:pt idx="647">
                  <c:v>2.4495067584117999E-2</c:v>
                </c:pt>
                <c:pt idx="648">
                  <c:v>1.1131394986420001E-2</c:v>
                </c:pt>
                <c:pt idx="649">
                  <c:v>1.9292270477632E-2</c:v>
                </c:pt>
                <c:pt idx="650">
                  <c:v>7.4186727994362005E-4</c:v>
                </c:pt>
                <c:pt idx="651">
                  <c:v>4.9704739013027001E-2</c:v>
                </c:pt>
                <c:pt idx="652">
                  <c:v>3.0401221980825E-2</c:v>
                </c:pt>
                <c:pt idx="653">
                  <c:v>8.1539465101109002E-3</c:v>
                </c:pt>
                <c:pt idx="654">
                  <c:v>1.1859318830375E-2</c:v>
                </c:pt>
                <c:pt idx="655">
                  <c:v>1.4081271168226999E-2</c:v>
                </c:pt>
                <c:pt idx="656">
                  <c:v>1.037421267136E-2</c:v>
                </c:pt>
                <c:pt idx="657">
                  <c:v>7.4093832429389004E-4</c:v>
                </c:pt>
                <c:pt idx="658">
                  <c:v>5.9274626755085004E-3</c:v>
                </c:pt>
                <c:pt idx="659">
                  <c:v>1.5558667289012999E-2</c:v>
                </c:pt>
                <c:pt idx="660">
                  <c:v>9.6300576321911007E-3</c:v>
                </c:pt>
                <c:pt idx="661">
                  <c:v>4.1479330701370998E-2</c:v>
                </c:pt>
                <c:pt idx="662">
                  <c:v>2.8135018472861002E-2</c:v>
                </c:pt>
                <c:pt idx="663">
                  <c:v>3.4048600676531003E-2</c:v>
                </c:pt>
                <c:pt idx="664">
                  <c:v>2.7377596247049999E-2</c:v>
                </c:pt>
                <c:pt idx="665">
                  <c:v>3.9945555687063997E-2</c:v>
                </c:pt>
                <c:pt idx="666">
                  <c:v>3.9929605584228998E-2</c:v>
                </c:pt>
                <c:pt idx="667">
                  <c:v>1.9956834106968999E-2</c:v>
                </c:pt>
                <c:pt idx="668">
                  <c:v>1.3301901432909999E-2</c:v>
                </c:pt>
                <c:pt idx="669">
                  <c:v>3.4728123129668997E-2</c:v>
                </c:pt>
                <c:pt idx="670">
                  <c:v>5.1704780476274997E-2</c:v>
                </c:pt>
                <c:pt idx="671">
                  <c:v>1.7718192153793999E-2</c:v>
                </c:pt>
                <c:pt idx="672">
                  <c:v>4.3549506192887E-2</c:v>
                </c:pt>
                <c:pt idx="673">
                  <c:v>1.4018312342755E-2</c:v>
                </c:pt>
                <c:pt idx="674">
                  <c:v>8.1147274926966998E-3</c:v>
                </c:pt>
                <c:pt idx="675">
                  <c:v>2.3604564532666999E-2</c:v>
                </c:pt>
                <c:pt idx="676">
                  <c:v>5.0885331012766002E-2</c:v>
                </c:pt>
                <c:pt idx="677">
                  <c:v>2.5061178759914E-2</c:v>
                </c:pt>
                <c:pt idx="678">
                  <c:v>1.4001267483162E-2</c:v>
                </c:pt>
                <c:pt idx="679">
                  <c:v>1.1052084791595E-2</c:v>
                </c:pt>
                <c:pt idx="680">
                  <c:v>1.9154829964047999E-2</c:v>
                </c:pt>
                <c:pt idx="681">
                  <c:v>1.9887744729748E-2</c:v>
                </c:pt>
                <c:pt idx="682">
                  <c:v>7.3643667749228999E-3</c:v>
                </c:pt>
                <c:pt idx="683">
                  <c:v>-5.1546771331159001E-3</c:v>
                </c:pt>
                <c:pt idx="684">
                  <c:v>2.9456816307294E-3</c:v>
                </c:pt>
                <c:pt idx="685">
                  <c:v>4.4183922943237999E-3</c:v>
                </c:pt>
                <c:pt idx="686">
                  <c:v>6.6272956215667001E-3</c:v>
                </c:pt>
                <c:pt idx="687">
                  <c:v>3.2397964818755003E-2</c:v>
                </c:pt>
                <c:pt idx="688">
                  <c:v>4.7845128997829001E-2</c:v>
                </c:pt>
                <c:pt idx="689">
                  <c:v>1.9864626250736001E-2</c:v>
                </c:pt>
                <c:pt idx="690">
                  <c:v>1.6182777111668999E-2</c:v>
                </c:pt>
                <c:pt idx="691">
                  <c:v>8.0900793563238996E-2</c:v>
                </c:pt>
                <c:pt idx="692">
                  <c:v>4.1887433035222001E-2</c:v>
                </c:pt>
                <c:pt idx="693">
                  <c:v>3.8931656578715002E-2</c:v>
                </c:pt>
                <c:pt idx="694">
                  <c:v>2.5699579261173999E-2</c:v>
                </c:pt>
                <c:pt idx="695">
                  <c:v>3.9640591966172999E-2</c:v>
                </c:pt>
                <c:pt idx="696">
                  <c:v>1.6143471433394001E-2</c:v>
                </c:pt>
                <c:pt idx="697">
                  <c:v>4.0352164343360003E-2</c:v>
                </c:pt>
                <c:pt idx="698">
                  <c:v>1.7601114737266998E-2</c:v>
                </c:pt>
                <c:pt idx="699">
                  <c:v>1.9797769451308001E-2</c:v>
                </c:pt>
                <c:pt idx="700">
                  <c:v>1.2462794891719999E-2</c:v>
                </c:pt>
                <c:pt idx="701">
                  <c:v>3.0053583340053001E-2</c:v>
                </c:pt>
                <c:pt idx="702">
                  <c:v>3.9570875835385003E-2</c:v>
                </c:pt>
                <c:pt idx="703">
                  <c:v>4.8345273150792997E-2</c:v>
                </c:pt>
                <c:pt idx="704">
                  <c:v>4.5393311075968001E-2</c:v>
                </c:pt>
                <c:pt idx="705">
                  <c:v>3.2931809200416003E-2</c:v>
                </c:pt>
                <c:pt idx="706">
                  <c:v>4.9015663064869E-2</c:v>
                </c:pt>
                <c:pt idx="707">
                  <c:v>6.1422366516035998E-2</c:v>
                </c:pt>
                <c:pt idx="708">
                  <c:v>5.4807734467487997E-2</c:v>
                </c:pt>
                <c:pt idx="709">
                  <c:v>9.2026556234798995E-2</c:v>
                </c:pt>
                <c:pt idx="710">
                  <c:v>7.6618287690724998E-2</c:v>
                </c:pt>
                <c:pt idx="711">
                  <c:v>7.8747046985738006E-2</c:v>
                </c:pt>
                <c:pt idx="712">
                  <c:v>5.5370985603543997E-2</c:v>
                </c:pt>
                <c:pt idx="713">
                  <c:v>4.8058719016688997E-2</c:v>
                </c:pt>
                <c:pt idx="714">
                  <c:v>3.8574069491549998E-2</c:v>
                </c:pt>
                <c:pt idx="715">
                  <c:v>2.9828811721994999E-2</c:v>
                </c:pt>
                <c:pt idx="716">
                  <c:v>4.0002327408139998E-2</c:v>
                </c:pt>
                <c:pt idx="717">
                  <c:v>2.0356678080946999E-2</c:v>
                </c:pt>
                <c:pt idx="718">
                  <c:v>1.8171906232964E-2</c:v>
                </c:pt>
                <c:pt idx="719">
                  <c:v>1.8168604651163E-2</c:v>
                </c:pt>
                <c:pt idx="720">
                  <c:v>3.2697547683924001E-2</c:v>
                </c:pt>
                <c:pt idx="721">
                  <c:v>1.8159366601293001E-2</c:v>
                </c:pt>
                <c:pt idx="722">
                  <c:v>2.5418497403681999E-2</c:v>
                </c:pt>
                <c:pt idx="723">
                  <c:v>1.3795106367531E-2</c:v>
                </c:pt>
                <c:pt idx="724">
                  <c:v>2.8312365244030999E-2</c:v>
                </c:pt>
                <c:pt idx="725">
                  <c:v>2.6127093796267001E-2</c:v>
                </c:pt>
                <c:pt idx="726">
                  <c:v>7.2556303691665002E-3</c:v>
                </c:pt>
                <c:pt idx="727">
                  <c:v>2.6118374276303001E-2</c:v>
                </c:pt>
                <c:pt idx="728">
                  <c:v>-1.4506419090448001E-3</c:v>
                </c:pt>
                <c:pt idx="729">
                  <c:v>8.7039777178170002E-3</c:v>
                </c:pt>
                <c:pt idx="730">
                  <c:v>3.4087612416593999E-2</c:v>
                </c:pt>
                <c:pt idx="731">
                  <c:v>1.7400508964886999E-2</c:v>
                </c:pt>
                <c:pt idx="732">
                  <c:v>4.6393284572057998E-2</c:v>
                </c:pt>
                <c:pt idx="733">
                  <c:v>2.3185885592145999E-2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7A-41CB-988F-79747FFF75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Sheet1!$E$2:$E$735</c:f>
              <c:numCache>
                <c:formatCode>General</c:formatCode>
                <c:ptCount val="734"/>
                <c:pt idx="0">
                  <c:v>4.2926204403682999E-2</c:v>
                </c:pt>
                <c:pt idx="1">
                  <c:v>3.4053798190380999E-2</c:v>
                </c:pt>
                <c:pt idx="2">
                  <c:v>0.14263684115566</c:v>
                </c:pt>
                <c:pt idx="3">
                  <c:v>0.27500917830385002</c:v>
                </c:pt>
                <c:pt idx="4">
                  <c:v>0.11288862672511001</c:v>
                </c:pt>
                <c:pt idx="5">
                  <c:v>4.4698185660009E-2</c:v>
                </c:pt>
                <c:pt idx="6">
                  <c:v>2.0308279685628001E-2</c:v>
                </c:pt>
                <c:pt idx="7">
                  <c:v>1.6581727612976001E-2</c:v>
                </c:pt>
                <c:pt idx="8">
                  <c:v>3.7894808072947997E-2</c:v>
                </c:pt>
                <c:pt idx="9">
                  <c:v>0.14611032005600999</c:v>
                </c:pt>
                <c:pt idx="10">
                  <c:v>0.15130074738516999</c:v>
                </c:pt>
                <c:pt idx="11">
                  <c:v>9.8129470202025004E-2</c:v>
                </c:pt>
                <c:pt idx="12">
                  <c:v>5.4912106940485997E-2</c:v>
                </c:pt>
                <c:pt idx="13">
                  <c:v>2.929283066387E-2</c:v>
                </c:pt>
                <c:pt idx="14">
                  <c:v>2.8947651874192001E-2</c:v>
                </c:pt>
                <c:pt idx="15">
                  <c:v>2.4564733119316999E-2</c:v>
                </c:pt>
                <c:pt idx="16">
                  <c:v>0.11774719341154</c:v>
                </c:pt>
                <c:pt idx="17">
                  <c:v>0.20094288584898001</c:v>
                </c:pt>
                <c:pt idx="18">
                  <c:v>7.3106524254263006E-2</c:v>
                </c:pt>
                <c:pt idx="19">
                  <c:v>3.2505286297848997E-2</c:v>
                </c:pt>
                <c:pt idx="20">
                  <c:v>4.2544638370573998E-2</c:v>
                </c:pt>
                <c:pt idx="21">
                  <c:v>3.0806631462276999E-2</c:v>
                </c:pt>
                <c:pt idx="22">
                  <c:v>2.9458137643147999E-2</c:v>
                </c:pt>
                <c:pt idx="23">
                  <c:v>3.8819745864526002E-2</c:v>
                </c:pt>
                <c:pt idx="24">
                  <c:v>2.7096372765804001E-2</c:v>
                </c:pt>
                <c:pt idx="25">
                  <c:v>1.4715030065482001E-2</c:v>
                </c:pt>
                <c:pt idx="26">
                  <c:v>1.6384781547392001E-2</c:v>
                </c:pt>
                <c:pt idx="27">
                  <c:v>2.3402996252177E-2</c:v>
                </c:pt>
                <c:pt idx="28">
                  <c:v>2.3731770824629E-2</c:v>
                </c:pt>
                <c:pt idx="29">
                  <c:v>2.4394482168636E-2</c:v>
                </c:pt>
                <c:pt idx="30">
                  <c:v>1.5702205992897001E-2</c:v>
                </c:pt>
                <c:pt idx="31">
                  <c:v>2.3048555623847999E-2</c:v>
                </c:pt>
                <c:pt idx="32">
                  <c:v>6.3118452295474997E-2</c:v>
                </c:pt>
                <c:pt idx="33">
                  <c:v>3.2373692536696003E-2</c:v>
                </c:pt>
                <c:pt idx="34">
                  <c:v>3.6033270719964997E-2</c:v>
                </c:pt>
                <c:pt idx="35">
                  <c:v>2.0011273017132999E-2</c:v>
                </c:pt>
                <c:pt idx="36">
                  <c:v>3.1344721915629002E-2</c:v>
                </c:pt>
                <c:pt idx="37">
                  <c:v>3.2001600080004002E-2</c:v>
                </c:pt>
                <c:pt idx="38">
                  <c:v>3.5657039266064998E-2</c:v>
                </c:pt>
                <c:pt idx="39">
                  <c:v>2.5650592295495E-2</c:v>
                </c:pt>
                <c:pt idx="40">
                  <c:v>8.9920570163022993E-3</c:v>
                </c:pt>
                <c:pt idx="41">
                  <c:v>1.6317451014346E-2</c:v>
                </c:pt>
                <c:pt idx="42">
                  <c:v>2.3639796098435001E-2</c:v>
                </c:pt>
                <c:pt idx="43">
                  <c:v>1.5645180618616999E-2</c:v>
                </c:pt>
                <c:pt idx="44">
                  <c:v>5.6580099115020998E-3</c:v>
                </c:pt>
                <c:pt idx="45">
                  <c:v>2.9952475405690001E-3</c:v>
                </c:pt>
                <c:pt idx="46">
                  <c:v>7.9870875418073996E-3</c:v>
                </c:pt>
                <c:pt idx="47">
                  <c:v>4.6587622999644E-3</c:v>
                </c:pt>
                <c:pt idx="48">
                  <c:v>9.9825970058864009E-4</c:v>
                </c:pt>
                <c:pt idx="49">
                  <c:v>7.6532479718893001E-3</c:v>
                </c:pt>
                <c:pt idx="50">
                  <c:v>2.9945200283481E-3</c:v>
                </c:pt>
                <c:pt idx="51">
                  <c:v>4.6580027814930999E-3</c:v>
                </c:pt>
                <c:pt idx="52">
                  <c:v>2.6615918981143E-3</c:v>
                </c:pt>
                <c:pt idx="53">
                  <c:v>-2.3288309268746999E-3</c:v>
                </c:pt>
                <c:pt idx="54">
                  <c:v>6.6539576076361003E-4</c:v>
                </c:pt>
                <c:pt idx="55">
                  <c:v>8.9827829992514003E-3</c:v>
                </c:pt>
                <c:pt idx="56">
                  <c:v>1.6633289199673E-3</c:v>
                </c:pt>
                <c:pt idx="57">
                  <c:v>1.6633012537964999E-3</c:v>
                </c:pt>
                <c:pt idx="58">
                  <c:v>1.0644950966695E-2</c:v>
                </c:pt>
                <c:pt idx="59">
                  <c:v>1.3304772421868E-3</c:v>
                </c:pt>
                <c:pt idx="60">
                  <c:v>2.3283041962693998E-3</c:v>
                </c:pt>
                <c:pt idx="61">
                  <c:v>-1.3304285643013E-3</c:v>
                </c:pt>
                <c:pt idx="62">
                  <c:v>7.6500660233959003E-3</c:v>
                </c:pt>
                <c:pt idx="63">
                  <c:v>9.9775836952979008E-4</c:v>
                </c:pt>
                <c:pt idx="64">
                  <c:v>3.3590863285185998E-2</c:v>
                </c:pt>
                <c:pt idx="65">
                  <c:v>4.4883601859179001E-2</c:v>
                </c:pt>
                <c:pt idx="66">
                  <c:v>8.6403711371724999E-3</c:v>
                </c:pt>
                <c:pt idx="67">
                  <c:v>-3.3229325544378998E-4</c:v>
                </c:pt>
                <c:pt idx="68">
                  <c:v>4.9844153945330996E-3</c:v>
                </c:pt>
                <c:pt idx="69">
                  <c:v>1.9936667851791E-3</c:v>
                </c:pt>
                <c:pt idx="70">
                  <c:v>-3.3227117314983002E-3</c:v>
                </c:pt>
                <c:pt idx="71">
                  <c:v>-5.6487976368089004E-3</c:v>
                </c:pt>
                <c:pt idx="72">
                  <c:v>4.9845147741017998E-3</c:v>
                </c:pt>
                <c:pt idx="73">
                  <c:v>0</c:v>
                </c:pt>
                <c:pt idx="74">
                  <c:v>2.6582753773919999E-3</c:v>
                </c:pt>
                <c:pt idx="75">
                  <c:v>3.9873070724858999E-3</c:v>
                </c:pt>
                <c:pt idx="76">
                  <c:v>-3.3226234105399998E-4</c:v>
                </c:pt>
                <c:pt idx="77">
                  <c:v>-9.9679033512090997E-4</c:v>
                </c:pt>
                <c:pt idx="78">
                  <c:v>3.3226675704321998E-3</c:v>
                </c:pt>
                <c:pt idx="79">
                  <c:v>2.3257900210317999E-3</c:v>
                </c:pt>
                <c:pt idx="80">
                  <c:v>1.3289919595986001E-3</c:v>
                </c:pt>
                <c:pt idx="81">
                  <c:v>-2.6579485952742E-3</c:v>
                </c:pt>
                <c:pt idx="82">
                  <c:v>4.6515336771038003E-3</c:v>
                </c:pt>
                <c:pt idx="83">
                  <c:v>-6.6447390278746995E-4</c:v>
                </c:pt>
                <c:pt idx="84">
                  <c:v>-3.6546307493985999E-3</c:v>
                </c:pt>
                <c:pt idx="85">
                  <c:v>1.5283559873346E-2</c:v>
                </c:pt>
                <c:pt idx="86">
                  <c:v>3.7206459307095999E-2</c:v>
                </c:pt>
                <c:pt idx="87">
                  <c:v>1.2286848091388001E-2</c:v>
                </c:pt>
                <c:pt idx="88">
                  <c:v>-6.6407235732405005E-4</c:v>
                </c:pt>
                <c:pt idx="89">
                  <c:v>2.9883454527343E-3</c:v>
                </c:pt>
                <c:pt idx="90">
                  <c:v>3.3202846147971999E-3</c:v>
                </c:pt>
                <c:pt idx="91">
                  <c:v>5.3122790008931003E-3</c:v>
                </c:pt>
                <c:pt idx="92">
                  <c:v>5.3119968128018998E-3</c:v>
                </c:pt>
                <c:pt idx="93">
                  <c:v>5.0793271385460997E-2</c:v>
                </c:pt>
                <c:pt idx="94">
                  <c:v>0.26047369713378998</c:v>
                </c:pt>
                <c:pt idx="95">
                  <c:v>7.3471251890561001E-2</c:v>
                </c:pt>
                <c:pt idx="96">
                  <c:v>4.1669284776490997E-2</c:v>
                </c:pt>
                <c:pt idx="97">
                  <c:v>2.2148247809141999E-2</c:v>
                </c:pt>
                <c:pt idx="98">
                  <c:v>5.6184602774857997E-2</c:v>
                </c:pt>
                <c:pt idx="99">
                  <c:v>6.4741167455011003E-2</c:v>
                </c:pt>
                <c:pt idx="100">
                  <c:v>6.3708985277612998E-2</c:v>
                </c:pt>
                <c:pt idx="101">
                  <c:v>0.24048849844788001</c:v>
                </c:pt>
                <c:pt idx="102">
                  <c:v>8.8856125478012998E-2</c:v>
                </c:pt>
                <c:pt idx="103">
                  <c:v>3.0250023016322E-2</c:v>
                </c:pt>
                <c:pt idx="104">
                  <c:v>1.6106553066161999E-2</c:v>
                </c:pt>
                <c:pt idx="105">
                  <c:v>3.9438267608364998E-3</c:v>
                </c:pt>
                <c:pt idx="106">
                  <c:v>8.2159817276566006E-3</c:v>
                </c:pt>
                <c:pt idx="107">
                  <c:v>1.9716736222930999E-2</c:v>
                </c:pt>
                <c:pt idx="108">
                  <c:v>0.14127542136216001</c:v>
                </c:pt>
                <c:pt idx="109">
                  <c:v>0.10761154855643</c:v>
                </c:pt>
                <c:pt idx="110">
                  <c:v>2.1957997954956999E-2</c:v>
                </c:pt>
                <c:pt idx="111">
                  <c:v>0.13434033978276</c:v>
                </c:pt>
                <c:pt idx="112">
                  <c:v>7.8859966296362993E-2</c:v>
                </c:pt>
                <c:pt idx="113">
                  <c:v>6.0487957991930998E-2</c:v>
                </c:pt>
                <c:pt idx="114">
                  <c:v>4.5746999486980001E-2</c:v>
                </c:pt>
                <c:pt idx="115">
                  <c:v>0.18486401390073001</c:v>
                </c:pt>
                <c:pt idx="116">
                  <c:v>5.9660230099401003E-2</c:v>
                </c:pt>
                <c:pt idx="117">
                  <c:v>2.3133063990616001E-2</c:v>
                </c:pt>
                <c:pt idx="118">
                  <c:v>1.6938607320736002E-2</c:v>
                </c:pt>
                <c:pt idx="119">
                  <c:v>1.2376116700267E-2</c:v>
                </c:pt>
                <c:pt idx="120">
                  <c:v>8.4668214575308008E-3</c:v>
                </c:pt>
                <c:pt idx="121">
                  <c:v>1.5304112247523E-2</c:v>
                </c:pt>
                <c:pt idx="122">
                  <c:v>1.3348352943475E-2</c:v>
                </c:pt>
                <c:pt idx="123">
                  <c:v>1.0091310079916999E-2</c:v>
                </c:pt>
                <c:pt idx="124">
                  <c:v>1.3345224688015E-2</c:v>
                </c:pt>
                <c:pt idx="125">
                  <c:v>1.1390744857078999E-2</c:v>
                </c:pt>
                <c:pt idx="126">
                  <c:v>1.5294400947602E-2</c:v>
                </c:pt>
                <c:pt idx="127">
                  <c:v>6.0192159401852997E-2</c:v>
                </c:pt>
                <c:pt idx="128">
                  <c:v>0.13754576729727</c:v>
                </c:pt>
                <c:pt idx="129">
                  <c:v>0.14644901723293</c:v>
                </c:pt>
                <c:pt idx="130">
                  <c:v>2.7885139166298999E-2</c:v>
                </c:pt>
                <c:pt idx="131">
                  <c:v>1.0048817805209E-2</c:v>
                </c:pt>
                <c:pt idx="132">
                  <c:v>1.0371930961835E-2</c:v>
                </c:pt>
                <c:pt idx="133">
                  <c:v>9.0744983908970008E-3</c:v>
                </c:pt>
                <c:pt idx="134">
                  <c:v>1.9443589286581998E-2</c:v>
                </c:pt>
                <c:pt idx="135">
                  <c:v>9.3959079201024007E-3</c:v>
                </c:pt>
                <c:pt idx="136">
                  <c:v>1.4578487336154E-2</c:v>
                </c:pt>
                <c:pt idx="137">
                  <c:v>1.3280685672084E-2</c:v>
                </c:pt>
                <c:pt idx="138">
                  <c:v>6.8013991449669998E-3</c:v>
                </c:pt>
                <c:pt idx="139">
                  <c:v>6.1532283398266002E-3</c:v>
                </c:pt>
                <c:pt idx="140">
                  <c:v>7.7720207253886E-3</c:v>
                </c:pt>
                <c:pt idx="141">
                  <c:v>1.7485687640856999E-2</c:v>
                </c:pt>
                <c:pt idx="142">
                  <c:v>2.1691412143305999E-2</c:v>
                </c:pt>
                <c:pt idx="143">
                  <c:v>6.7002217223130003E-2</c:v>
                </c:pt>
                <c:pt idx="144">
                  <c:v>5.5312597039644001E-2</c:v>
                </c:pt>
                <c:pt idx="145">
                  <c:v>6.5303905626157996E-2</c:v>
                </c:pt>
                <c:pt idx="146">
                  <c:v>2.1646070592036E-2</c:v>
                </c:pt>
                <c:pt idx="147">
                  <c:v>1.5504276596293999E-2</c:v>
                </c:pt>
                <c:pt idx="148">
                  <c:v>3.6171037333677998E-2</c:v>
                </c:pt>
                <c:pt idx="149">
                  <c:v>1.8078979312482001E-2</c:v>
                </c:pt>
                <c:pt idx="150">
                  <c:v>1.6461808604039001E-2</c:v>
                </c:pt>
                <c:pt idx="151">
                  <c:v>1.7104554006821999E-2</c:v>
                </c:pt>
                <c:pt idx="152">
                  <c:v>1.7424301091923E-2</c:v>
                </c:pt>
                <c:pt idx="153">
                  <c:v>1.7743881587013E-2</c:v>
                </c:pt>
                <c:pt idx="154">
                  <c:v>1.8385851281042E-2</c:v>
                </c:pt>
                <c:pt idx="155">
                  <c:v>3.3539948013081002E-2</c:v>
                </c:pt>
                <c:pt idx="156">
                  <c:v>1.9021090843439999E-2</c:v>
                </c:pt>
                <c:pt idx="157">
                  <c:v>1.9984463691130001E-2</c:v>
                </c:pt>
                <c:pt idx="158">
                  <c:v>2.1269533327103001E-2</c:v>
                </c:pt>
                <c:pt idx="159">
                  <c:v>9.9881109260268001E-3</c:v>
                </c:pt>
                <c:pt idx="160">
                  <c:v>1.0631443298969E-2</c:v>
                </c:pt>
                <c:pt idx="161">
                  <c:v>1.0630313143255E-2</c:v>
                </c:pt>
                <c:pt idx="162">
                  <c:v>2.5767716915862E-2</c:v>
                </c:pt>
                <c:pt idx="163">
                  <c:v>1.6422687782163999E-2</c:v>
                </c:pt>
                <c:pt idx="164">
                  <c:v>1.1268621396858001E-2</c:v>
                </c:pt>
                <c:pt idx="165">
                  <c:v>8.6919570424167994E-3</c:v>
                </c:pt>
                <c:pt idx="166">
                  <c:v>1.5451025078945E-2</c:v>
                </c:pt>
                <c:pt idx="167">
                  <c:v>1.5448638105997E-2</c:v>
                </c:pt>
                <c:pt idx="168">
                  <c:v>1.2228282730768999E-2</c:v>
                </c:pt>
                <c:pt idx="169">
                  <c:v>4.6011332301563998E-2</c:v>
                </c:pt>
                <c:pt idx="170">
                  <c:v>3.1517739985077002E-2</c:v>
                </c:pt>
                <c:pt idx="171">
                  <c:v>3.0543284656983E-2</c:v>
                </c:pt>
                <c:pt idx="172">
                  <c:v>3.567652002867E-2</c:v>
                </c:pt>
                <c:pt idx="173">
                  <c:v>3.8555455596967002E-3</c:v>
                </c:pt>
                <c:pt idx="174">
                  <c:v>3.5341138370194999E-3</c:v>
                </c:pt>
                <c:pt idx="175">
                  <c:v>3.8552606638116E-3</c:v>
                </c:pt>
                <c:pt idx="176">
                  <c:v>9.3165207613845995E-3</c:v>
                </c:pt>
                <c:pt idx="177">
                  <c:v>8.6731940482614994E-3</c:v>
                </c:pt>
                <c:pt idx="178">
                  <c:v>1.6060077538054001E-3</c:v>
                </c:pt>
                <c:pt idx="179">
                  <c:v>1.9271783539327E-2</c:v>
                </c:pt>
                <c:pt idx="180">
                  <c:v>9.9551696232450006E-3</c:v>
                </c:pt>
                <c:pt idx="181">
                  <c:v>8.7982095322498996E-2</c:v>
                </c:pt>
                <c:pt idx="182">
                  <c:v>0.10779561182029999</c:v>
                </c:pt>
                <c:pt idx="183">
                  <c:v>3.9418402304855001E-2</c:v>
                </c:pt>
                <c:pt idx="184">
                  <c:v>2.4987186058432E-2</c:v>
                </c:pt>
                <c:pt idx="185">
                  <c:v>2.3059332944740999E-2</c:v>
                </c:pt>
                <c:pt idx="186">
                  <c:v>7.3644776023822E-3</c:v>
                </c:pt>
                <c:pt idx="187">
                  <c:v>6.4034219887108002E-3</c:v>
                </c:pt>
                <c:pt idx="188">
                  <c:v>4.1619577849420003E-3</c:v>
                </c:pt>
                <c:pt idx="189">
                  <c:v>8.0034318715864992E-3</c:v>
                </c:pt>
                <c:pt idx="190">
                  <c:v>3.7453063628593998E-2</c:v>
                </c:pt>
                <c:pt idx="191">
                  <c:v>7.8717984819588999E-2</c:v>
                </c:pt>
                <c:pt idx="192">
                  <c:v>6.1709842240226999E-2</c:v>
                </c:pt>
                <c:pt idx="193">
                  <c:v>2.3326633583322001E-2</c:v>
                </c:pt>
                <c:pt idx="194">
                  <c:v>6.5491022937831003E-2</c:v>
                </c:pt>
                <c:pt idx="195">
                  <c:v>0.13089632053635999</c:v>
                </c:pt>
                <c:pt idx="196">
                  <c:v>5.7072711910342001E-2</c:v>
                </c:pt>
                <c:pt idx="197">
                  <c:v>2.4855487645547999E-2</c:v>
                </c:pt>
                <c:pt idx="198">
                  <c:v>3.5362481363017E-2</c:v>
                </c:pt>
                <c:pt idx="199">
                  <c:v>2.9936019719556999E-2</c:v>
                </c:pt>
                <c:pt idx="200">
                  <c:v>1.1779800507487E-2</c:v>
                </c:pt>
                <c:pt idx="201">
                  <c:v>1.4961767907963001E-2</c:v>
                </c:pt>
                <c:pt idx="202">
                  <c:v>3.3420225920726999E-2</c:v>
                </c:pt>
                <c:pt idx="203">
                  <c:v>8.9727191157098998E-2</c:v>
                </c:pt>
                <c:pt idx="204">
                  <c:v>0.15163653009842001</c:v>
                </c:pt>
                <c:pt idx="205">
                  <c:v>0.18187877922202</c:v>
                </c:pt>
                <c:pt idx="206">
                  <c:v>0.66948019441222995</c:v>
                </c:pt>
                <c:pt idx="207">
                  <c:v>0.18820952315009001</c:v>
                </c:pt>
                <c:pt idx="208">
                  <c:v>0.12062991433391</c:v>
                </c:pt>
                <c:pt idx="209">
                  <c:v>0.11358181184953001</c:v>
                </c:pt>
                <c:pt idx="210">
                  <c:v>9.5902217347018995E-2</c:v>
                </c:pt>
                <c:pt idx="211">
                  <c:v>0.15123003560011</c:v>
                </c:pt>
                <c:pt idx="212">
                  <c:v>0.18070179826426</c:v>
                </c:pt>
                <c:pt idx="213">
                  <c:v>0.25995343931194997</c:v>
                </c:pt>
                <c:pt idx="214">
                  <c:v>9.4000466889735998E-2</c:v>
                </c:pt>
                <c:pt idx="215">
                  <c:v>6.1571567618330998E-2</c:v>
                </c:pt>
                <c:pt idx="216">
                  <c:v>8.8881982751922994E-2</c:v>
                </c:pt>
                <c:pt idx="217">
                  <c:v>6.4584038427503002E-2</c:v>
                </c:pt>
                <c:pt idx="218">
                  <c:v>0.14428939798740001</c:v>
                </c:pt>
                <c:pt idx="219">
                  <c:v>9.4195219592606003E-2</c:v>
                </c:pt>
                <c:pt idx="220">
                  <c:v>0.22845609494857999</c:v>
                </c:pt>
                <c:pt idx="221">
                  <c:v>8.3082130855899994E-2</c:v>
                </c:pt>
                <c:pt idx="222">
                  <c:v>0.17806168896294999</c:v>
                </c:pt>
                <c:pt idx="223">
                  <c:v>0.15094479117250001</c:v>
                </c:pt>
                <c:pt idx="224">
                  <c:v>5.8441398656463001E-2</c:v>
                </c:pt>
                <c:pt idx="225">
                  <c:v>6.0866517881845002E-2</c:v>
                </c:pt>
                <c:pt idx="226">
                  <c:v>5.4377880184331998E-2</c:v>
                </c:pt>
                <c:pt idx="227">
                  <c:v>9.5493387620250003E-2</c:v>
                </c:pt>
                <c:pt idx="228">
                  <c:v>3.7731450237431997E-2</c:v>
                </c:pt>
                <c:pt idx="229">
                  <c:v>3.3424202188824997E-2</c:v>
                </c:pt>
                <c:pt idx="230">
                  <c:v>2.2070995034026E-2</c:v>
                </c:pt>
                <c:pt idx="231">
                  <c:v>2.6663234158360999E-2</c:v>
                </c:pt>
                <c:pt idx="232">
                  <c:v>3.4315933316787998E-2</c:v>
                </c:pt>
                <c:pt idx="233">
                  <c:v>4.8393370720785998E-2</c:v>
                </c:pt>
                <c:pt idx="234">
                  <c:v>0.16194753389724001</c:v>
                </c:pt>
                <c:pt idx="235">
                  <c:v>5.7155432211211998E-2</c:v>
                </c:pt>
                <c:pt idx="236">
                  <c:v>6.2621233180088998E-2</c:v>
                </c:pt>
                <c:pt idx="237">
                  <c:v>1.0990017400861E-2</c:v>
                </c:pt>
                <c:pt idx="238">
                  <c:v>3.1745450327527999E-2</c:v>
                </c:pt>
                <c:pt idx="239">
                  <c:v>2.6242714595221001E-2</c:v>
                </c:pt>
                <c:pt idx="240">
                  <c:v>3.9658812188068E-2</c:v>
                </c:pt>
                <c:pt idx="241">
                  <c:v>0.13966565627611</c:v>
                </c:pt>
                <c:pt idx="242">
                  <c:v>5.7554570259209001E-2</c:v>
                </c:pt>
                <c:pt idx="243">
                  <c:v>2.3739016900354001E-2</c:v>
                </c:pt>
                <c:pt idx="244">
                  <c:v>3.8947089769998999E-2</c:v>
                </c:pt>
                <c:pt idx="245">
                  <c:v>5.6572956301953997E-2</c:v>
                </c:pt>
                <c:pt idx="246">
                  <c:v>5.8364871642879998E-2</c:v>
                </c:pt>
                <c:pt idx="247">
                  <c:v>2.8861607075043001E-2</c:v>
                </c:pt>
                <c:pt idx="248">
                  <c:v>3.5535091662313001E-2</c:v>
                </c:pt>
                <c:pt idx="249">
                  <c:v>1.9734704844717999E-2</c:v>
                </c:pt>
                <c:pt idx="250">
                  <c:v>1.6998852577450999E-2</c:v>
                </c:pt>
                <c:pt idx="251">
                  <c:v>1.8816959543537001E-2</c:v>
                </c:pt>
                <c:pt idx="252">
                  <c:v>1.9116861678884999E-2</c:v>
                </c:pt>
                <c:pt idx="253">
                  <c:v>2.6697814116469001E-2</c:v>
                </c:pt>
                <c:pt idx="254">
                  <c:v>2.6993991562103001E-2</c:v>
                </c:pt>
                <c:pt idx="255">
                  <c:v>3.3960799534251997E-2</c:v>
                </c:pt>
                <c:pt idx="256">
                  <c:v>2.8796255880499E-2</c:v>
                </c:pt>
                <c:pt idx="257">
                  <c:v>2.3333404040618001E-2</c:v>
                </c:pt>
                <c:pt idx="258">
                  <c:v>4.4838158484713002E-2</c:v>
                </c:pt>
                <c:pt idx="259">
                  <c:v>3.1493773923155E-2</c:v>
                </c:pt>
                <c:pt idx="260">
                  <c:v>8.2645128478361002E-2</c:v>
                </c:pt>
                <c:pt idx="261">
                  <c:v>0.11705953702499</c:v>
                </c:pt>
                <c:pt idx="262">
                  <c:v>4.6829492307878001E-2</c:v>
                </c:pt>
                <c:pt idx="263">
                  <c:v>4.1975823133811999E-2</c:v>
                </c:pt>
                <c:pt idx="264">
                  <c:v>1.8413315543857001E-2</c:v>
                </c:pt>
                <c:pt idx="265">
                  <c:v>2.0824342146959E-2</c:v>
                </c:pt>
                <c:pt idx="266">
                  <c:v>9.3539159716607007E-3</c:v>
                </c:pt>
                <c:pt idx="267">
                  <c:v>1.9007793195209999E-2</c:v>
                </c:pt>
                <c:pt idx="268">
                  <c:v>3.1371981200943998E-2</c:v>
                </c:pt>
                <c:pt idx="269">
                  <c:v>6.2121166430444998E-2</c:v>
                </c:pt>
                <c:pt idx="270">
                  <c:v>4.2493430093786998E-2</c:v>
                </c:pt>
                <c:pt idx="271">
                  <c:v>3.2233090430387003E-2</c:v>
                </c:pt>
                <c:pt idx="272">
                  <c:v>1.5659631878191999E-2</c:v>
                </c:pt>
                <c:pt idx="273">
                  <c:v>1.4452781558251001E-2</c:v>
                </c:pt>
                <c:pt idx="274">
                  <c:v>1.6558085764862999E-2</c:v>
                </c:pt>
                <c:pt idx="275">
                  <c:v>2.5886538698870001E-2</c:v>
                </c:pt>
                <c:pt idx="276">
                  <c:v>3.7315117136365997E-2</c:v>
                </c:pt>
                <c:pt idx="277">
                  <c:v>1.5642437934114999E-2</c:v>
                </c:pt>
                <c:pt idx="278">
                  <c:v>2.5866139719262E-2</c:v>
                </c:pt>
                <c:pt idx="279">
                  <c:v>2.4355994431197001E-2</c:v>
                </c:pt>
                <c:pt idx="280">
                  <c:v>2.7055626367811999E-2</c:v>
                </c:pt>
                <c:pt idx="281">
                  <c:v>3.5463337520812002E-2</c:v>
                </c:pt>
                <c:pt idx="282">
                  <c:v>3.575119571226E-2</c:v>
                </c:pt>
                <c:pt idx="283">
                  <c:v>2.9431639011938002E-2</c:v>
                </c:pt>
                <c:pt idx="284">
                  <c:v>1.0508206909596E-2</c:v>
                </c:pt>
                <c:pt idx="285">
                  <c:v>1.8012176231132001E-3</c:v>
                </c:pt>
                <c:pt idx="286">
                  <c:v>8.4055308392923002E-3</c:v>
                </c:pt>
                <c:pt idx="287">
                  <c:v>4.172394954704E-2</c:v>
                </c:pt>
                <c:pt idx="288">
                  <c:v>7.7112106600736002E-2</c:v>
                </c:pt>
                <c:pt idx="289">
                  <c:v>4.1374595998056998E-2</c:v>
                </c:pt>
                <c:pt idx="290">
                  <c:v>2.0079358419545001E-2</c:v>
                </c:pt>
                <c:pt idx="291">
                  <c:v>2.6067962474119001E-2</c:v>
                </c:pt>
                <c:pt idx="292">
                  <c:v>1.4378575921876E-2</c:v>
                </c:pt>
                <c:pt idx="293">
                  <c:v>2.0366720778247999E-2</c:v>
                </c:pt>
                <c:pt idx="294">
                  <c:v>1.7966976696831002E-2</c:v>
                </c:pt>
                <c:pt idx="295">
                  <c:v>4.0119039777729001E-2</c:v>
                </c:pt>
                <c:pt idx="296">
                  <c:v>5.3869635482132999E-2</c:v>
                </c:pt>
                <c:pt idx="297">
                  <c:v>2.7219430485761999E-2</c:v>
                </c:pt>
                <c:pt idx="298">
                  <c:v>1.1064229346523E-2</c:v>
                </c:pt>
                <c:pt idx="299">
                  <c:v>1.3754006601923E-2</c:v>
                </c:pt>
                <c:pt idx="300">
                  <c:v>1.524691025848E-2</c:v>
                </c:pt>
                <c:pt idx="301">
                  <c:v>2.2717422170410999E-2</c:v>
                </c:pt>
                <c:pt idx="302">
                  <c:v>5.0504899572949999E-2</c:v>
                </c:pt>
                <c:pt idx="303">
                  <c:v>5.0479405000148997E-2</c:v>
                </c:pt>
                <c:pt idx="304">
                  <c:v>5.1051024155195003E-2</c:v>
                </c:pt>
                <c:pt idx="305">
                  <c:v>3.1331125234983E-2</c:v>
                </c:pt>
                <c:pt idx="306">
                  <c:v>1.9091085358032001E-2</c:v>
                </c:pt>
                <c:pt idx="307">
                  <c:v>1.3719098476285E-2</c:v>
                </c:pt>
                <c:pt idx="308">
                  <c:v>2.1768626340038E-2</c:v>
                </c:pt>
                <c:pt idx="309">
                  <c:v>4.5316590045852999E-2</c:v>
                </c:pt>
                <c:pt idx="310">
                  <c:v>4.5296063414489003E-2</c:v>
                </c:pt>
                <c:pt idx="311">
                  <c:v>1.6382602272118001E-2</c:v>
                </c:pt>
                <c:pt idx="312">
                  <c:v>1.2210484934941999E-2</c:v>
                </c:pt>
                <c:pt idx="313">
                  <c:v>4.0498126961628002E-2</c:v>
                </c:pt>
                <c:pt idx="314">
                  <c:v>4.1970031611470997E-2</c:v>
                </c:pt>
                <c:pt idx="315">
                  <c:v>2.8563352623514001E-2</c:v>
                </c:pt>
                <c:pt idx="316">
                  <c:v>6.7818591217491994E-2</c:v>
                </c:pt>
                <c:pt idx="317">
                  <c:v>6.5097393429026998E-2</c:v>
                </c:pt>
                <c:pt idx="318">
                  <c:v>3.3270159637355003E-2</c:v>
                </c:pt>
                <c:pt idx="319">
                  <c:v>2.2865627319970001E-2</c:v>
                </c:pt>
                <c:pt idx="320">
                  <c:v>3.0282607985701999E-2</c:v>
                </c:pt>
                <c:pt idx="321">
                  <c:v>1.751110768144E-2</c:v>
                </c:pt>
                <c:pt idx="322">
                  <c:v>1.9585267131173999E-2</c:v>
                </c:pt>
                <c:pt idx="323">
                  <c:v>5.9040984530669E-2</c:v>
                </c:pt>
                <c:pt idx="324">
                  <c:v>4.4773508315715999E-2</c:v>
                </c:pt>
                <c:pt idx="325">
                  <c:v>2.3710448008914999E-2</c:v>
                </c:pt>
                <c:pt idx="326">
                  <c:v>2.1926965426509001E-2</c:v>
                </c:pt>
                <c:pt idx="327">
                  <c:v>2.6069593966074001E-2</c:v>
                </c:pt>
                <c:pt idx="328">
                  <c:v>1.9250931448913999E-2</c:v>
                </c:pt>
                <c:pt idx="329">
                  <c:v>2.0135559694531999E-2</c:v>
                </c:pt>
                <c:pt idx="330">
                  <c:v>4.9736662137078003E-2</c:v>
                </c:pt>
                <c:pt idx="331">
                  <c:v>1.9529689566707E-2</c:v>
                </c:pt>
                <c:pt idx="332">
                  <c:v>3.0768047382792998E-2</c:v>
                </c:pt>
                <c:pt idx="333">
                  <c:v>4.3771830461052999E-2</c:v>
                </c:pt>
                <c:pt idx="334">
                  <c:v>4.6708941214728003E-2</c:v>
                </c:pt>
                <c:pt idx="335">
                  <c:v>3.5163094706920001E-2</c:v>
                </c:pt>
                <c:pt idx="336">
                  <c:v>8.5661454117953E-3</c:v>
                </c:pt>
                <c:pt idx="337">
                  <c:v>1.3586515088416001E-2</c:v>
                </c:pt>
                <c:pt idx="338">
                  <c:v>7.8259508530286001E-2</c:v>
                </c:pt>
                <c:pt idx="339">
                  <c:v>3.3935116058097001E-2</c:v>
                </c:pt>
                <c:pt idx="340">
                  <c:v>1.3274453756228001E-2</c:v>
                </c:pt>
                <c:pt idx="341">
                  <c:v>1.0028256086267E-2</c:v>
                </c:pt>
                <c:pt idx="342">
                  <c:v>8.5526548620367994E-3</c:v>
                </c:pt>
                <c:pt idx="343">
                  <c:v>9.7314990932011996E-3</c:v>
                </c:pt>
                <c:pt idx="344">
                  <c:v>3.9806804309749998E-2</c:v>
                </c:pt>
                <c:pt idx="345">
                  <c:v>1.3558402820148001E-2</c:v>
                </c:pt>
                <c:pt idx="346">
                  <c:v>1.6798351993257001E-2</c:v>
                </c:pt>
                <c:pt idx="347">
                  <c:v>6.7771439347508004E-3</c:v>
                </c:pt>
                <c:pt idx="348">
                  <c:v>8.8391539161871008E-3</c:v>
                </c:pt>
                <c:pt idx="349">
                  <c:v>7.3653105656852997E-3</c:v>
                </c:pt>
                <c:pt idx="350">
                  <c:v>8.2485403029571008E-3</c:v>
                </c:pt>
                <c:pt idx="351">
                  <c:v>3.0634908478211001E-2</c:v>
                </c:pt>
                <c:pt idx="352">
                  <c:v>2.1496763706395E-2</c:v>
                </c:pt>
                <c:pt idx="353">
                  <c:v>1.1776517036204E-2</c:v>
                </c:pt>
                <c:pt idx="354">
                  <c:v>6.1819434263863E-3</c:v>
                </c:pt>
                <c:pt idx="355">
                  <c:v>5.2984811020840997E-3</c:v>
                </c:pt>
                <c:pt idx="356">
                  <c:v>4.7095114470563004E-3</c:v>
                </c:pt>
                <c:pt idx="357">
                  <c:v>1.1773224156301E-3</c:v>
                </c:pt>
                <c:pt idx="358">
                  <c:v>2.8549732456631002E-2</c:v>
                </c:pt>
                <c:pt idx="359">
                  <c:v>5.8848626620175998E-3</c:v>
                </c:pt>
                <c:pt idx="360">
                  <c:v>9.4152261860978009E-3</c:v>
                </c:pt>
                <c:pt idx="361">
                  <c:v>1.0002736042506E-2</c:v>
                </c:pt>
                <c:pt idx="362">
                  <c:v>1.7355952944776001E-2</c:v>
                </c:pt>
                <c:pt idx="363">
                  <c:v>8.2352941176470993E-3</c:v>
                </c:pt>
                <c:pt idx="364">
                  <c:v>7.6464291176020997E-3</c:v>
                </c:pt>
                <c:pt idx="365">
                  <c:v>1.8526469325459999E-2</c:v>
                </c:pt>
                <c:pt idx="366">
                  <c:v>4.9100750624049998E-2</c:v>
                </c:pt>
                <c:pt idx="367">
                  <c:v>2.7917856848985002E-2</c:v>
                </c:pt>
                <c:pt idx="368">
                  <c:v>6.4633834637272004E-3</c:v>
                </c:pt>
                <c:pt idx="369">
                  <c:v>1.1457075625512E-2</c:v>
                </c:pt>
                <c:pt idx="370">
                  <c:v>4.4060627423334999E-3</c:v>
                </c:pt>
                <c:pt idx="371">
                  <c:v>1.4686228723326001E-2</c:v>
                </c:pt>
                <c:pt idx="372">
                  <c:v>3.5535454692295E-2</c:v>
                </c:pt>
                <c:pt idx="373">
                  <c:v>5.0201687481284001E-2</c:v>
                </c:pt>
                <c:pt idx="374">
                  <c:v>3.9613024762541998E-2</c:v>
                </c:pt>
                <c:pt idx="375">
                  <c:v>2.8158107775157998E-2</c:v>
                </c:pt>
                <c:pt idx="376">
                  <c:v>2.0232942749569001E-2</c:v>
                </c:pt>
                <c:pt idx="377">
                  <c:v>1.8762991172599001E-2</c:v>
                </c:pt>
                <c:pt idx="378">
                  <c:v>1.055220262574E-2</c:v>
                </c:pt>
                <c:pt idx="379">
                  <c:v>1.3188861566777999E-2</c:v>
                </c:pt>
                <c:pt idx="380">
                  <c:v>3.2821282257165997E-2</c:v>
                </c:pt>
                <c:pt idx="381">
                  <c:v>1.5819354687508998E-2</c:v>
                </c:pt>
                <c:pt idx="382">
                  <c:v>6.4439028962414002E-3</c:v>
                </c:pt>
                <c:pt idx="383">
                  <c:v>1.0543888937703E-2</c:v>
                </c:pt>
                <c:pt idx="384">
                  <c:v>9.3713576168637999E-3</c:v>
                </c:pt>
                <c:pt idx="385">
                  <c:v>1.2591581795500999E-2</c:v>
                </c:pt>
                <c:pt idx="386">
                  <c:v>7.0269747995116002E-3</c:v>
                </c:pt>
                <c:pt idx="387">
                  <c:v>6.6458799935591006E-2</c:v>
                </c:pt>
                <c:pt idx="388">
                  <c:v>4.0082857410354999E-2</c:v>
                </c:pt>
                <c:pt idx="389">
                  <c:v>1.6670127424114001E-2</c:v>
                </c:pt>
                <c:pt idx="390">
                  <c:v>1.2573614124555E-2</c:v>
                </c:pt>
                <c:pt idx="391">
                  <c:v>1.5788134924231999E-2</c:v>
                </c:pt>
                <c:pt idx="392">
                  <c:v>1.8124256393915999E-2</c:v>
                </c:pt>
                <c:pt idx="393">
                  <c:v>1.0229581025588999E-2</c:v>
                </c:pt>
                <c:pt idx="394">
                  <c:v>1.4904436261617001E-2</c:v>
                </c:pt>
                <c:pt idx="395">
                  <c:v>4.0908041644385999E-3</c:v>
                </c:pt>
                <c:pt idx="396">
                  <c:v>2.0453184122485001E-3</c:v>
                </c:pt>
                <c:pt idx="397">
                  <c:v>1.3440388953169E-2</c:v>
                </c:pt>
                <c:pt idx="398">
                  <c:v>9.9328655148438003E-3</c:v>
                </c:pt>
                <c:pt idx="399">
                  <c:v>2.3369127046259002E-3</c:v>
                </c:pt>
                <c:pt idx="400">
                  <c:v>5.8421452357305999E-3</c:v>
                </c:pt>
                <c:pt idx="401">
                  <c:v>8.4706157261362006E-3</c:v>
                </c:pt>
                <c:pt idx="402">
                  <c:v>7.0095709850491999E-3</c:v>
                </c:pt>
                <c:pt idx="403">
                  <c:v>5.5488547455849998E-3</c:v>
                </c:pt>
                <c:pt idx="404">
                  <c:v>1.7521726941407E-3</c:v>
                </c:pt>
                <c:pt idx="405">
                  <c:v>1.4017135948696999E-2</c:v>
                </c:pt>
                <c:pt idx="406">
                  <c:v>1.080336130528E-2</c:v>
                </c:pt>
                <c:pt idx="407">
                  <c:v>1.6057315859081E-2</c:v>
                </c:pt>
                <c:pt idx="408">
                  <c:v>2.8022815242076001E-2</c:v>
                </c:pt>
                <c:pt idx="409">
                  <c:v>2.3345803883574E-2</c:v>
                </c:pt>
                <c:pt idx="410">
                  <c:v>1.0503159700543E-2</c:v>
                </c:pt>
                <c:pt idx="411">
                  <c:v>8.4599900813908998E-3</c:v>
                </c:pt>
                <c:pt idx="412">
                  <c:v>7.8758761912263008E-3</c:v>
                </c:pt>
                <c:pt idx="413">
                  <c:v>9.6253128226667008E-3</c:v>
                </c:pt>
                <c:pt idx="414">
                  <c:v>1.4582403705096999E-3</c:v>
                </c:pt>
                <c:pt idx="415">
                  <c:v>8.1660269945521002E-3</c:v>
                </c:pt>
                <c:pt idx="416">
                  <c:v>1.6039100410601002E-2</c:v>
                </c:pt>
                <c:pt idx="417">
                  <c:v>1.1371356427878E-2</c:v>
                </c:pt>
                <c:pt idx="418">
                  <c:v>9.6208229593651006E-3</c:v>
                </c:pt>
                <c:pt idx="419">
                  <c:v>1.5450138322465E-2</c:v>
                </c:pt>
                <c:pt idx="420">
                  <c:v>1.1075746447017001E-2</c:v>
                </c:pt>
                <c:pt idx="421">
                  <c:v>2.6229125987234998E-3</c:v>
                </c:pt>
                <c:pt idx="422">
                  <c:v>8.7428126794098003E-4</c:v>
                </c:pt>
                <c:pt idx="423">
                  <c:v>3.2056699558783001E-3</c:v>
                </c:pt>
                <c:pt idx="424">
                  <c:v>6.1197191923136E-3</c:v>
                </c:pt>
                <c:pt idx="425">
                  <c:v>4.3709605040009002E-3</c:v>
                </c:pt>
                <c:pt idx="426">
                  <c:v>1.3112308378181999E-2</c:v>
                </c:pt>
                <c:pt idx="427">
                  <c:v>1.3110589277286E-2</c:v>
                </c:pt>
                <c:pt idx="428">
                  <c:v>1.3400178863256999E-2</c:v>
                </c:pt>
                <c:pt idx="429">
                  <c:v>1.1942037428092999E-2</c:v>
                </c:pt>
                <c:pt idx="430">
                  <c:v>2.3298754099125001E-2</c:v>
                </c:pt>
                <c:pt idx="431">
                  <c:v>2.0381661163618E-2</c:v>
                </c:pt>
                <c:pt idx="432">
                  <c:v>2.5035223977921999E-2</c:v>
                </c:pt>
                <c:pt idx="433">
                  <c:v>5.0348950238938997E-2</c:v>
                </c:pt>
                <c:pt idx="434">
                  <c:v>8.1448621918406003E-2</c:v>
                </c:pt>
                <c:pt idx="435">
                  <c:v>5.2317216724069998E-2</c:v>
                </c:pt>
                <c:pt idx="436">
                  <c:v>0.10196522724302</c:v>
                </c:pt>
                <c:pt idx="437">
                  <c:v>0.36913861851613</c:v>
                </c:pt>
                <c:pt idx="438">
                  <c:v>0.15439862602571</c:v>
                </c:pt>
                <c:pt idx="439">
                  <c:v>5.6583292916695997E-2</c:v>
                </c:pt>
                <c:pt idx="440">
                  <c:v>2.7987120154188999E-2</c:v>
                </c:pt>
                <c:pt idx="441">
                  <c:v>1.7595223329535E-2</c:v>
                </c:pt>
                <c:pt idx="442">
                  <c:v>2.1052874438350001E-2</c:v>
                </c:pt>
                <c:pt idx="443">
                  <c:v>8.5923781569060997E-2</c:v>
                </c:pt>
                <c:pt idx="444">
                  <c:v>0.1031352541074</c:v>
                </c:pt>
                <c:pt idx="445">
                  <c:v>2.3886610547521E-2</c:v>
                </c:pt>
                <c:pt idx="446">
                  <c:v>2.2154575639174001E-2</c:v>
                </c:pt>
                <c:pt idx="447">
                  <c:v>1.9273088152803999E-2</c:v>
                </c:pt>
                <c:pt idx="448">
                  <c:v>9.2032832713070008E-3</c:v>
                </c:pt>
                <c:pt idx="449">
                  <c:v>1.3516078381752001E-2</c:v>
                </c:pt>
                <c:pt idx="450">
                  <c:v>2.6740966297755998E-2</c:v>
                </c:pt>
                <c:pt idx="451">
                  <c:v>5.0305570407675998E-2</c:v>
                </c:pt>
                <c:pt idx="452">
                  <c:v>2.0112110651086E-2</c:v>
                </c:pt>
                <c:pt idx="453">
                  <c:v>1.7810001752273999E-2</c:v>
                </c:pt>
                <c:pt idx="454">
                  <c:v>1.522196788452E-2</c:v>
                </c:pt>
                <c:pt idx="455">
                  <c:v>8.0405704210387008E-3</c:v>
                </c:pt>
                <c:pt idx="456">
                  <c:v>1.6366988072198999E-2</c:v>
                </c:pt>
                <c:pt idx="457">
                  <c:v>2.2967452249231E-2</c:v>
                </c:pt>
                <c:pt idx="458">
                  <c:v>4.3915166231819999E-2</c:v>
                </c:pt>
                <c:pt idx="459">
                  <c:v>1.2910555670316E-2</c:v>
                </c:pt>
                <c:pt idx="460">
                  <c:v>1.6924987879986999E-2</c:v>
                </c:pt>
                <c:pt idx="461">
                  <c:v>1.2333073287137E-2</c:v>
                </c:pt>
                <c:pt idx="462">
                  <c:v>6.5959466473949997E-3</c:v>
                </c:pt>
                <c:pt idx="463">
                  <c:v>7.1690343597479002E-3</c:v>
                </c:pt>
                <c:pt idx="464">
                  <c:v>2.5519932787952001E-2</c:v>
                </c:pt>
                <c:pt idx="465">
                  <c:v>7.0233576809732995E-2</c:v>
                </c:pt>
                <c:pt idx="466">
                  <c:v>1.9479719606624001E-2</c:v>
                </c:pt>
                <c:pt idx="467">
                  <c:v>1.2602069603522E-2</c:v>
                </c:pt>
                <c:pt idx="468">
                  <c:v>5.727491673659E-4</c:v>
                </c:pt>
                <c:pt idx="469">
                  <c:v>1.1454917739371999E-3</c:v>
                </c:pt>
                <c:pt idx="470">
                  <c:v>8.8774595574442998E-3</c:v>
                </c:pt>
                <c:pt idx="471">
                  <c:v>2.1189473985626001E-2</c:v>
                </c:pt>
                <c:pt idx="472">
                  <c:v>0.16776217850354</c:v>
                </c:pt>
                <c:pt idx="473">
                  <c:v>0.10203206722112999</c:v>
                </c:pt>
                <c:pt idx="474">
                  <c:v>7.7944993104865995E-2</c:v>
                </c:pt>
                <c:pt idx="475">
                  <c:v>4.4790596827570001E-2</c:v>
                </c:pt>
                <c:pt idx="476">
                  <c:v>3.1082734254029E-2</c:v>
                </c:pt>
                <c:pt idx="477">
                  <c:v>1.4538778628566E-2</c:v>
                </c:pt>
                <c:pt idx="478">
                  <c:v>2.3942742641169999E-2</c:v>
                </c:pt>
                <c:pt idx="479">
                  <c:v>1.3108363420827E-2</c:v>
                </c:pt>
                <c:pt idx="480">
                  <c:v>6.5533226770608001E-3</c:v>
                </c:pt>
                <c:pt idx="481">
                  <c:v>1.9943588136413998E-3</c:v>
                </c:pt>
                <c:pt idx="482">
                  <c:v>9.1168870389206E-3</c:v>
                </c:pt>
                <c:pt idx="483">
                  <c:v>3.9882744730491996E-3</c:v>
                </c:pt>
                <c:pt idx="484">
                  <c:v>7.9762308321203006E-3</c:v>
                </c:pt>
                <c:pt idx="485">
                  <c:v>1.1963392020418E-2</c:v>
                </c:pt>
                <c:pt idx="486">
                  <c:v>3.1328945382256002E-3</c:v>
                </c:pt>
                <c:pt idx="487">
                  <c:v>8.5439901573232998E-3</c:v>
                </c:pt>
                <c:pt idx="488">
                  <c:v>5.6955068146738999E-3</c:v>
                </c:pt>
                <c:pt idx="489">
                  <c:v>7.4037371787204998E-3</c:v>
                </c:pt>
                <c:pt idx="490">
                  <c:v>9.6810933940773992E-3</c:v>
                </c:pt>
                <c:pt idx="491">
                  <c:v>1.5089655329494999E-2</c:v>
                </c:pt>
                <c:pt idx="492">
                  <c:v>2.1350064192526001E-2</c:v>
                </c:pt>
                <c:pt idx="493">
                  <c:v>1.1099663594811E-2</c:v>
                </c:pt>
                <c:pt idx="494">
                  <c:v>8.2526799866819E-3</c:v>
                </c:pt>
                <c:pt idx="495">
                  <c:v>7.1137922203568004E-3</c:v>
                </c:pt>
                <c:pt idx="496">
                  <c:v>3.9834402697358001E-3</c:v>
                </c:pt>
                <c:pt idx="497">
                  <c:v>-5.1213620546905004E-3</c:v>
                </c:pt>
                <c:pt idx="498">
                  <c:v>6.2597630964203003E-3</c:v>
                </c:pt>
                <c:pt idx="499">
                  <c:v>5.6903375223701003E-4</c:v>
                </c:pt>
                <c:pt idx="500">
                  <c:v>8.2509424567891992E-3</c:v>
                </c:pt>
                <c:pt idx="501">
                  <c:v>0</c:v>
                </c:pt>
                <c:pt idx="502">
                  <c:v>-2.5604260548954998E-3</c:v>
                </c:pt>
                <c:pt idx="503">
                  <c:v>3.4139888191865998E-3</c:v>
                </c:pt>
                <c:pt idx="504">
                  <c:v>2.5604042024768001E-3</c:v>
                </c:pt>
                <c:pt idx="505">
                  <c:v>5.9741235107363998E-3</c:v>
                </c:pt>
                <c:pt idx="506">
                  <c:v>1.2231998338723999E-2</c:v>
                </c:pt>
                <c:pt idx="507">
                  <c:v>4.8353148643267996E-3</c:v>
                </c:pt>
                <c:pt idx="508">
                  <c:v>2.502865496577E-2</c:v>
                </c:pt>
                <c:pt idx="509">
                  <c:v>1.2795541464663E-2</c:v>
                </c:pt>
                <c:pt idx="510">
                  <c:v>9.0978875842264995E-3</c:v>
                </c:pt>
                <c:pt idx="511">
                  <c:v>7.9599274509468999E-3</c:v>
                </c:pt>
                <c:pt idx="512">
                  <c:v>4.5481679411012001E-3</c:v>
                </c:pt>
                <c:pt idx="513">
                  <c:v>2.2739805460964E-3</c:v>
                </c:pt>
                <c:pt idx="514">
                  <c:v>5.6848220934925997E-4</c:v>
                </c:pt>
                <c:pt idx="515">
                  <c:v>-1.4211974441184999E-3</c:v>
                </c:pt>
                <c:pt idx="516">
                  <c:v>-8.5273058545640005E-4</c:v>
                </c:pt>
                <c:pt idx="517">
                  <c:v>-5.6849190467527996E-4</c:v>
                </c:pt>
                <c:pt idx="518">
                  <c:v>-2.8424756826205E-4</c:v>
                </c:pt>
                <c:pt idx="519">
                  <c:v>5.1164707721606997E-3</c:v>
                </c:pt>
                <c:pt idx="520">
                  <c:v>1.9896368344309002E-3</c:v>
                </c:pt>
                <c:pt idx="521">
                  <c:v>4.5476508541056997E-3</c:v>
                </c:pt>
                <c:pt idx="522">
                  <c:v>-4.8316593054916002E-3</c:v>
                </c:pt>
                <c:pt idx="523">
                  <c:v>1.1653388435859001E-2</c:v>
                </c:pt>
                <c:pt idx="524">
                  <c:v>1.6483360331941001E-2</c:v>
                </c:pt>
                <c:pt idx="525">
                  <c:v>1.4491600554659E-2</c:v>
                </c:pt>
                <c:pt idx="526">
                  <c:v>1.6194147946325999E-2</c:v>
                </c:pt>
                <c:pt idx="527">
                  <c:v>2.3861196014044E-2</c:v>
                </c:pt>
                <c:pt idx="528">
                  <c:v>6.8158582301488004E-3</c:v>
                </c:pt>
                <c:pt idx="529">
                  <c:v>7.3833431777908997E-3</c:v>
                </c:pt>
                <c:pt idx="530">
                  <c:v>3.9753528125620998E-3</c:v>
                </c:pt>
                <c:pt idx="531">
                  <c:v>3.4073098153238001E-3</c:v>
                </c:pt>
                <c:pt idx="532">
                  <c:v>8.5179843041942999E-4</c:v>
                </c:pt>
                <c:pt idx="533">
                  <c:v>3.4071646995023001E-3</c:v>
                </c:pt>
                <c:pt idx="534">
                  <c:v>3.9748900517020003E-3</c:v>
                </c:pt>
                <c:pt idx="535">
                  <c:v>3.4069131946908998E-3</c:v>
                </c:pt>
                <c:pt idx="536">
                  <c:v>-5.1101956921049997E-3</c:v>
                </c:pt>
                <c:pt idx="537">
                  <c:v>8.2335138081705006E-3</c:v>
                </c:pt>
                <c:pt idx="538">
                  <c:v>2.5550180554608998E-3</c:v>
                </c:pt>
                <c:pt idx="539">
                  <c:v>5.9615564772310999E-3</c:v>
                </c:pt>
                <c:pt idx="540">
                  <c:v>1.1354668755926001E-3</c:v>
                </c:pt>
                <c:pt idx="541">
                  <c:v>9.0836318631097E-3</c:v>
                </c:pt>
                <c:pt idx="542">
                  <c:v>1.1353508517969999E-3</c:v>
                </c:pt>
                <c:pt idx="543">
                  <c:v>-4.8251863373430003E-3</c:v>
                </c:pt>
                <c:pt idx="544">
                  <c:v>1.4192409331793001E-3</c:v>
                </c:pt>
                <c:pt idx="545">
                  <c:v>2.8384415820337998E-4</c:v>
                </c:pt>
                <c:pt idx="546">
                  <c:v>-1.9869034677142002E-3</c:v>
                </c:pt>
                <c:pt idx="547">
                  <c:v>5.6769798467214995E-4</c:v>
                </c:pt>
                <c:pt idx="548">
                  <c:v>5.6769476188043002E-3</c:v>
                </c:pt>
                <c:pt idx="549">
                  <c:v>1.4191563399390001E-3</c:v>
                </c:pt>
                <c:pt idx="550">
                  <c:v>-5.6765448007107004E-3</c:v>
                </c:pt>
                <c:pt idx="551">
                  <c:v>-1.9869034677142002E-3</c:v>
                </c:pt>
                <c:pt idx="552">
                  <c:v>-6.2446778313937001E-3</c:v>
                </c:pt>
                <c:pt idx="553">
                  <c:v>0</c:v>
                </c:pt>
                <c:pt idx="554">
                  <c:v>-5.6773343779628995E-4</c:v>
                </c:pt>
                <c:pt idx="555">
                  <c:v>-1.4193416525679001E-3</c:v>
                </c:pt>
                <c:pt idx="556">
                  <c:v>1.0503277306392E-2</c:v>
                </c:pt>
                <c:pt idx="557">
                  <c:v>3.4912633264076003E-2</c:v>
                </c:pt>
                <c:pt idx="558">
                  <c:v>1.0782252412529E-2</c:v>
                </c:pt>
                <c:pt idx="559">
                  <c:v>9.6462383925962E-3</c:v>
                </c:pt>
                <c:pt idx="560">
                  <c:v>1.0212679041029E-2</c:v>
                </c:pt>
                <c:pt idx="561">
                  <c:v>1.2480888639271E-2</c:v>
                </c:pt>
                <c:pt idx="562">
                  <c:v>2.1271587115657999E-2</c:v>
                </c:pt>
                <c:pt idx="563">
                  <c:v>0.10321614708868</c:v>
                </c:pt>
                <c:pt idx="564">
                  <c:v>2.4927624907229998E-2</c:v>
                </c:pt>
                <c:pt idx="565">
                  <c:v>3.3983744442242003E-2</c:v>
                </c:pt>
                <c:pt idx="566">
                  <c:v>1.8401608017439001E-2</c:v>
                </c:pt>
                <c:pt idx="567">
                  <c:v>1.5567726687329E-2</c:v>
                </c:pt>
                <c:pt idx="568">
                  <c:v>1.9244375265318001E-2</c:v>
                </c:pt>
                <c:pt idx="569">
                  <c:v>2.4050840647618001E-2</c:v>
                </c:pt>
                <c:pt idx="570">
                  <c:v>8.9391037699820999E-2</c:v>
                </c:pt>
                <c:pt idx="571">
                  <c:v>2.6001995370514001E-2</c:v>
                </c:pt>
                <c:pt idx="572">
                  <c:v>5.3685813665017004E-3</c:v>
                </c:pt>
                <c:pt idx="573">
                  <c:v>1.1301669821716001E-3</c:v>
                </c:pt>
                <c:pt idx="574">
                  <c:v>2.2603084190838002E-3</c:v>
                </c:pt>
                <c:pt idx="575">
                  <c:v>3.3903859954456002E-3</c:v>
                </c:pt>
                <c:pt idx="576">
                  <c:v>2.0059103725342999E-2</c:v>
                </c:pt>
                <c:pt idx="577">
                  <c:v>6.5814561118564999E-2</c:v>
                </c:pt>
                <c:pt idx="578">
                  <c:v>1.0162085259894999E-2</c:v>
                </c:pt>
                <c:pt idx="579">
                  <c:v>4.7982748790552001E-3</c:v>
                </c:pt>
                <c:pt idx="580">
                  <c:v>7.6204238649096E-3</c:v>
                </c:pt>
                <c:pt idx="581">
                  <c:v>4.2332462225333004E-3</c:v>
                </c:pt>
                <c:pt idx="582">
                  <c:v>1.8907699384511999E-2</c:v>
                </c:pt>
                <c:pt idx="583">
                  <c:v>4.2322668020992001E-2</c:v>
                </c:pt>
                <c:pt idx="584">
                  <c:v>0.20672927771666999</c:v>
                </c:pt>
                <c:pt idx="585">
                  <c:v>0.11595736596651</c:v>
                </c:pt>
                <c:pt idx="586">
                  <c:v>3.1485880550440999E-2</c:v>
                </c:pt>
                <c:pt idx="587">
                  <c:v>2.7541473806091E-2</c:v>
                </c:pt>
                <c:pt idx="588">
                  <c:v>1.9105148556578001E-2</c:v>
                </c:pt>
                <c:pt idx="589">
                  <c:v>1.2921602391057999E-2</c:v>
                </c:pt>
                <c:pt idx="590">
                  <c:v>1.966076750019E-2</c:v>
                </c:pt>
                <c:pt idx="591">
                  <c:v>6.0655585789743997E-2</c:v>
                </c:pt>
                <c:pt idx="592">
                  <c:v>9.2612081667016993E-3</c:v>
                </c:pt>
                <c:pt idx="593">
                  <c:v>5.3317169812379999E-3</c:v>
                </c:pt>
                <c:pt idx="594">
                  <c:v>1.2346475782668001E-2</c:v>
                </c:pt>
                <c:pt idx="595">
                  <c:v>4.2085062327977003E-3</c:v>
                </c:pt>
                <c:pt idx="596">
                  <c:v>7.5749924250076003E-3</c:v>
                </c:pt>
                <c:pt idx="597">
                  <c:v>1.9356847695272999E-2</c:v>
                </c:pt>
                <c:pt idx="598">
                  <c:v>5.6937385704509E-2</c:v>
                </c:pt>
                <c:pt idx="599">
                  <c:v>1.4856966655921001E-2</c:v>
                </c:pt>
                <c:pt idx="600">
                  <c:v>6.1661266634527997E-3</c:v>
                </c:pt>
                <c:pt idx="601">
                  <c:v>1.1210448137664E-3</c:v>
                </c:pt>
                <c:pt idx="602">
                  <c:v>3.6433548011009001E-3</c:v>
                </c:pt>
                <c:pt idx="603">
                  <c:v>4.4839656191936004E-3</c:v>
                </c:pt>
                <c:pt idx="604">
                  <c:v>4.7639998542777003E-3</c:v>
                </c:pt>
                <c:pt idx="605">
                  <c:v>5.6044387154626004E-3</c:v>
                </c:pt>
                <c:pt idx="606">
                  <c:v>2.5218560860794E-3</c:v>
                </c:pt>
                <c:pt idx="607">
                  <c:v>2.8019916556687998E-3</c:v>
                </c:pt>
                <c:pt idx="608">
                  <c:v>1.9613392024074002E-3</c:v>
                </c:pt>
                <c:pt idx="609">
                  <c:v>4.7631589270004E-3</c:v>
                </c:pt>
                <c:pt idx="610">
                  <c:v>8.1250017510779999E-3</c:v>
                </c:pt>
                <c:pt idx="611">
                  <c:v>9.5250902082073003E-3</c:v>
                </c:pt>
                <c:pt idx="612">
                  <c:v>1.6247135742017998E-2</c:v>
                </c:pt>
                <c:pt idx="613">
                  <c:v>4.7613179328037996E-3</c:v>
                </c:pt>
                <c:pt idx="614">
                  <c:v>6.7215405771002996E-3</c:v>
                </c:pt>
                <c:pt idx="615">
                  <c:v>3.0804990408445998E-3</c:v>
                </c:pt>
                <c:pt idx="616">
                  <c:v>-2.2402939265631998E-3</c:v>
                </c:pt>
                <c:pt idx="617">
                  <c:v>-2.2403441168562998E-3</c:v>
                </c:pt>
                <c:pt idx="618">
                  <c:v>7.0012322168702002E-3</c:v>
                </c:pt>
                <c:pt idx="619">
                  <c:v>7.2807717618068001E-3</c:v>
                </c:pt>
                <c:pt idx="620">
                  <c:v>3.9201301483208998E-3</c:v>
                </c:pt>
                <c:pt idx="621">
                  <c:v>3.9199764801411E-3</c:v>
                </c:pt>
                <c:pt idx="622">
                  <c:v>2.5198861011481999E-3</c:v>
                </c:pt>
                <c:pt idx="623">
                  <c:v>-2.5198226044885999E-3</c:v>
                </c:pt>
                <c:pt idx="624">
                  <c:v>2.2398987565761998E-3</c:v>
                </c:pt>
                <c:pt idx="625">
                  <c:v>1.0919261857898E-2</c:v>
                </c:pt>
                <c:pt idx="626">
                  <c:v>3.9193070665106003E-3</c:v>
                </c:pt>
                <c:pt idx="627">
                  <c:v>3.0793348636693999E-3</c:v>
                </c:pt>
                <c:pt idx="628">
                  <c:v>1.9595163913545999E-3</c:v>
                </c:pt>
                <c:pt idx="629">
                  <c:v>9.5174645474445999E-3</c:v>
                </c:pt>
                <c:pt idx="630">
                  <c:v>-1.6793927315883E-3</c:v>
                </c:pt>
                <c:pt idx="631">
                  <c:v>1.1755946549629999E-2</c:v>
                </c:pt>
                <c:pt idx="632">
                  <c:v>3.3024729365142003E-2</c:v>
                </c:pt>
                <c:pt idx="633">
                  <c:v>1.0911349482131001E-2</c:v>
                </c:pt>
                <c:pt idx="634">
                  <c:v>1.0910159036549001E-2</c:v>
                </c:pt>
                <c:pt idx="635">
                  <c:v>-1.3985857500895E-3</c:v>
                </c:pt>
                <c:pt idx="636">
                  <c:v>4.1958159323522998E-3</c:v>
                </c:pt>
                <c:pt idx="637">
                  <c:v>4.7550585431619004E-3</c:v>
                </c:pt>
                <c:pt idx="638">
                  <c:v>1.2306625159776E-2</c:v>
                </c:pt>
                <c:pt idx="639">
                  <c:v>6.9915402363141003E-3</c:v>
                </c:pt>
                <c:pt idx="640">
                  <c:v>1.5380313199104999E-2</c:v>
                </c:pt>
                <c:pt idx="641">
                  <c:v>8.1083725937005999E-3</c:v>
                </c:pt>
                <c:pt idx="642">
                  <c:v>2.2366110868812E-3</c:v>
                </c:pt>
                <c:pt idx="643">
                  <c:v>-8.9462442548338007E-3</c:v>
                </c:pt>
                <c:pt idx="644">
                  <c:v>2.7959514622826002E-4</c:v>
                </c:pt>
                <c:pt idx="645">
                  <c:v>1.2861340766816E-2</c:v>
                </c:pt>
                <c:pt idx="646">
                  <c:v>1.4537037295887E-2</c:v>
                </c:pt>
                <c:pt idx="647">
                  <c:v>5.8698732945921999E-3</c:v>
                </c:pt>
                <c:pt idx="648">
                  <c:v>-1.6770082173403001E-3</c:v>
                </c:pt>
                <c:pt idx="649">
                  <c:v>-8.3851817068876001E-4</c:v>
                </c:pt>
                <c:pt idx="650">
                  <c:v>1.9565588043749002E-3</c:v>
                </c:pt>
                <c:pt idx="651">
                  <c:v>-2.7950293198575999E-4</c:v>
                </c:pt>
                <c:pt idx="652">
                  <c:v>1.0062133675446E-2</c:v>
                </c:pt>
                <c:pt idx="653">
                  <c:v>7.5458409839777004E-3</c:v>
                </c:pt>
                <c:pt idx="654">
                  <c:v>7.8247261345853001E-3</c:v>
                </c:pt>
                <c:pt idx="655">
                  <c:v>5.5886527993561997E-3</c:v>
                </c:pt>
                <c:pt idx="656">
                  <c:v>2.5147532188840999E-3</c:v>
                </c:pt>
                <c:pt idx="657">
                  <c:v>-1.9558699849398001E-3</c:v>
                </c:pt>
                <c:pt idx="658">
                  <c:v>-5.5883092570342999E-4</c:v>
                </c:pt>
                <c:pt idx="659">
                  <c:v>8.9413447782546E-3</c:v>
                </c:pt>
                <c:pt idx="660">
                  <c:v>1.6484130531961998E-2</c:v>
                </c:pt>
                <c:pt idx="661">
                  <c:v>1.6760759709368001E-3</c:v>
                </c:pt>
                <c:pt idx="662">
                  <c:v>-2.7934131318351E-4</c:v>
                </c:pt>
                <c:pt idx="663">
                  <c:v>-1.1173683740055001E-3</c:v>
                </c:pt>
                <c:pt idx="664">
                  <c:v>1.0615118163026E-2</c:v>
                </c:pt>
                <c:pt idx="665">
                  <c:v>6.4242579982011997E-3</c:v>
                </c:pt>
                <c:pt idx="666">
                  <c:v>1.0892607271233999E-2</c:v>
                </c:pt>
                <c:pt idx="667">
                  <c:v>1.7593833780161001E-2</c:v>
                </c:pt>
                <c:pt idx="668">
                  <c:v>2.5129626992570001E-3</c:v>
                </c:pt>
                <c:pt idx="669">
                  <c:v>2.7921106122540001E-3</c:v>
                </c:pt>
                <c:pt idx="670">
                  <c:v>-1.1168130622456001E-3</c:v>
                </c:pt>
                <c:pt idx="671">
                  <c:v>-2.7920638377476001E-4</c:v>
                </c:pt>
                <c:pt idx="672">
                  <c:v>-5.5841432667796996E-3</c:v>
                </c:pt>
                <c:pt idx="673">
                  <c:v>2.7922275553769001E-4</c:v>
                </c:pt>
                <c:pt idx="674">
                  <c:v>1.1727322987228001E-2</c:v>
                </c:pt>
                <c:pt idx="675">
                  <c:v>2.7918923446311998E-4</c:v>
                </c:pt>
                <c:pt idx="676">
                  <c:v>2.7918845499901E-3</c:v>
                </c:pt>
                <c:pt idx="677">
                  <c:v>3.6293485877646001E-3</c:v>
                </c:pt>
                <c:pt idx="678">
                  <c:v>-5.0250695134615997E-3</c:v>
                </c:pt>
                <c:pt idx="679">
                  <c:v>-2.5126610196937E-3</c:v>
                </c:pt>
                <c:pt idx="680">
                  <c:v>1.3959578644078E-2</c:v>
                </c:pt>
                <c:pt idx="681">
                  <c:v>7.8162729219182006E-3</c:v>
                </c:pt>
                <c:pt idx="682">
                  <c:v>4.7452233744121001E-3</c:v>
                </c:pt>
                <c:pt idx="683">
                  <c:v>2.5120578778135001E-3</c:v>
                </c:pt>
                <c:pt idx="684">
                  <c:v>8.3733159168362004E-4</c:v>
                </c:pt>
                <c:pt idx="685">
                  <c:v>8.3732458050039002E-4</c:v>
                </c:pt>
                <c:pt idx="686">
                  <c:v>8.3731756943456002E-4</c:v>
                </c:pt>
                <c:pt idx="687">
                  <c:v>3.3492422339445999E-3</c:v>
                </c:pt>
                <c:pt idx="688">
                  <c:v>8.6519193306205007E-3</c:v>
                </c:pt>
                <c:pt idx="689">
                  <c:v>1.3953501352093999E-3</c:v>
                </c:pt>
                <c:pt idx="690">
                  <c:v>-3.9069258632911004E-3</c:v>
                </c:pt>
                <c:pt idx="691">
                  <c:v>2.2326162914011001E-3</c:v>
                </c:pt>
                <c:pt idx="692">
                  <c:v>-2.2325664467588999E-3</c:v>
                </c:pt>
                <c:pt idx="693">
                  <c:v>-3.3489244371015998E-3</c:v>
                </c:pt>
                <c:pt idx="694">
                  <c:v>3.6281229766237E-3</c:v>
                </c:pt>
                <c:pt idx="695">
                  <c:v>6.4187539245099002E-3</c:v>
                </c:pt>
                <c:pt idx="696">
                  <c:v>5.5811669103775999E-4</c:v>
                </c:pt>
                <c:pt idx="697">
                  <c:v>-2.7905678805637E-3</c:v>
                </c:pt>
                <c:pt idx="698">
                  <c:v>-5.5812915108555995E-4</c:v>
                </c:pt>
                <c:pt idx="699">
                  <c:v>-4.1859919963832997E-3</c:v>
                </c:pt>
                <c:pt idx="700">
                  <c:v>-1.6744668916033999E-3</c:v>
                </c:pt>
                <c:pt idx="701">
                  <c:v>6.1398147450442003E-3</c:v>
                </c:pt>
                <c:pt idx="702">
                  <c:v>1.674392125892E-3</c:v>
                </c:pt>
                <c:pt idx="703">
                  <c:v>1.1162427269810001E-3</c:v>
                </c:pt>
                <c:pt idx="704">
                  <c:v>1.6743454007127E-3</c:v>
                </c:pt>
                <c:pt idx="705">
                  <c:v>1.3952644723807001E-3</c:v>
                </c:pt>
                <c:pt idx="706">
                  <c:v>-1.1161960040183001E-3</c:v>
                </c:pt>
                <c:pt idx="707">
                  <c:v>-5.3019901996897E-3</c:v>
                </c:pt>
                <c:pt idx="708">
                  <c:v>4.4650705899753999E-3</c:v>
                </c:pt>
                <c:pt idx="709">
                  <c:v>-3.9067623265328002E-3</c:v>
                </c:pt>
                <c:pt idx="710">
                  <c:v>-5.5813070863065003E-4</c:v>
                </c:pt>
                <c:pt idx="711">
                  <c:v>1.9534683831142E-3</c:v>
                </c:pt>
                <c:pt idx="712">
                  <c:v>-3.3487375259526999E-3</c:v>
                </c:pt>
                <c:pt idx="713">
                  <c:v>-6.1395577285869004E-3</c:v>
                </c:pt>
                <c:pt idx="714">
                  <c:v>-6.6981105746420997E-3</c:v>
                </c:pt>
                <c:pt idx="715">
                  <c:v>3.3492796257738001E-3</c:v>
                </c:pt>
                <c:pt idx="716">
                  <c:v>-2.7909728773256002E-4</c:v>
                </c:pt>
                <c:pt idx="717">
                  <c:v>-4.7446671336907999E-3</c:v>
                </c:pt>
                <c:pt idx="718">
                  <c:v>-4.4657809534442003E-3</c:v>
                </c:pt>
                <c:pt idx="719">
                  <c:v>-9.2110845633388005E-3</c:v>
                </c:pt>
                <c:pt idx="720">
                  <c:v>-6.1412887215233003E-3</c:v>
                </c:pt>
                <c:pt idx="721">
                  <c:v>-5.8624992671876004E-3</c:v>
                </c:pt>
                <c:pt idx="722">
                  <c:v>5.5836599774419999E-4</c:v>
                </c:pt>
                <c:pt idx="723">
                  <c:v>-4.1877216002680004E-3</c:v>
                </c:pt>
                <c:pt idx="724">
                  <c:v>-2.7919313184895998E-3</c:v>
                </c:pt>
                <c:pt idx="725">
                  <c:v>-4.4672148311531998E-3</c:v>
                </c:pt>
                <c:pt idx="726">
                  <c:v>-6.7011216002277997E-3</c:v>
                </c:pt>
                <c:pt idx="727">
                  <c:v>-1.3403141361257E-2</c:v>
                </c:pt>
                <c:pt idx="728">
                  <c:v>-2.5972067460350998E-2</c:v>
                </c:pt>
                <c:pt idx="729">
                  <c:v>-2.4861446321623001E-2</c:v>
                </c:pt>
                <c:pt idx="730">
                  <c:v>-1.0338227692480001E-2</c:v>
                </c:pt>
                <c:pt idx="731">
                  <c:v>-1.1736498834732999E-2</c:v>
                </c:pt>
                <c:pt idx="732">
                  <c:v>-1.341471594339E-2</c:v>
                </c:pt>
                <c:pt idx="733">
                  <c:v>-1.6770644663581E-2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7A-41CB-988F-79747FFF75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Sheet1!$F$2:$F$735</c:f>
              <c:numCache>
                <c:formatCode>General</c:formatCode>
                <c:ptCount val="734"/>
                <c:pt idx="0">
                  <c:v>7.3122714915158996E-2</c:v>
                </c:pt>
                <c:pt idx="1">
                  <c:v>8.2437141679469E-2</c:v>
                </c:pt>
                <c:pt idx="2">
                  <c:v>7.8625182522745002E-2</c:v>
                </c:pt>
                <c:pt idx="3">
                  <c:v>8.1369248035914998E-2</c:v>
                </c:pt>
                <c:pt idx="4">
                  <c:v>7.6630500808357996E-2</c:v>
                </c:pt>
                <c:pt idx="5">
                  <c:v>0.11018872153069</c:v>
                </c:pt>
                <c:pt idx="6">
                  <c:v>6.7159793670188997E-2</c:v>
                </c:pt>
                <c:pt idx="7">
                  <c:v>3.4489508664324001E-2</c:v>
                </c:pt>
                <c:pt idx="8">
                  <c:v>9.4114577509411004E-2</c:v>
                </c:pt>
                <c:pt idx="9">
                  <c:v>7.1683253116359993E-2</c:v>
                </c:pt>
                <c:pt idx="10">
                  <c:v>8.4655887770479998E-2</c:v>
                </c:pt>
                <c:pt idx="11">
                  <c:v>4.7404377933727003E-2</c:v>
                </c:pt>
                <c:pt idx="12">
                  <c:v>5.1098145601842997E-2</c:v>
                </c:pt>
                <c:pt idx="13">
                  <c:v>6.5929371999516997E-2</c:v>
                </c:pt>
                <c:pt idx="14">
                  <c:v>6.8669846513613006E-2</c:v>
                </c:pt>
                <c:pt idx="15">
                  <c:v>5.6567380095701003E-2</c:v>
                </c:pt>
                <c:pt idx="16">
                  <c:v>8.6193313993901996E-2</c:v>
                </c:pt>
                <c:pt idx="17">
                  <c:v>0.13704972682656</c:v>
                </c:pt>
                <c:pt idx="18">
                  <c:v>8.6001220662486999E-2</c:v>
                </c:pt>
                <c:pt idx="19">
                  <c:v>0.11179791372158</c:v>
                </c:pt>
                <c:pt idx="20">
                  <c:v>7.5679267572357004E-2</c:v>
                </c:pt>
                <c:pt idx="21">
                  <c:v>7.7466477304167003E-2</c:v>
                </c:pt>
                <c:pt idx="22">
                  <c:v>8.8464586520208999E-2</c:v>
                </c:pt>
                <c:pt idx="23">
                  <c:v>6.3527722024785002E-2</c:v>
                </c:pt>
                <c:pt idx="24">
                  <c:v>8.0049317740585005E-2</c:v>
                </c:pt>
                <c:pt idx="25">
                  <c:v>9.1017743863197997E-2</c:v>
                </c:pt>
                <c:pt idx="26">
                  <c:v>0.12583931146607</c:v>
                </c:pt>
                <c:pt idx="27">
                  <c:v>9.9077115021191001E-2</c:v>
                </c:pt>
                <c:pt idx="28">
                  <c:v>0.12189086643327</c:v>
                </c:pt>
                <c:pt idx="29">
                  <c:v>7.5059269362087996E-2</c:v>
                </c:pt>
                <c:pt idx="30">
                  <c:v>9.1467039852189E-2</c:v>
                </c:pt>
                <c:pt idx="31">
                  <c:v>0.15900721015453001</c:v>
                </c:pt>
                <c:pt idx="32">
                  <c:v>0.15145570832915001</c:v>
                </c:pt>
                <c:pt idx="33">
                  <c:v>9.7477429875465996E-2</c:v>
                </c:pt>
                <c:pt idx="34">
                  <c:v>8.2820634169427004E-2</c:v>
                </c:pt>
                <c:pt idx="35">
                  <c:v>0.114579828494</c:v>
                </c:pt>
                <c:pt idx="36">
                  <c:v>0.15078161190993</c:v>
                </c:pt>
                <c:pt idx="37">
                  <c:v>0.14420591516339001</c:v>
                </c:pt>
                <c:pt idx="38">
                  <c:v>0.12407397344635999</c:v>
                </c:pt>
                <c:pt idx="39">
                  <c:v>0.10944778616978</c:v>
                </c:pt>
                <c:pt idx="40">
                  <c:v>9.3064440348403998E-2</c:v>
                </c:pt>
                <c:pt idx="41">
                  <c:v>0.11735076142589999</c:v>
                </c:pt>
                <c:pt idx="42">
                  <c:v>0.10459024966414</c:v>
                </c:pt>
                <c:pt idx="43">
                  <c:v>0.10628236883585</c:v>
                </c:pt>
                <c:pt idx="44">
                  <c:v>9.3573144507526004E-2</c:v>
                </c:pt>
                <c:pt idx="45">
                  <c:v>9.1687865740200006E-2</c:v>
                </c:pt>
                <c:pt idx="46">
                  <c:v>0.10507503435145001</c:v>
                </c:pt>
                <c:pt idx="47">
                  <c:v>7.9844975149372999E-2</c:v>
                </c:pt>
                <c:pt idx="48">
                  <c:v>7.0817085742458999E-2</c:v>
                </c:pt>
                <c:pt idx="49">
                  <c:v>7.3454323951484005E-2</c:v>
                </c:pt>
                <c:pt idx="50">
                  <c:v>6.2658885029896999E-2</c:v>
                </c:pt>
                <c:pt idx="51">
                  <c:v>6.7092480274811003E-2</c:v>
                </c:pt>
                <c:pt idx="52">
                  <c:v>6.6153529827195995E-2</c:v>
                </c:pt>
                <c:pt idx="53">
                  <c:v>8.3083932639477998E-2</c:v>
                </c:pt>
                <c:pt idx="54">
                  <c:v>6.1591744920913002E-2</c:v>
                </c:pt>
                <c:pt idx="55">
                  <c:v>6.4230086442990997E-2</c:v>
                </c:pt>
                <c:pt idx="56">
                  <c:v>0.11411352512726</c:v>
                </c:pt>
                <c:pt idx="57">
                  <c:v>6.9458667640275001E-2</c:v>
                </c:pt>
                <c:pt idx="58">
                  <c:v>0.12636262513904001</c:v>
                </c:pt>
                <c:pt idx="59">
                  <c:v>5.7769048232711999E-2</c:v>
                </c:pt>
                <c:pt idx="60">
                  <c:v>6.1288660709527001E-2</c:v>
                </c:pt>
                <c:pt idx="61">
                  <c:v>5.9475725914549998E-2</c:v>
                </c:pt>
                <c:pt idx="62">
                  <c:v>0.11710640713994</c:v>
                </c:pt>
                <c:pt idx="63">
                  <c:v>4.9623393885689003E-2</c:v>
                </c:pt>
                <c:pt idx="64">
                  <c:v>6.8198324269746993E-2</c:v>
                </c:pt>
                <c:pt idx="65">
                  <c:v>4.2484267544674999E-2</c:v>
                </c:pt>
                <c:pt idx="66">
                  <c:v>6.9892330422627005E-2</c:v>
                </c:pt>
                <c:pt idx="67">
                  <c:v>4.7741136946335E-2</c:v>
                </c:pt>
                <c:pt idx="68">
                  <c:v>7.1577533491215997E-2</c:v>
                </c:pt>
                <c:pt idx="69">
                  <c:v>5.3865512826173002E-2</c:v>
                </c:pt>
                <c:pt idx="70">
                  <c:v>5.1188816126242001E-2</c:v>
                </c:pt>
                <c:pt idx="71">
                  <c:v>4.1459369817579E-2</c:v>
                </c:pt>
                <c:pt idx="72">
                  <c:v>5.7313664459355998E-2</c:v>
                </c:pt>
                <c:pt idx="73">
                  <c:v>5.6399591102964997E-2</c:v>
                </c:pt>
                <c:pt idx="74">
                  <c:v>6.2533028007750999E-2</c:v>
                </c:pt>
                <c:pt idx="75">
                  <c:v>5.9853359269788999E-2</c:v>
                </c:pt>
                <c:pt idx="76">
                  <c:v>5.1900526922299003E-2</c:v>
                </c:pt>
                <c:pt idx="77">
                  <c:v>4.9235963354376001E-2</c:v>
                </c:pt>
                <c:pt idx="78">
                  <c:v>6.1514666854139997E-2</c:v>
                </c:pt>
                <c:pt idx="79">
                  <c:v>6.8502775240637998E-2</c:v>
                </c:pt>
                <c:pt idx="80">
                  <c:v>3.1595022028751002E-2</c:v>
                </c:pt>
                <c:pt idx="81">
                  <c:v>5.8783273965150998E-2</c:v>
                </c:pt>
                <c:pt idx="82">
                  <c:v>4.9103424086982997E-2</c:v>
                </c:pt>
                <c:pt idx="83">
                  <c:v>6.1349155572693999E-2</c:v>
                </c:pt>
                <c:pt idx="84">
                  <c:v>6.3939178950872005E-2</c:v>
                </c:pt>
                <c:pt idx="85">
                  <c:v>5.6020447463323998E-2</c:v>
                </c:pt>
                <c:pt idx="86">
                  <c:v>3.7617664555412003E-2</c:v>
                </c:pt>
                <c:pt idx="87">
                  <c:v>8.3952042395780996E-2</c:v>
                </c:pt>
                <c:pt idx="88">
                  <c:v>0.13193880136656999</c:v>
                </c:pt>
                <c:pt idx="89">
                  <c:v>0.27661913820486</c:v>
                </c:pt>
                <c:pt idx="90">
                  <c:v>9.7463342470522005E-2</c:v>
                </c:pt>
                <c:pt idx="91">
                  <c:v>5.9985916350073998E-2</c:v>
                </c:pt>
                <c:pt idx="92">
                  <c:v>6.5162994369917002E-2</c:v>
                </c:pt>
                <c:pt idx="93">
                  <c:v>5.9910915074107E-2</c:v>
                </c:pt>
                <c:pt idx="94">
                  <c:v>4.8594238111767003E-2</c:v>
                </c:pt>
                <c:pt idx="95">
                  <c:v>4.5968637246738997E-2</c:v>
                </c:pt>
                <c:pt idx="96">
                  <c:v>5.5483792664002003E-2</c:v>
                </c:pt>
                <c:pt idx="97">
                  <c:v>5.7185932260663999E-2</c:v>
                </c:pt>
                <c:pt idx="98">
                  <c:v>4.5029832263874997E-2</c:v>
                </c:pt>
                <c:pt idx="99">
                  <c:v>6.2320935506486999E-2</c:v>
                </c:pt>
                <c:pt idx="100">
                  <c:v>7.0067385794486001E-2</c:v>
                </c:pt>
                <c:pt idx="101">
                  <c:v>5.4458697832024998E-2</c:v>
                </c:pt>
                <c:pt idx="102">
                  <c:v>5.2701149921811997E-2</c:v>
                </c:pt>
                <c:pt idx="103">
                  <c:v>6.7352859906050999E-2</c:v>
                </c:pt>
                <c:pt idx="104">
                  <c:v>6.2130024334260001E-2</c:v>
                </c:pt>
                <c:pt idx="105">
                  <c:v>6.6403352938133001E-2</c:v>
                </c:pt>
                <c:pt idx="106">
                  <c:v>9.9108027750248004E-2</c:v>
                </c:pt>
                <c:pt idx="107">
                  <c:v>9.4705122686182003E-2</c:v>
                </c:pt>
                <c:pt idx="108">
                  <c:v>7.9132977808360996E-2</c:v>
                </c:pt>
                <c:pt idx="109">
                  <c:v>0.10743261826183</c:v>
                </c:pt>
                <c:pt idx="110">
                  <c:v>4.1209852588922999E-2</c:v>
                </c:pt>
                <c:pt idx="111">
                  <c:v>0.10040763784596</c:v>
                </c:pt>
                <c:pt idx="112">
                  <c:v>7.1157901956413999E-2</c:v>
                </c:pt>
                <c:pt idx="113">
                  <c:v>6.4253587491967995E-2</c:v>
                </c:pt>
                <c:pt idx="114">
                  <c:v>4.6232876712329E-2</c:v>
                </c:pt>
                <c:pt idx="115">
                  <c:v>7.3596111386858995E-2</c:v>
                </c:pt>
                <c:pt idx="116">
                  <c:v>6.9266290405335995E-2</c:v>
                </c:pt>
                <c:pt idx="117">
                  <c:v>9.3145674707957996E-2</c:v>
                </c:pt>
                <c:pt idx="118">
                  <c:v>7.4276444975668002E-2</c:v>
                </c:pt>
                <c:pt idx="119">
                  <c:v>6.4837011696255997E-2</c:v>
                </c:pt>
                <c:pt idx="120">
                  <c:v>6.7352697944463996E-2</c:v>
                </c:pt>
                <c:pt idx="121">
                  <c:v>8.5199195719592002E-2</c:v>
                </c:pt>
                <c:pt idx="122">
                  <c:v>7.3208934895124006E-2</c:v>
                </c:pt>
                <c:pt idx="123">
                  <c:v>6.3798295309549002E-2</c:v>
                </c:pt>
                <c:pt idx="124">
                  <c:v>6.5457822209754005E-2</c:v>
                </c:pt>
                <c:pt idx="125">
                  <c:v>7.7308639877664995E-2</c:v>
                </c:pt>
                <c:pt idx="126">
                  <c:v>6.7911138275565996E-2</c:v>
                </c:pt>
                <c:pt idx="127">
                  <c:v>7.5499868511464993E-2</c:v>
                </c:pt>
                <c:pt idx="128">
                  <c:v>6.3575485292871006E-2</c:v>
                </c:pt>
                <c:pt idx="129">
                  <c:v>8.8101995001906006E-2</c:v>
                </c:pt>
                <c:pt idx="130">
                  <c:v>4.6551388500961001E-2</c:v>
                </c:pt>
                <c:pt idx="131">
                  <c:v>5.4143683800887001E-2</c:v>
                </c:pt>
                <c:pt idx="132">
                  <c:v>5.2423309771028999E-2</c:v>
                </c:pt>
                <c:pt idx="133">
                  <c:v>7.2678103608551994E-2</c:v>
                </c:pt>
                <c:pt idx="134">
                  <c:v>7.9381164707472002E-2</c:v>
                </c:pt>
                <c:pt idx="135">
                  <c:v>5.4003881528984998E-2</c:v>
                </c:pt>
                <c:pt idx="136">
                  <c:v>5.9878219508493001E-2</c:v>
                </c:pt>
                <c:pt idx="137">
                  <c:v>6.4899490075434996E-2</c:v>
                </c:pt>
                <c:pt idx="138">
                  <c:v>6.4857397954886001E-2</c:v>
                </c:pt>
                <c:pt idx="139">
                  <c:v>6.1448328689634998E-2</c:v>
                </c:pt>
                <c:pt idx="140">
                  <c:v>5.7204387913049E-2</c:v>
                </c:pt>
                <c:pt idx="141">
                  <c:v>7.7349924331596001E-2</c:v>
                </c:pt>
                <c:pt idx="142">
                  <c:v>8.1490691578734994E-2</c:v>
                </c:pt>
                <c:pt idx="143">
                  <c:v>9.4015730846393003E-2</c:v>
                </c:pt>
                <c:pt idx="144">
                  <c:v>7.8831945387911995E-2</c:v>
                </c:pt>
                <c:pt idx="145">
                  <c:v>0.11983072862110999</c:v>
                </c:pt>
                <c:pt idx="146">
                  <c:v>9.1230184636501996E-2</c:v>
                </c:pt>
                <c:pt idx="147">
                  <c:v>6.8569326097318001E-2</c:v>
                </c:pt>
                <c:pt idx="148">
                  <c:v>7.3536170603915998E-2</c:v>
                </c:pt>
                <c:pt idx="149">
                  <c:v>5.7616673764373003E-2</c:v>
                </c:pt>
                <c:pt idx="150">
                  <c:v>8.9296146078479993E-2</c:v>
                </c:pt>
                <c:pt idx="151">
                  <c:v>5.7532122101507002E-2</c:v>
                </c:pt>
                <c:pt idx="152">
                  <c:v>7.4165430576157002E-2</c:v>
                </c:pt>
                <c:pt idx="153">
                  <c:v>7.9939379304028002E-2</c:v>
                </c:pt>
                <c:pt idx="154">
                  <c:v>5.4082388278266003E-2</c:v>
                </c:pt>
                <c:pt idx="155">
                  <c:v>6.2369025047400002E-2</c:v>
                </c:pt>
                <c:pt idx="156">
                  <c:v>4.1553433560215E-2</c:v>
                </c:pt>
                <c:pt idx="157">
                  <c:v>0.14703805544248</c:v>
                </c:pt>
                <c:pt idx="158">
                  <c:v>0.18912686430976999</c:v>
                </c:pt>
                <c:pt idx="159">
                  <c:v>6.2095345332913998E-2</c:v>
                </c:pt>
                <c:pt idx="160">
                  <c:v>7.6123021422010995E-2</c:v>
                </c:pt>
                <c:pt idx="161">
                  <c:v>9.2601013650381994E-2</c:v>
                </c:pt>
                <c:pt idx="162">
                  <c:v>8.9211224093639005E-2</c:v>
                </c:pt>
                <c:pt idx="163">
                  <c:v>6.3547607061212E-2</c:v>
                </c:pt>
                <c:pt idx="164">
                  <c:v>7.5878791877669993E-2</c:v>
                </c:pt>
                <c:pt idx="165">
                  <c:v>6.4283241853335005E-2</c:v>
                </c:pt>
                <c:pt idx="166">
                  <c:v>6.4241945048429006E-2</c:v>
                </c:pt>
                <c:pt idx="167">
                  <c:v>8.0662419543352001E-2</c:v>
                </c:pt>
                <c:pt idx="168">
                  <c:v>6.4971379696033005E-2</c:v>
                </c:pt>
                <c:pt idx="169">
                  <c:v>8.0545076476727998E-2</c:v>
                </c:pt>
                <c:pt idx="170">
                  <c:v>5.3379760037448001E-2</c:v>
                </c:pt>
                <c:pt idx="171">
                  <c:v>7.9616527406143001E-2</c:v>
                </c:pt>
                <c:pt idx="172">
                  <c:v>6.0690062412347999E-2</c:v>
                </c:pt>
                <c:pt idx="173">
                  <c:v>5.7374697758289003E-2</c:v>
                </c:pt>
                <c:pt idx="174">
                  <c:v>6.7990989146017006E-2</c:v>
                </c:pt>
                <c:pt idx="175">
                  <c:v>7.0400628693986E-2</c:v>
                </c:pt>
                <c:pt idx="176">
                  <c:v>8.9165930434214002E-2</c:v>
                </c:pt>
                <c:pt idx="177">
                  <c:v>6.9471120446576995E-2</c:v>
                </c:pt>
                <c:pt idx="178">
                  <c:v>7.6773550695046003E-2</c:v>
                </c:pt>
                <c:pt idx="179">
                  <c:v>0.10119805438579001</c:v>
                </c:pt>
                <c:pt idx="180">
                  <c:v>7.3375945734412001E-2</c:v>
                </c:pt>
                <c:pt idx="181">
                  <c:v>7.0878073419907997E-2</c:v>
                </c:pt>
                <c:pt idx="182">
                  <c:v>0.11234765901671</c:v>
                </c:pt>
                <c:pt idx="183">
                  <c:v>8.6199185173740006E-2</c:v>
                </c:pt>
                <c:pt idx="184">
                  <c:v>8.4499947187532995E-2</c:v>
                </c:pt>
                <c:pt idx="185">
                  <c:v>9.7417621224051995E-2</c:v>
                </c:pt>
                <c:pt idx="186">
                  <c:v>0.48174791769733999</c:v>
                </c:pt>
                <c:pt idx="187">
                  <c:v>0.42536018402679998</c:v>
                </c:pt>
                <c:pt idx="188">
                  <c:v>0.14225780006750999</c:v>
                </c:pt>
                <c:pt idx="189">
                  <c:v>8.7480637886339002E-2</c:v>
                </c:pt>
                <c:pt idx="190">
                  <c:v>5.0518010071527002E-2</c:v>
                </c:pt>
                <c:pt idx="191">
                  <c:v>0.11060262400718</c:v>
                </c:pt>
                <c:pt idx="192">
                  <c:v>8.4861779375384999E-2</c:v>
                </c:pt>
                <c:pt idx="193">
                  <c:v>4.7994240691116997E-2</c:v>
                </c:pt>
                <c:pt idx="194">
                  <c:v>5.9164501299219997E-2</c:v>
                </c:pt>
                <c:pt idx="195">
                  <c:v>5.1938089796962003E-2</c:v>
                </c:pt>
                <c:pt idx="196">
                  <c:v>0.10541952177871</c:v>
                </c:pt>
                <c:pt idx="197">
                  <c:v>5.9036586727936997E-2</c:v>
                </c:pt>
                <c:pt idx="198">
                  <c:v>5.1028544091851001E-2</c:v>
                </c:pt>
                <c:pt idx="199">
                  <c:v>7.2519205635778003E-2</c:v>
                </c:pt>
                <c:pt idx="200">
                  <c:v>4.1409516225362999E-2</c:v>
                </c:pt>
                <c:pt idx="201">
                  <c:v>4.8556440892482997E-2</c:v>
                </c:pt>
                <c:pt idx="202">
                  <c:v>6.762777671695E-2</c:v>
                </c:pt>
                <c:pt idx="203">
                  <c:v>5.9631240409308998E-2</c:v>
                </c:pt>
                <c:pt idx="204">
                  <c:v>0.10488843684445</c:v>
                </c:pt>
                <c:pt idx="205">
                  <c:v>5.9533259247499998E-2</c:v>
                </c:pt>
                <c:pt idx="206">
                  <c:v>5.5531315695529999E-2</c:v>
                </c:pt>
                <c:pt idx="207">
                  <c:v>6.6600594648166006E-2</c:v>
                </c:pt>
                <c:pt idx="208">
                  <c:v>7.7648979074391999E-2</c:v>
                </c:pt>
                <c:pt idx="209">
                  <c:v>5.3045357739476003E-2</c:v>
                </c:pt>
                <c:pt idx="210">
                  <c:v>4.1147704432874001E-2</c:v>
                </c:pt>
                <c:pt idx="211">
                  <c:v>3.9548826981791997E-2</c:v>
                </c:pt>
                <c:pt idx="212">
                  <c:v>6.3253107308896994E-2</c:v>
                </c:pt>
                <c:pt idx="213">
                  <c:v>6.6373779196560997E-2</c:v>
                </c:pt>
                <c:pt idx="214">
                  <c:v>8.2122552116234995E-2</c:v>
                </c:pt>
                <c:pt idx="215">
                  <c:v>0.15543142081676001</c:v>
                </c:pt>
                <c:pt idx="216">
                  <c:v>0.16937002229382001</c:v>
                </c:pt>
                <c:pt idx="217">
                  <c:v>0.11717889836107</c:v>
                </c:pt>
                <c:pt idx="218">
                  <c:v>9.6618357487922996E-2</c:v>
                </c:pt>
                <c:pt idx="219">
                  <c:v>6.3565307467745996E-2</c:v>
                </c:pt>
                <c:pt idx="220">
                  <c:v>6.1172152553937001E-2</c:v>
                </c:pt>
                <c:pt idx="221">
                  <c:v>5.5648302726766997E-2</c:v>
                </c:pt>
                <c:pt idx="222">
                  <c:v>6.8150840527033005E-2</c:v>
                </c:pt>
                <c:pt idx="223">
                  <c:v>6.7321617284434004E-2</c:v>
                </c:pt>
                <c:pt idx="224">
                  <c:v>6.8840891489545003E-2</c:v>
                </c:pt>
                <c:pt idx="225">
                  <c:v>5.9412597034061002E-2</c:v>
                </c:pt>
                <c:pt idx="226">
                  <c:v>3.6720184382202002E-2</c:v>
                </c:pt>
                <c:pt idx="227">
                  <c:v>4.7640617922244E-2</c:v>
                </c:pt>
                <c:pt idx="228">
                  <c:v>3.9811714011380998E-2</c:v>
                </c:pt>
                <c:pt idx="229">
                  <c:v>6.9447695741061993E-2</c:v>
                </c:pt>
                <c:pt idx="230">
                  <c:v>4.9905257986790998E-2</c:v>
                </c:pt>
                <c:pt idx="231">
                  <c:v>4.4424700133274E-2</c:v>
                </c:pt>
                <c:pt idx="232">
                  <c:v>3.6614627154031E-2</c:v>
                </c:pt>
                <c:pt idx="233">
                  <c:v>8.0211196860082004E-2</c:v>
                </c:pt>
                <c:pt idx="234">
                  <c:v>5.7581275191808001E-2</c:v>
                </c:pt>
                <c:pt idx="235">
                  <c:v>4.7438330170777997E-2</c:v>
                </c:pt>
                <c:pt idx="236">
                  <c:v>4.5083910485117999E-2</c:v>
                </c:pt>
                <c:pt idx="237">
                  <c:v>8.0026727373026005E-2</c:v>
                </c:pt>
                <c:pt idx="238">
                  <c:v>5.6672618585513999E-2</c:v>
                </c:pt>
                <c:pt idx="239">
                  <c:v>5.1209236284072E-2</c:v>
                </c:pt>
                <c:pt idx="240">
                  <c:v>1.8612009399064999E-2</c:v>
                </c:pt>
                <c:pt idx="241">
                  <c:v>1.9383902057020001E-2</c:v>
                </c:pt>
                <c:pt idx="242">
                  <c:v>3.2558644320066998E-2</c:v>
                </c:pt>
                <c:pt idx="243">
                  <c:v>3.9522628642281003E-2</c:v>
                </c:pt>
                <c:pt idx="244">
                  <c:v>4.0281661773478E-2</c:v>
                </c:pt>
                <c:pt idx="245">
                  <c:v>5.1106138156927002E-2</c:v>
                </c:pt>
                <c:pt idx="246">
                  <c:v>4.0244874583039998E-2</c:v>
                </c:pt>
                <c:pt idx="247">
                  <c:v>3.4813284749460001E-2</c:v>
                </c:pt>
                <c:pt idx="248">
                  <c:v>5.7228589547274999E-2</c:v>
                </c:pt>
                <c:pt idx="249">
                  <c:v>5.8741691142371003E-2</c:v>
                </c:pt>
                <c:pt idx="250">
                  <c:v>3.4760845383760001E-2</c:v>
                </c:pt>
                <c:pt idx="251">
                  <c:v>7.3358506884117006E-2</c:v>
                </c:pt>
                <c:pt idx="252">
                  <c:v>5.0927497762277001E-2</c:v>
                </c:pt>
                <c:pt idx="253">
                  <c:v>1.4653483672934E-2</c:v>
                </c:pt>
                <c:pt idx="254">
                  <c:v>2.9302673483394E-2</c:v>
                </c:pt>
                <c:pt idx="255">
                  <c:v>2.0814221509571001E-2</c:v>
                </c:pt>
                <c:pt idx="256">
                  <c:v>1.9268416752731998E-2</c:v>
                </c:pt>
                <c:pt idx="257">
                  <c:v>4.6235291397923997E-2</c:v>
                </c:pt>
                <c:pt idx="258">
                  <c:v>3.1579514907841999E-2</c:v>
                </c:pt>
                <c:pt idx="259">
                  <c:v>2.6179623013429E-2</c:v>
                </c:pt>
                <c:pt idx="260">
                  <c:v>5.3115329545979001E-2</c:v>
                </c:pt>
                <c:pt idx="261">
                  <c:v>2.5389497980380999E-2</c:v>
                </c:pt>
                <c:pt idx="262">
                  <c:v>2.5383053350563001E-2</c:v>
                </c:pt>
                <c:pt idx="263">
                  <c:v>2.3838635507262999E-2</c:v>
                </c:pt>
                <c:pt idx="264">
                  <c:v>3.3058613690879E-2</c:v>
                </c:pt>
                <c:pt idx="265">
                  <c:v>3.5353341275025998E-2</c:v>
                </c:pt>
                <c:pt idx="266">
                  <c:v>7.7596207773449999E-2</c:v>
                </c:pt>
                <c:pt idx="267">
                  <c:v>3.2242710844298E-2</c:v>
                </c:pt>
                <c:pt idx="268">
                  <c:v>5.7557711198428001E-2</c:v>
                </c:pt>
                <c:pt idx="269">
                  <c:v>3.6815744866888003E-2</c:v>
                </c:pt>
                <c:pt idx="270">
                  <c:v>4.3702607588919001E-2</c:v>
                </c:pt>
                <c:pt idx="271">
                  <c:v>4.5982649213696998E-2</c:v>
                </c:pt>
                <c:pt idx="272">
                  <c:v>0.15167299914205001</c:v>
                </c:pt>
                <c:pt idx="273">
                  <c:v>0.14379464900337999</c:v>
                </c:pt>
                <c:pt idx="274">
                  <c:v>3.8188344917131002E-2</c:v>
                </c:pt>
                <c:pt idx="275">
                  <c:v>0.10306917086578</c:v>
                </c:pt>
                <c:pt idx="276">
                  <c:v>7.6268924226824006E-2</c:v>
                </c:pt>
                <c:pt idx="277">
                  <c:v>4.0391723507220999E-2</c:v>
                </c:pt>
                <c:pt idx="278">
                  <c:v>3.6566413748972001E-2</c:v>
                </c:pt>
                <c:pt idx="279">
                  <c:v>0.25663285509763001</c:v>
                </c:pt>
                <c:pt idx="280">
                  <c:v>1.7219508860413</c:v>
                </c:pt>
                <c:pt idx="281">
                  <c:v>0.45698924731182999</c:v>
                </c:pt>
                <c:pt idx="282">
                  <c:v>0.12190408230012</c:v>
                </c:pt>
                <c:pt idx="283">
                  <c:v>0.10764981885134001</c:v>
                </c:pt>
                <c:pt idx="284">
                  <c:v>8.7510475300539001E-2</c:v>
                </c:pt>
                <c:pt idx="285">
                  <c:v>7.9283337902622E-2</c:v>
                </c:pt>
                <c:pt idx="286">
                  <c:v>6.4412953667095998E-2</c:v>
                </c:pt>
                <c:pt idx="287">
                  <c:v>2.5156674287659001E-2</c:v>
                </c:pt>
                <c:pt idx="288">
                  <c:v>2.4410631199746E-2</c:v>
                </c:pt>
                <c:pt idx="289">
                  <c:v>4.5111669871321002E-2</c:v>
                </c:pt>
                <c:pt idx="290">
                  <c:v>0.12344675157635</c:v>
                </c:pt>
                <c:pt idx="291">
                  <c:v>5.8324966038627003E-2</c:v>
                </c:pt>
                <c:pt idx="292">
                  <c:v>4.0582319390231998E-2</c:v>
                </c:pt>
                <c:pt idx="293">
                  <c:v>3.6878051658775002E-2</c:v>
                </c:pt>
                <c:pt idx="294">
                  <c:v>3.1703432818214E-2</c:v>
                </c:pt>
                <c:pt idx="295">
                  <c:v>3.0956329463791999E-2</c:v>
                </c:pt>
                <c:pt idx="296">
                  <c:v>2.9473094748630999E-2</c:v>
                </c:pt>
                <c:pt idx="297">
                  <c:v>2.8727800408082E-2</c:v>
                </c:pt>
                <c:pt idx="298">
                  <c:v>3.0928746060267E-2</c:v>
                </c:pt>
                <c:pt idx="299">
                  <c:v>4.6378774716942003E-2</c:v>
                </c:pt>
                <c:pt idx="300">
                  <c:v>2.7961530820229001E-2</c:v>
                </c:pt>
                <c:pt idx="301">
                  <c:v>3.9723699600556002E-2</c:v>
                </c:pt>
                <c:pt idx="302">
                  <c:v>2.7942614693402999E-2</c:v>
                </c:pt>
                <c:pt idx="303">
                  <c:v>4.5577846226228E-2</c:v>
                </c:pt>
                <c:pt idx="304">
                  <c:v>4.6291873939145002E-2</c:v>
                </c:pt>
                <c:pt idx="305">
                  <c:v>2.7174711360498E-2</c:v>
                </c:pt>
                <c:pt idx="306">
                  <c:v>3.5978354247280998E-2</c:v>
                </c:pt>
                <c:pt idx="307">
                  <c:v>5.0645175496543002E-2</c:v>
                </c:pt>
                <c:pt idx="308">
                  <c:v>4.1082524521132001E-2</c:v>
                </c:pt>
                <c:pt idx="309">
                  <c:v>6.0865165325921997E-2</c:v>
                </c:pt>
                <c:pt idx="310">
                  <c:v>3.6643459142543001E-2</c:v>
                </c:pt>
                <c:pt idx="311">
                  <c:v>7.8388278388277999E-2</c:v>
                </c:pt>
                <c:pt idx="312">
                  <c:v>2.5620941825821999E-2</c:v>
                </c:pt>
                <c:pt idx="313">
                  <c:v>3.9519327878690003E-2</c:v>
                </c:pt>
                <c:pt idx="314">
                  <c:v>3.2188213261544002E-2</c:v>
                </c:pt>
                <c:pt idx="315">
                  <c:v>3.6565745209887E-2</c:v>
                </c:pt>
                <c:pt idx="316">
                  <c:v>9.1380948899772996E-2</c:v>
                </c:pt>
                <c:pt idx="317">
                  <c:v>5.2587371726984002E-2</c:v>
                </c:pt>
                <c:pt idx="318">
                  <c:v>5.2559731945366998E-2</c:v>
                </c:pt>
                <c:pt idx="319">
                  <c:v>4.3047154874907997E-2</c:v>
                </c:pt>
                <c:pt idx="320">
                  <c:v>4.3757931125015997E-2</c:v>
                </c:pt>
                <c:pt idx="321">
                  <c:v>5.1757570455903998E-2</c:v>
                </c:pt>
                <c:pt idx="322">
                  <c:v>4.2258959992422997E-2</c:v>
                </c:pt>
                <c:pt idx="323">
                  <c:v>4.2241109338927003E-2</c:v>
                </c:pt>
                <c:pt idx="324">
                  <c:v>3.9311323845229999E-2</c:v>
                </c:pt>
                <c:pt idx="325">
                  <c:v>4.0751278935227002E-2</c:v>
                </c:pt>
                <c:pt idx="326">
                  <c:v>4.5099108928896001E-2</c:v>
                </c:pt>
                <c:pt idx="327">
                  <c:v>4.0716316336695001E-2</c:v>
                </c:pt>
                <c:pt idx="328">
                  <c:v>3.4885495628410999E-2</c:v>
                </c:pt>
                <c:pt idx="329">
                  <c:v>3.1967219069899001E-2</c:v>
                </c:pt>
                <c:pt idx="330">
                  <c:v>3.1957003304645001E-2</c:v>
                </c:pt>
                <c:pt idx="331">
                  <c:v>4.7194127598399999E-2</c:v>
                </c:pt>
                <c:pt idx="332">
                  <c:v>2.5400235133604999E-2</c:v>
                </c:pt>
                <c:pt idx="333">
                  <c:v>2.2491638189351001E-2</c:v>
                </c:pt>
                <c:pt idx="334">
                  <c:v>5.0050776149717001E-2</c:v>
                </c:pt>
                <c:pt idx="335">
                  <c:v>3.1175459838033E-2</c:v>
                </c:pt>
                <c:pt idx="336">
                  <c:v>3.9863160641290002E-2</c:v>
                </c:pt>
                <c:pt idx="337">
                  <c:v>3.6224796597766999E-2</c:v>
                </c:pt>
                <c:pt idx="338">
                  <c:v>3.4763211831079999E-2</c:v>
                </c:pt>
                <c:pt idx="339">
                  <c:v>4.0542986425339003E-2</c:v>
                </c:pt>
                <c:pt idx="340">
                  <c:v>4.3421309731438998E-2</c:v>
                </c:pt>
                <c:pt idx="341">
                  <c:v>3.1828473463010001E-2</c:v>
                </c:pt>
                <c:pt idx="342">
                  <c:v>6.4359836569404E-2</c:v>
                </c:pt>
                <c:pt idx="343">
                  <c:v>6.7931836905777004E-2</c:v>
                </c:pt>
                <c:pt idx="344">
                  <c:v>7.1496663489036993E-2</c:v>
                </c:pt>
                <c:pt idx="345">
                  <c:v>0.11474593517937</c:v>
                </c:pt>
                <c:pt idx="346">
                  <c:v>9.0826521344232997E-2</c:v>
                </c:pt>
                <c:pt idx="347">
                  <c:v>6.0496067755596003E-2</c:v>
                </c:pt>
                <c:pt idx="348">
                  <c:v>6.1179247999078999E-2</c:v>
                </c:pt>
                <c:pt idx="349">
                  <c:v>5.3229368224944E-2</c:v>
                </c:pt>
                <c:pt idx="350">
                  <c:v>4.0260253783384999E-2</c:v>
                </c:pt>
                <c:pt idx="351">
                  <c:v>4.6711845405350998E-2</c:v>
                </c:pt>
                <c:pt idx="352">
                  <c:v>2.5140788415125001E-2</c:v>
                </c:pt>
                <c:pt idx="353">
                  <c:v>4.3805789545496999E-2</c:v>
                </c:pt>
                <c:pt idx="354">
                  <c:v>5.3118180774090001E-2</c:v>
                </c:pt>
                <c:pt idx="355">
                  <c:v>3.9458769173375E-2</c:v>
                </c:pt>
                <c:pt idx="356">
                  <c:v>0.13769264420076999</c:v>
                </c:pt>
                <c:pt idx="357">
                  <c:v>0.22415904549783999</c:v>
                </c:pt>
                <c:pt idx="358">
                  <c:v>6.4310519771912003E-2</c:v>
                </c:pt>
                <c:pt idx="359">
                  <c:v>3.7133308577793997E-2</c:v>
                </c:pt>
                <c:pt idx="360">
                  <c:v>4.4971732054137001E-2</c:v>
                </c:pt>
                <c:pt idx="361">
                  <c:v>3.5675806808370999E-2</c:v>
                </c:pt>
                <c:pt idx="362">
                  <c:v>3.7089607064143999E-2</c:v>
                </c:pt>
                <c:pt idx="363">
                  <c:v>4.4205828039329001E-2</c:v>
                </c:pt>
                <c:pt idx="364">
                  <c:v>5.5589209991804001E-2</c:v>
                </c:pt>
                <c:pt idx="365">
                  <c:v>3.9175742380317999E-2</c:v>
                </c:pt>
                <c:pt idx="366">
                  <c:v>4.5568466621098001E-2</c:v>
                </c:pt>
                <c:pt idx="367">
                  <c:v>4.8394443179230001E-2</c:v>
                </c:pt>
                <c:pt idx="368">
                  <c:v>2.9164888319817998E-2</c:v>
                </c:pt>
                <c:pt idx="369">
                  <c:v>3.7689960958888997E-2</c:v>
                </c:pt>
                <c:pt idx="370">
                  <c:v>3.4832307320470997E-2</c:v>
                </c:pt>
                <c:pt idx="371">
                  <c:v>2.7003403850117E-2</c:v>
                </c:pt>
                <c:pt idx="372">
                  <c:v>3.2679506397369003E-2</c:v>
                </c:pt>
                <c:pt idx="373">
                  <c:v>2.1305758946643001E-3</c:v>
                </c:pt>
                <c:pt idx="374">
                  <c:v>7.1017683403166998E-2</c:v>
                </c:pt>
                <c:pt idx="375">
                  <c:v>4.8257753175785997E-2</c:v>
                </c:pt>
                <c:pt idx="376">
                  <c:v>4.7525145767425003E-2</c:v>
                </c:pt>
                <c:pt idx="377">
                  <c:v>3.4031692013187002E-2</c:v>
                </c:pt>
                <c:pt idx="378">
                  <c:v>5.7408943037570999E-2</c:v>
                </c:pt>
                <c:pt idx="379">
                  <c:v>2.7625483445960001E-2</c:v>
                </c:pt>
                <c:pt idx="380">
                  <c:v>2.9742304178794001E-2</c:v>
                </c:pt>
                <c:pt idx="381">
                  <c:v>4.0352553891897999E-2</c:v>
                </c:pt>
                <c:pt idx="382">
                  <c:v>2.5475543478261E-2</c:v>
                </c:pt>
                <c:pt idx="383">
                  <c:v>6.5795059003310993E-2</c:v>
                </c:pt>
                <c:pt idx="384">
                  <c:v>0.11170735501022</c:v>
                </c:pt>
                <c:pt idx="385">
                  <c:v>7.6271725082803998E-2</c:v>
                </c:pt>
                <c:pt idx="386">
                  <c:v>6.9156781245809998E-2</c:v>
                </c:pt>
                <c:pt idx="387">
                  <c:v>5.1479143894785001E-2</c:v>
                </c:pt>
                <c:pt idx="388">
                  <c:v>4.9338163774510002E-2</c:v>
                </c:pt>
                <c:pt idx="389">
                  <c:v>3.5224166596218E-2</c:v>
                </c:pt>
                <c:pt idx="390">
                  <c:v>2.7465175565853001E-2</c:v>
                </c:pt>
                <c:pt idx="391">
                  <c:v>3.1681885705837E-2</c:v>
                </c:pt>
                <c:pt idx="392">
                  <c:v>4.3636773131008999E-2</c:v>
                </c:pt>
                <c:pt idx="393">
                  <c:v>5.2763394867177002E-2</c:v>
                </c:pt>
                <c:pt idx="394">
                  <c:v>5.7657556304010003E-2</c:v>
                </c:pt>
                <c:pt idx="395">
                  <c:v>3.7244994764618997E-2</c:v>
                </c:pt>
                <c:pt idx="396">
                  <c:v>2.7396490439327001E-2</c:v>
                </c:pt>
                <c:pt idx="397">
                  <c:v>4.0030057657328998E-2</c:v>
                </c:pt>
                <c:pt idx="398">
                  <c:v>3.6504036504037003E-2</c:v>
                </c:pt>
                <c:pt idx="399">
                  <c:v>3.8595949530532997E-2</c:v>
                </c:pt>
                <c:pt idx="400">
                  <c:v>3.5073689822316997E-2</c:v>
                </c:pt>
                <c:pt idx="401">
                  <c:v>3.9268759598056001E-2</c:v>
                </c:pt>
                <c:pt idx="402">
                  <c:v>2.8739056377616999E-2</c:v>
                </c:pt>
                <c:pt idx="403">
                  <c:v>2.5227043390515E-2</c:v>
                </c:pt>
                <c:pt idx="404">
                  <c:v>4.1333893792909998E-2</c:v>
                </c:pt>
                <c:pt idx="405">
                  <c:v>4.3417670992094003E-2</c:v>
                </c:pt>
                <c:pt idx="406">
                  <c:v>4.4098809332147999E-2</c:v>
                </c:pt>
                <c:pt idx="407">
                  <c:v>8.6059724049144998E-2</c:v>
                </c:pt>
                <c:pt idx="408">
                  <c:v>7.8295944689507999E-2</c:v>
                </c:pt>
                <c:pt idx="409">
                  <c:v>4.2609965143651E-2</c:v>
                </c:pt>
                <c:pt idx="410">
                  <c:v>4.0497137271331002E-2</c:v>
                </c:pt>
                <c:pt idx="411">
                  <c:v>6.0023171736066E-2</c:v>
                </c:pt>
                <c:pt idx="412">
                  <c:v>6.6962417343265995E-2</c:v>
                </c:pt>
                <c:pt idx="413">
                  <c:v>3.4852920674752999E-2</c:v>
                </c:pt>
                <c:pt idx="414">
                  <c:v>3.0659884328617999E-2</c:v>
                </c:pt>
                <c:pt idx="415">
                  <c:v>7.0356799531882994E-2</c:v>
                </c:pt>
                <c:pt idx="416">
                  <c:v>5.9169538129546E-2</c:v>
                </c:pt>
                <c:pt idx="417">
                  <c:v>5.0090441074162002E-2</c:v>
                </c:pt>
                <c:pt idx="418">
                  <c:v>8.5528328651295005E-2</c:v>
                </c:pt>
                <c:pt idx="419">
                  <c:v>7.9897175808524998E-2</c:v>
                </c:pt>
                <c:pt idx="420">
                  <c:v>4.2346407497397001E-2</c:v>
                </c:pt>
                <c:pt idx="421">
                  <c:v>9.5065609148503996E-2</c:v>
                </c:pt>
                <c:pt idx="422">
                  <c:v>3.1196273085242001E-2</c:v>
                </c:pt>
                <c:pt idx="423">
                  <c:v>3.4651715606440002E-2</c:v>
                </c:pt>
                <c:pt idx="424">
                  <c:v>5.9580305245145002E-2</c:v>
                </c:pt>
                <c:pt idx="425">
                  <c:v>2.2156215164544999E-2</c:v>
                </c:pt>
                <c:pt idx="426">
                  <c:v>5.9531638296841001E-2</c:v>
                </c:pt>
                <c:pt idx="427">
                  <c:v>4.9118971683950997E-2</c:v>
                </c:pt>
                <c:pt idx="428">
                  <c:v>3.5265319669751001E-2</c:v>
                </c:pt>
                <c:pt idx="429">
                  <c:v>4.6312617077604999E-2</c:v>
                </c:pt>
                <c:pt idx="430">
                  <c:v>6.2873093079813994E-2</c:v>
                </c:pt>
                <c:pt idx="431">
                  <c:v>6.8357419541935999E-2</c:v>
                </c:pt>
                <c:pt idx="432">
                  <c:v>0.12558133116211001</c:v>
                </c:pt>
                <c:pt idx="433">
                  <c:v>8.2697025663643994E-2</c:v>
                </c:pt>
                <c:pt idx="434">
                  <c:v>3.8560057289227997E-2</c:v>
                </c:pt>
                <c:pt idx="435">
                  <c:v>5.2311335040335E-2</c:v>
                </c:pt>
                <c:pt idx="436">
                  <c:v>3.9212988442488002E-2</c:v>
                </c:pt>
                <c:pt idx="437">
                  <c:v>2.2693357722962E-2</c:v>
                </c:pt>
                <c:pt idx="438">
                  <c:v>2.0625644551392E-2</c:v>
                </c:pt>
                <c:pt idx="439">
                  <c:v>1.4434973879571E-2</c:v>
                </c:pt>
                <c:pt idx="440">
                  <c:v>1.1683768496436001E-2</c:v>
                </c:pt>
                <c:pt idx="441">
                  <c:v>5.7037617339435999E-2</c:v>
                </c:pt>
                <c:pt idx="442">
                  <c:v>3.8461274304435002E-2</c:v>
                </c:pt>
                <c:pt idx="443">
                  <c:v>1.5790521567792998E-2</c:v>
                </c:pt>
                <c:pt idx="444">
                  <c:v>1.9906644700713998E-2</c:v>
                </c:pt>
                <c:pt idx="445">
                  <c:v>2.8824575009092999E-2</c:v>
                </c:pt>
                <c:pt idx="446">
                  <c:v>2.6757963924776001E-2</c:v>
                </c:pt>
                <c:pt idx="447">
                  <c:v>3.1552232663419999E-2</c:v>
                </c:pt>
                <c:pt idx="448">
                  <c:v>5.1427631037603998E-2</c:v>
                </c:pt>
                <c:pt idx="449">
                  <c:v>5.6883990925975E-2</c:v>
                </c:pt>
                <c:pt idx="450">
                  <c:v>3.3563023137936999E-2</c:v>
                </c:pt>
                <c:pt idx="451">
                  <c:v>3.0128112953034001E-2</c:v>
                </c:pt>
                <c:pt idx="452">
                  <c:v>2.9434515049251E-2</c:v>
                </c:pt>
                <c:pt idx="453">
                  <c:v>5.2008485595018E-2</c:v>
                </c:pt>
                <c:pt idx="454">
                  <c:v>5.6085249579361E-2</c:v>
                </c:pt>
                <c:pt idx="455">
                  <c:v>9.8435961938095007E-2</c:v>
                </c:pt>
                <c:pt idx="456">
                  <c:v>0.22467766608392001</c:v>
                </c:pt>
                <c:pt idx="457">
                  <c:v>0.26505679301722002</c:v>
                </c:pt>
                <c:pt idx="458">
                  <c:v>0.11009174311927</c:v>
                </c:pt>
                <c:pt idx="459">
                  <c:v>6.3810144455306E-2</c:v>
                </c:pt>
                <c:pt idx="460">
                  <c:v>2.7135937478799999E-2</c:v>
                </c:pt>
                <c:pt idx="461">
                  <c:v>6.0361081345034998E-2</c:v>
                </c:pt>
                <c:pt idx="462">
                  <c:v>3.7957094926628E-2</c:v>
                </c:pt>
                <c:pt idx="463">
                  <c:v>4.1330433427512997E-2</c:v>
                </c:pt>
                <c:pt idx="464">
                  <c:v>2.1672581475361E-2</c:v>
                </c:pt>
                <c:pt idx="465">
                  <c:v>2.8439099699358001E-2</c:v>
                </c:pt>
                <c:pt idx="466">
                  <c:v>2.3015582903483E-2</c:v>
                </c:pt>
                <c:pt idx="467">
                  <c:v>1.8272874932323002E-2</c:v>
                </c:pt>
                <c:pt idx="468">
                  <c:v>4.4658867153402997E-2</c:v>
                </c:pt>
                <c:pt idx="469">
                  <c:v>5.0726058991025003E-2</c:v>
                </c:pt>
                <c:pt idx="470">
                  <c:v>6.2192417933048999E-2</c:v>
                </c:pt>
                <c:pt idx="471">
                  <c:v>4.3912984731793003E-2</c:v>
                </c:pt>
                <c:pt idx="472">
                  <c:v>3.7140831279333E-2</c:v>
                </c:pt>
                <c:pt idx="473">
                  <c:v>2.5651410827596002E-2</c:v>
                </c:pt>
                <c:pt idx="474">
                  <c:v>6.8161265505000998E-2</c:v>
                </c:pt>
                <c:pt idx="475">
                  <c:v>8.0254115552437999E-2</c:v>
                </c:pt>
                <c:pt idx="476">
                  <c:v>4.9865901157697998E-2</c:v>
                </c:pt>
                <c:pt idx="477">
                  <c:v>4.5126353790613999E-2</c:v>
                </c:pt>
                <c:pt idx="478">
                  <c:v>4.3759551363615E-2</c:v>
                </c:pt>
                <c:pt idx="479">
                  <c:v>2.2206670076176001E-2</c:v>
                </c:pt>
                <c:pt idx="480">
                  <c:v>5.3149619542913001E-2</c:v>
                </c:pt>
                <c:pt idx="481">
                  <c:v>3.8328088437020999E-2</c:v>
                </c:pt>
                <c:pt idx="482">
                  <c:v>3.4952578760930997E-2</c:v>
                </c:pt>
                <c:pt idx="483">
                  <c:v>3.1580715605577001E-2</c:v>
                </c:pt>
                <c:pt idx="484">
                  <c:v>3.4929335267881001E-2</c:v>
                </c:pt>
                <c:pt idx="485">
                  <c:v>5.3047191856249003E-2</c:v>
                </c:pt>
                <c:pt idx="486">
                  <c:v>5.5703576438057997E-2</c:v>
                </c:pt>
                <c:pt idx="487">
                  <c:v>1.6768844827818E-2</c:v>
                </c:pt>
                <c:pt idx="488">
                  <c:v>6.3710926759260003E-2</c:v>
                </c:pt>
                <c:pt idx="489">
                  <c:v>5.4957575432623001E-2</c:v>
                </c:pt>
                <c:pt idx="490">
                  <c:v>6.4305235517924997E-2</c:v>
                </c:pt>
                <c:pt idx="491">
                  <c:v>5.0206180046056002E-2</c:v>
                </c:pt>
                <c:pt idx="492">
                  <c:v>7.5606019042012002E-2</c:v>
                </c:pt>
                <c:pt idx="493">
                  <c:v>6.3514561548953005E-2</c:v>
                </c:pt>
                <c:pt idx="494">
                  <c:v>3.4743797898000001E-2</c:v>
                </c:pt>
                <c:pt idx="495">
                  <c:v>2.8052551780335E-2</c:v>
                </c:pt>
                <c:pt idx="496">
                  <c:v>3.6725182123516997E-2</c:v>
                </c:pt>
                <c:pt idx="497">
                  <c:v>3.7379185133764002E-2</c:v>
                </c:pt>
                <c:pt idx="498">
                  <c:v>2.9358385822569E-2</c:v>
                </c:pt>
                <c:pt idx="499">
                  <c:v>9.8721950959203997E-2</c:v>
                </c:pt>
                <c:pt idx="500">
                  <c:v>0.12394711589722</c:v>
                </c:pt>
                <c:pt idx="501">
                  <c:v>9.9833610648918006E-2</c:v>
                </c:pt>
                <c:pt idx="502">
                  <c:v>0.11436170212766</c:v>
                </c:pt>
                <c:pt idx="503">
                  <c:v>6.7077544297744998E-2</c:v>
                </c:pt>
                <c:pt idx="504">
                  <c:v>4.7785601932662E-2</c:v>
                </c:pt>
                <c:pt idx="505">
                  <c:v>5.9703472751997999E-2</c:v>
                </c:pt>
                <c:pt idx="506">
                  <c:v>3.3148804985579997E-2</c:v>
                </c:pt>
                <c:pt idx="507">
                  <c:v>5.5671537926234999E-2</c:v>
                </c:pt>
                <c:pt idx="508">
                  <c:v>2.6495505699846E-2</c:v>
                </c:pt>
                <c:pt idx="509">
                  <c:v>6.2247945486692997E-2</c:v>
                </c:pt>
                <c:pt idx="510">
                  <c:v>2.0515807098469001E-2</c:v>
                </c:pt>
                <c:pt idx="511">
                  <c:v>3.7053211057736998E-2</c:v>
                </c:pt>
                <c:pt idx="512">
                  <c:v>5.6882068919902003E-2</c:v>
                </c:pt>
                <c:pt idx="513">
                  <c:v>9.2546074724345007E-2</c:v>
                </c:pt>
                <c:pt idx="514">
                  <c:v>3.9625931209383E-2</c:v>
                </c:pt>
                <c:pt idx="515">
                  <c:v>6.4696717631836001E-2</c:v>
                </c:pt>
                <c:pt idx="516">
                  <c:v>0.35032393418396002</c:v>
                </c:pt>
                <c:pt idx="517">
                  <c:v>0.14266460668617001</c:v>
                </c:pt>
                <c:pt idx="518">
                  <c:v>8.2062998122399006E-2</c:v>
                </c:pt>
                <c:pt idx="519">
                  <c:v>4.2637769191916003E-2</c:v>
                </c:pt>
                <c:pt idx="520">
                  <c:v>3.8029794376835999E-2</c:v>
                </c:pt>
                <c:pt idx="521">
                  <c:v>5.4401258438749003E-2</c:v>
                </c:pt>
                <c:pt idx="522">
                  <c:v>3.0133701925281999E-2</c:v>
                </c:pt>
                <c:pt idx="523">
                  <c:v>4.1257637574574998E-2</c:v>
                </c:pt>
                <c:pt idx="524">
                  <c:v>8.1172019219439007E-2</c:v>
                </c:pt>
                <c:pt idx="525">
                  <c:v>5.4288816503799998E-2</c:v>
                </c:pt>
                <c:pt idx="526">
                  <c:v>2.2880452902222001E-2</c:v>
                </c:pt>
                <c:pt idx="527">
                  <c:v>1.9607330527306E-2</c:v>
                </c:pt>
                <c:pt idx="528">
                  <c:v>4.5741469215991003E-2</c:v>
                </c:pt>
                <c:pt idx="529">
                  <c:v>3.0044936775003001E-2</c:v>
                </c:pt>
                <c:pt idx="530">
                  <c:v>1.3059092393078999E-2</c:v>
                </c:pt>
                <c:pt idx="531">
                  <c:v>1.6974603381863001E-2</c:v>
                </c:pt>
                <c:pt idx="532">
                  <c:v>2.8068617979581999E-2</c:v>
                </c:pt>
                <c:pt idx="533">
                  <c:v>5.8731784989461003E-3</c:v>
                </c:pt>
                <c:pt idx="534">
                  <c:v>1.9576111923156999E-2</c:v>
                </c:pt>
                <c:pt idx="535">
                  <c:v>4.9583110426806E-2</c:v>
                </c:pt>
                <c:pt idx="536">
                  <c:v>2.6735526950714999E-2</c:v>
                </c:pt>
                <c:pt idx="537">
                  <c:v>1.4342058085335001E-2</c:v>
                </c:pt>
                <c:pt idx="538">
                  <c:v>3.8457276573E-2</c:v>
                </c:pt>
                <c:pt idx="539">
                  <c:v>2.8668977560008999E-2</c:v>
                </c:pt>
                <c:pt idx="540">
                  <c:v>1.3027618551328999E-2</c:v>
                </c:pt>
                <c:pt idx="541">
                  <c:v>3.5821284355867997E-2</c:v>
                </c:pt>
                <c:pt idx="542">
                  <c:v>3.1902080145838001E-2</c:v>
                </c:pt>
                <c:pt idx="543">
                  <c:v>2.7335919398088999E-2</c:v>
                </c:pt>
                <c:pt idx="544">
                  <c:v>5.7910284606275002E-2</c:v>
                </c:pt>
                <c:pt idx="545">
                  <c:v>3.8367745082100002E-2</c:v>
                </c:pt>
                <c:pt idx="546">
                  <c:v>4.3553440721817001E-2</c:v>
                </c:pt>
                <c:pt idx="547">
                  <c:v>5.0032163533699998E-2</c:v>
                </c:pt>
                <c:pt idx="548">
                  <c:v>4.0265492472950998E-2</c:v>
                </c:pt>
                <c:pt idx="549">
                  <c:v>1.9475460919241998E-2</c:v>
                </c:pt>
                <c:pt idx="550">
                  <c:v>2.9207503083014001E-2</c:v>
                </c:pt>
                <c:pt idx="551">
                  <c:v>3.3741037536904002E-2</c:v>
                </c:pt>
                <c:pt idx="552">
                  <c:v>4.2810718247096001E-2</c:v>
                </c:pt>
                <c:pt idx="553">
                  <c:v>3.3066853397133E-2</c:v>
                </c:pt>
                <c:pt idx="554">
                  <c:v>2.6574369344845E-2</c:v>
                </c:pt>
                <c:pt idx="555">
                  <c:v>9.7197472865705008E-3</c:v>
                </c:pt>
                <c:pt idx="556">
                  <c:v>4.4058571983932003E-2</c:v>
                </c:pt>
                <c:pt idx="557">
                  <c:v>2.0724314802341999E-2</c:v>
                </c:pt>
                <c:pt idx="558">
                  <c:v>2.5900025900025998E-2</c:v>
                </c:pt>
                <c:pt idx="559">
                  <c:v>3.5603314344899002E-2</c:v>
                </c:pt>
                <c:pt idx="560">
                  <c:v>1.682466755104E-2</c:v>
                </c:pt>
                <c:pt idx="561">
                  <c:v>2.652674348639E-2</c:v>
                </c:pt>
                <c:pt idx="562">
                  <c:v>5.0452128691737E-2</c:v>
                </c:pt>
                <c:pt idx="563">
                  <c:v>0.10990431859322</c:v>
                </c:pt>
                <c:pt idx="564">
                  <c:v>5.7474975783015997E-2</c:v>
                </c:pt>
                <c:pt idx="565">
                  <c:v>3.7434086963257E-2</c:v>
                </c:pt>
                <c:pt idx="566">
                  <c:v>2.1290734659381E-2</c:v>
                </c:pt>
                <c:pt idx="567">
                  <c:v>2.7091530671483E-2</c:v>
                </c:pt>
                <c:pt idx="568">
                  <c:v>1.9990713990919999E-2</c:v>
                </c:pt>
                <c:pt idx="569">
                  <c:v>2.4499848487778999E-2</c:v>
                </c:pt>
                <c:pt idx="570">
                  <c:v>6.4457493505908001E-2</c:v>
                </c:pt>
                <c:pt idx="571">
                  <c:v>2.7054708485515999E-2</c:v>
                </c:pt>
                <c:pt idx="572">
                  <c:v>2.8979347385096998E-2</c:v>
                </c:pt>
                <c:pt idx="573">
                  <c:v>1.8670168932839001E-2</c:v>
                </c:pt>
                <c:pt idx="574">
                  <c:v>4.5057512696563003E-2</c:v>
                </c:pt>
                <c:pt idx="575">
                  <c:v>2.0588443449336E-2</c:v>
                </c:pt>
                <c:pt idx="576">
                  <c:v>1.8011179796601998E-2</c:v>
                </c:pt>
                <c:pt idx="577">
                  <c:v>9.0039681774038999E-3</c:v>
                </c:pt>
                <c:pt idx="578">
                  <c:v>1.8649397753069001E-2</c:v>
                </c:pt>
                <c:pt idx="579">
                  <c:v>0.23596733749116</c:v>
                </c:pt>
                <c:pt idx="580">
                  <c:v>0.15009910389552</c:v>
                </c:pt>
                <c:pt idx="581">
                  <c:v>6.2127316163991003E-2</c:v>
                </c:pt>
                <c:pt idx="582">
                  <c:v>0.2086693806488</c:v>
                </c:pt>
                <c:pt idx="583">
                  <c:v>0.10475618636381</c:v>
                </c:pt>
                <c:pt idx="584">
                  <c:v>6.8275501218750007E-2</c:v>
                </c:pt>
                <c:pt idx="585">
                  <c:v>3.5070938944684001E-2</c:v>
                </c:pt>
                <c:pt idx="586">
                  <c:v>3.6970933197347997E-2</c:v>
                </c:pt>
                <c:pt idx="587">
                  <c:v>4.1417629892059001E-2</c:v>
                </c:pt>
                <c:pt idx="588">
                  <c:v>1.7834054126353999E-2</c:v>
                </c:pt>
                <c:pt idx="589">
                  <c:v>1.2099521750482E-2</c:v>
                </c:pt>
                <c:pt idx="590">
                  <c:v>2.3559375994905998E-2</c:v>
                </c:pt>
                <c:pt idx="591">
                  <c:v>4.7744243635691998E-2</c:v>
                </c:pt>
                <c:pt idx="592">
                  <c:v>3.6904595258395997E-2</c:v>
                </c:pt>
                <c:pt idx="593">
                  <c:v>1.2721027859051E-2</c:v>
                </c:pt>
                <c:pt idx="594">
                  <c:v>3.8158229458152997E-2</c:v>
                </c:pt>
                <c:pt idx="595">
                  <c:v>1.9707565162111002E-2</c:v>
                </c:pt>
                <c:pt idx="596">
                  <c:v>1.2076450286339E-2</c:v>
                </c:pt>
                <c:pt idx="597">
                  <c:v>1.3981569748967001E-2</c:v>
                </c:pt>
                <c:pt idx="598">
                  <c:v>1.7156800447347999E-2</c:v>
                </c:pt>
                <c:pt idx="599">
                  <c:v>1.8424513497543999E-2</c:v>
                </c:pt>
                <c:pt idx="600">
                  <c:v>1.1433798307798001E-2</c:v>
                </c:pt>
                <c:pt idx="601">
                  <c:v>1.8419013503041998E-2</c:v>
                </c:pt>
                <c:pt idx="602">
                  <c:v>1.143038577552E-2</c:v>
                </c:pt>
                <c:pt idx="603">
                  <c:v>1.4603823662004E-2</c:v>
                </c:pt>
                <c:pt idx="604">
                  <c:v>5.0788491327865004E-3</c:v>
                </c:pt>
                <c:pt idx="605">
                  <c:v>1.0157182397603E-2</c:v>
                </c:pt>
                <c:pt idx="606">
                  <c:v>1.0790910245017001E-2</c:v>
                </c:pt>
                <c:pt idx="607">
                  <c:v>2.9830474050660999E-2</c:v>
                </c:pt>
                <c:pt idx="608">
                  <c:v>2.2207558183802E-2</c:v>
                </c:pt>
                <c:pt idx="609">
                  <c:v>3.9330368753925003E-2</c:v>
                </c:pt>
                <c:pt idx="610">
                  <c:v>2.6632678296270001E-2</c:v>
                </c:pt>
                <c:pt idx="611">
                  <c:v>2.9161357397792999E-2</c:v>
                </c:pt>
                <c:pt idx="612">
                  <c:v>1.7111458973693001E-2</c:v>
                </c:pt>
                <c:pt idx="613">
                  <c:v>1.2672986262483E-2</c:v>
                </c:pt>
                <c:pt idx="614">
                  <c:v>9.5035353151371998E-3</c:v>
                </c:pt>
                <c:pt idx="615">
                  <c:v>2.8507896687382E-2</c:v>
                </c:pt>
                <c:pt idx="616">
                  <c:v>2.2166489334752001E-2</c:v>
                </c:pt>
                <c:pt idx="617">
                  <c:v>1.5829697779409999E-2</c:v>
                </c:pt>
                <c:pt idx="618">
                  <c:v>6.9639646483831003E-3</c:v>
                </c:pt>
                <c:pt idx="619">
                  <c:v>1.6459133869731999E-2</c:v>
                </c:pt>
                <c:pt idx="620">
                  <c:v>1.3291728114537001E-2</c:v>
                </c:pt>
                <c:pt idx="621">
                  <c:v>1.7719948865289999E-2</c:v>
                </c:pt>
                <c:pt idx="622">
                  <c:v>4.4292023639286001E-3</c:v>
                </c:pt>
                <c:pt idx="623">
                  <c:v>2.7206752336301002E-2</c:v>
                </c:pt>
                <c:pt idx="624">
                  <c:v>1.2018318447486E-2</c:v>
                </c:pt>
                <c:pt idx="625">
                  <c:v>1.8974011928328999E-2</c:v>
                </c:pt>
                <c:pt idx="626">
                  <c:v>8.8528591573342995E-3</c:v>
                </c:pt>
                <c:pt idx="627">
                  <c:v>8.2197843887326007E-3</c:v>
                </c:pt>
                <c:pt idx="628">
                  <c:v>-1.2644782762631999E-3</c:v>
                </c:pt>
                <c:pt idx="629">
                  <c:v>0</c:v>
                </c:pt>
                <c:pt idx="630">
                  <c:v>-3.7934827965554999E-3</c:v>
                </c:pt>
                <c:pt idx="631">
                  <c:v>6.9549822964086998E-3</c:v>
                </c:pt>
                <c:pt idx="632">
                  <c:v>2.0231268690215E-2</c:v>
                </c:pt>
                <c:pt idx="633">
                  <c:v>2.7812367654215998E-2</c:v>
                </c:pt>
                <c:pt idx="634">
                  <c:v>3.1596175598905998E-2</c:v>
                </c:pt>
                <c:pt idx="635">
                  <c:v>3.1586195569088E-3</c:v>
                </c:pt>
                <c:pt idx="636">
                  <c:v>2.3373046455509E-2</c:v>
                </c:pt>
                <c:pt idx="637">
                  <c:v>3.2840929903561002E-2</c:v>
                </c:pt>
                <c:pt idx="638">
                  <c:v>4.4194430239092003E-2</c:v>
                </c:pt>
                <c:pt idx="639">
                  <c:v>1.4514612428295E-2</c:v>
                </c:pt>
                <c:pt idx="640">
                  <c:v>3.2179904596047998E-2</c:v>
                </c:pt>
                <c:pt idx="641">
                  <c:v>2.460024600246E-2</c:v>
                </c:pt>
                <c:pt idx="642">
                  <c:v>3.7837224261228E-2</c:v>
                </c:pt>
                <c:pt idx="643">
                  <c:v>1.2607637706923001E-2</c:v>
                </c:pt>
                <c:pt idx="644">
                  <c:v>1.6387862896618002E-2</c:v>
                </c:pt>
                <c:pt idx="645">
                  <c:v>2.3947567431307999E-2</c:v>
                </c:pt>
                <c:pt idx="646">
                  <c:v>4.5363474842172999E-2</c:v>
                </c:pt>
                <c:pt idx="647">
                  <c:v>4.2194092827004002E-2</c:v>
                </c:pt>
                <c:pt idx="648">
                  <c:v>1.1330945441498E-2</c:v>
                </c:pt>
                <c:pt idx="649">
                  <c:v>2.7694728560189001E-2</c:v>
                </c:pt>
                <c:pt idx="650">
                  <c:v>1.5102033111208E-2</c:v>
                </c:pt>
                <c:pt idx="651">
                  <c:v>3.7120225489641001E-2</c:v>
                </c:pt>
                <c:pt idx="652">
                  <c:v>2.2641224638684E-2</c:v>
                </c:pt>
                <c:pt idx="653">
                  <c:v>3.1439027150743999E-3</c:v>
                </c:pt>
                <c:pt idx="654">
                  <c:v>2.3892909464736E-2</c:v>
                </c:pt>
                <c:pt idx="655">
                  <c:v>1.2572211640611E-2</c:v>
                </c:pt>
                <c:pt idx="656">
                  <c:v>3.1426578085619002E-2</c:v>
                </c:pt>
                <c:pt idx="657">
                  <c:v>1.9478357032001001E-2</c:v>
                </c:pt>
                <c:pt idx="658">
                  <c:v>3.0154163159150999E-2</c:v>
                </c:pt>
                <c:pt idx="659">
                  <c:v>4.1449475601330998E-2</c:v>
                </c:pt>
                <c:pt idx="660">
                  <c:v>3.0132583366814E-2</c:v>
                </c:pt>
                <c:pt idx="661">
                  <c:v>2.6985641128626999E-2</c:v>
                </c:pt>
                <c:pt idx="662">
                  <c:v>2.8233168326149999E-2</c:v>
                </c:pt>
                <c:pt idx="663">
                  <c:v>1.9444026293341E-2</c:v>
                </c:pt>
                <c:pt idx="664">
                  <c:v>2.3829979368255001E-2</c:v>
                </c:pt>
                <c:pt idx="665">
                  <c:v>1.8181704189942E-2</c:v>
                </c:pt>
                <c:pt idx="666">
                  <c:v>4.0744687519588998E-2</c:v>
                </c:pt>
                <c:pt idx="667">
                  <c:v>4.5114195306870997E-2</c:v>
                </c:pt>
                <c:pt idx="668">
                  <c:v>1.7536497836121E-2</c:v>
                </c:pt>
                <c:pt idx="669">
                  <c:v>2.5047747268229999E-2</c:v>
                </c:pt>
                <c:pt idx="670">
                  <c:v>2.6293548690018001E-2</c:v>
                </c:pt>
                <c:pt idx="671">
                  <c:v>2.6286637000319E-2</c:v>
                </c:pt>
                <c:pt idx="672">
                  <c:v>3.5665346423141002E-2</c:v>
                </c:pt>
                <c:pt idx="673">
                  <c:v>8.1313017588630996E-3</c:v>
                </c:pt>
                <c:pt idx="674">
                  <c:v>1.1257810105761001E-2</c:v>
                </c:pt>
                <c:pt idx="675">
                  <c:v>2.8141357163851001E-2</c:v>
                </c:pt>
                <c:pt idx="676">
                  <c:v>2.4382314694407999E-2</c:v>
                </c:pt>
                <c:pt idx="677">
                  <c:v>4.8127707183529003E-2</c:v>
                </c:pt>
                <c:pt idx="678">
                  <c:v>2.1240972586650999E-2</c:v>
                </c:pt>
                <c:pt idx="679">
                  <c:v>2.3734869020999E-2</c:v>
                </c:pt>
                <c:pt idx="680">
                  <c:v>2.1231422505308E-2</c:v>
                </c:pt>
                <c:pt idx="681">
                  <c:v>4.4951115661718E-2</c:v>
                </c:pt>
                <c:pt idx="682">
                  <c:v>2.433758096926E-2</c:v>
                </c:pt>
                <c:pt idx="683">
                  <c:v>4.3672208877935997E-3</c:v>
                </c:pt>
                <c:pt idx="684">
                  <c:v>2.6202181019639E-2</c:v>
                </c:pt>
                <c:pt idx="685">
                  <c:v>1.7463544850124999E-2</c:v>
                </c:pt>
                <c:pt idx="686">
                  <c:v>2.8685099961337002E-2</c:v>
                </c:pt>
                <c:pt idx="687">
                  <c:v>2.9923694578824E-2</c:v>
                </c:pt>
                <c:pt idx="688">
                  <c:v>2.6798623921823E-2</c:v>
                </c:pt>
                <c:pt idx="689">
                  <c:v>4.0498694695916999E-2</c:v>
                </c:pt>
                <c:pt idx="690">
                  <c:v>5.5429610622554998E-2</c:v>
                </c:pt>
                <c:pt idx="691">
                  <c:v>2.6143302646075998E-2</c:v>
                </c:pt>
                <c:pt idx="692">
                  <c:v>3.1114844892498002E-2</c:v>
                </c:pt>
                <c:pt idx="693">
                  <c:v>3.2349373230893999E-2</c:v>
                </c:pt>
                <c:pt idx="694">
                  <c:v>3.4204618245364998E-2</c:v>
                </c:pt>
                <c:pt idx="695">
                  <c:v>4.4761644244398997E-2</c:v>
                </c:pt>
                <c:pt idx="696">
                  <c:v>6.2762546295145993E-2</c:v>
                </c:pt>
                <c:pt idx="697">
                  <c:v>3.2293122185995997E-2</c:v>
                </c:pt>
                <c:pt idx="698">
                  <c:v>1.4899706351621E-2</c:v>
                </c:pt>
                <c:pt idx="699">
                  <c:v>2.5449873060998999E-2</c:v>
                </c:pt>
                <c:pt idx="700">
                  <c:v>3.0407963162925E-2</c:v>
                </c:pt>
                <c:pt idx="701">
                  <c:v>1.2407640625096999E-2</c:v>
                </c:pt>
                <c:pt idx="702">
                  <c:v>1.7368541848881001E-2</c:v>
                </c:pt>
                <c:pt idx="703">
                  <c:v>3.4110854073766003E-2</c:v>
                </c:pt>
                <c:pt idx="704">
                  <c:v>3.0999293216115002E-2</c:v>
                </c:pt>
                <c:pt idx="705">
                  <c:v>1.8593811979373001E-2</c:v>
                </c:pt>
                <c:pt idx="706">
                  <c:v>2.6646175963910002E-2</c:v>
                </c:pt>
                <c:pt idx="707">
                  <c:v>5.5136695639244997E-2</c:v>
                </c:pt>
                <c:pt idx="708">
                  <c:v>3.5911978502347001E-2</c:v>
                </c:pt>
                <c:pt idx="709">
                  <c:v>2.7233789705626999E-2</c:v>
                </c:pt>
                <c:pt idx="710">
                  <c:v>2.1038562447404E-2</c:v>
                </c:pt>
                <c:pt idx="711">
                  <c:v>1.9178183887850999E-2</c:v>
                </c:pt>
                <c:pt idx="712">
                  <c:v>2.2885701384894E-2</c:v>
                </c:pt>
                <c:pt idx="713">
                  <c:v>-6.1839094675654005E-4</c:v>
                </c:pt>
                <c:pt idx="714">
                  <c:v>7.4207372502457999E-3</c:v>
                </c:pt>
                <c:pt idx="715">
                  <c:v>1.8550466544234E-3</c:v>
                </c:pt>
                <c:pt idx="716">
                  <c:v>8.6567238010438006E-3</c:v>
                </c:pt>
                <c:pt idx="717">
                  <c:v>-6.1828389123150002E-4</c:v>
                </c:pt>
                <c:pt idx="718">
                  <c:v>-3.0914385700241999E-3</c:v>
                </c:pt>
                <c:pt idx="719">
                  <c:v>-2.4732273143225E-3</c:v>
                </c:pt>
                <c:pt idx="720">
                  <c:v>1.4839730906212999E-2</c:v>
                </c:pt>
                <c:pt idx="721">
                  <c:v>1.7928680943667001E-2</c:v>
                </c:pt>
                <c:pt idx="722">
                  <c:v>8.6536737935851999E-3</c:v>
                </c:pt>
                <c:pt idx="723">
                  <c:v>1.2361321425259999E-3</c:v>
                </c:pt>
                <c:pt idx="724">
                  <c:v>-2.4722337249764E-3</c:v>
                </c:pt>
                <c:pt idx="725">
                  <c:v>-3.7084422688250002E-3</c:v>
                </c:pt>
                <c:pt idx="726">
                  <c:v>1.8542898996829001E-3</c:v>
                </c:pt>
                <c:pt idx="727">
                  <c:v>-2.4723406885469E-3</c:v>
                </c:pt>
                <c:pt idx="728">
                  <c:v>-1.7306812703200999E-2</c:v>
                </c:pt>
                <c:pt idx="729">
                  <c:v>-1.29823563595E-2</c:v>
                </c:pt>
                <c:pt idx="730">
                  <c:v>-6.8011648540531999E-3</c:v>
                </c:pt>
                <c:pt idx="731">
                  <c:v>-2.4733190705266998E-3</c:v>
                </c:pt>
                <c:pt idx="732">
                  <c:v>1.4221936409394001E-2</c:v>
                </c:pt>
                <c:pt idx="733">
                  <c:v>4.9460570651333998E-3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47A-41CB-988F-79747FFF756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Sheet1!$G$2:$G$735</c:f>
              <c:numCache>
                <c:formatCode>General</c:formatCode>
                <c:ptCount val="734"/>
                <c:pt idx="0">
                  <c:v>0.29592665660903</c:v>
                </c:pt>
                <c:pt idx="1">
                  <c:v>0.43968759039630001</c:v>
                </c:pt>
                <c:pt idx="2">
                  <c:v>0.52992339150971002</c:v>
                </c:pt>
                <c:pt idx="3">
                  <c:v>0.38388815676388</c:v>
                </c:pt>
                <c:pt idx="4">
                  <c:v>0.22831050228311001</c:v>
                </c:pt>
                <c:pt idx="5">
                  <c:v>0.82004555808655999</c:v>
                </c:pt>
                <c:pt idx="6">
                  <c:v>0.35020334387709001</c:v>
                </c:pt>
                <c:pt idx="7">
                  <c:v>0.70921985815602995</c:v>
                </c:pt>
                <c:pt idx="8">
                  <c:v>1.0060362173038</c:v>
                </c:pt>
                <c:pt idx="9">
                  <c:v>0.2324037184595</c:v>
                </c:pt>
                <c:pt idx="10">
                  <c:v>0.21530308049023</c:v>
                </c:pt>
                <c:pt idx="11">
                  <c:v>0.36357626838538998</c:v>
                </c:pt>
                <c:pt idx="12">
                  <c:v>0.29639387452659</c:v>
                </c:pt>
                <c:pt idx="13">
                  <c:v>0.27910031193564</c:v>
                </c:pt>
                <c:pt idx="14">
                  <c:v>0.27286618642218002</c:v>
                </c:pt>
                <c:pt idx="15">
                  <c:v>0.20681397627081999</c:v>
                </c:pt>
                <c:pt idx="16">
                  <c:v>0.41820551814034002</c:v>
                </c:pt>
                <c:pt idx="17">
                  <c:v>2.6069554870463998</c:v>
                </c:pt>
                <c:pt idx="18">
                  <c:v>2.1770070107005002</c:v>
                </c:pt>
                <c:pt idx="19">
                  <c:v>0.39723483285184003</c:v>
                </c:pt>
                <c:pt idx="20">
                  <c:v>0.56523303016288995</c:v>
                </c:pt>
                <c:pt idx="21">
                  <c:v>0.32701446017065999</c:v>
                </c:pt>
                <c:pt idx="22">
                  <c:v>0.23936847466259001</c:v>
                </c:pt>
                <c:pt idx="23">
                  <c:v>0.10669647393558</c:v>
                </c:pt>
                <c:pt idx="24">
                  <c:v>3.0452215398670001E-2</c:v>
                </c:pt>
                <c:pt idx="25">
                  <c:v>0.20295296565021001</c:v>
                </c:pt>
                <c:pt idx="26">
                  <c:v>0.2329231859841</c:v>
                </c:pt>
                <c:pt idx="27">
                  <c:v>0.28795150290477001</c:v>
                </c:pt>
                <c:pt idx="28">
                  <c:v>0.17126737860165001</c:v>
                </c:pt>
                <c:pt idx="29">
                  <c:v>0.12068792115056</c:v>
                </c:pt>
                <c:pt idx="30">
                  <c:v>8.0361627322953003E-2</c:v>
                </c:pt>
                <c:pt idx="31">
                  <c:v>0.14553849242195999</c:v>
                </c:pt>
                <c:pt idx="32">
                  <c:v>0.13530443497870001</c:v>
                </c:pt>
                <c:pt idx="33">
                  <c:v>0.30527474727255</c:v>
                </c:pt>
                <c:pt idx="34">
                  <c:v>0.88310133213591002</c:v>
                </c:pt>
                <c:pt idx="35">
                  <c:v>1.404549950544</c:v>
                </c:pt>
                <c:pt idx="36">
                  <c:v>0.67303940694498998</c:v>
                </c:pt>
                <c:pt idx="37">
                  <c:v>0.26160255789168002</c:v>
                </c:pt>
                <c:pt idx="38">
                  <c:v>0.18361035948976001</c:v>
                </c:pt>
                <c:pt idx="39">
                  <c:v>0.13504388926401001</c:v>
                </c:pt>
                <c:pt idx="40">
                  <c:v>0.22155861670359001</c:v>
                </c:pt>
                <c:pt idx="41">
                  <c:v>0.30276816608996998</c:v>
                </c:pt>
                <c:pt idx="42">
                  <c:v>0.34497628288054999</c:v>
                </c:pt>
                <c:pt idx="43">
                  <c:v>0.32946569259418002</c:v>
                </c:pt>
                <c:pt idx="44">
                  <c:v>0.18560822387206999</c:v>
                </c:pt>
                <c:pt idx="45">
                  <c:v>0.12350957199183001</c:v>
                </c:pt>
                <c:pt idx="46">
                  <c:v>0.22299188689092</c:v>
                </c:pt>
                <c:pt idx="47">
                  <c:v>0.48759704601400999</c:v>
                </c:pt>
                <c:pt idx="48">
                  <c:v>0.38158948508974</c:v>
                </c:pt>
                <c:pt idx="49">
                  <c:v>0.52562417871222</c:v>
                </c:pt>
                <c:pt idx="50">
                  <c:v>0.63492063492063</c:v>
                </c:pt>
                <c:pt idx="51">
                  <c:v>0.57524587121915005</c:v>
                </c:pt>
                <c:pt idx="52">
                  <c:v>0.31365313653137</c:v>
                </c:pt>
                <c:pt idx="53">
                  <c:v>0.28048556189075002</c:v>
                </c:pt>
                <c:pt idx="54">
                  <c:v>0.29345682974919002</c:v>
                </c:pt>
                <c:pt idx="55">
                  <c:v>0.35203218579984003</c:v>
                </c:pt>
                <c:pt idx="56">
                  <c:v>0.30523917995444</c:v>
                </c:pt>
                <c:pt idx="57">
                  <c:v>0.15442612526683999</c:v>
                </c:pt>
                <c:pt idx="58">
                  <c:v>0.37640016325789999</c:v>
                </c:pt>
                <c:pt idx="59">
                  <c:v>0.51956266377519</c:v>
                </c:pt>
                <c:pt idx="60">
                  <c:v>0.20225628118118</c:v>
                </c:pt>
                <c:pt idx="61">
                  <c:v>0.14353637750067</c:v>
                </c:pt>
                <c:pt idx="62">
                  <c:v>0.17468422467079001</c:v>
                </c:pt>
                <c:pt idx="63">
                  <c:v>0.18332215515313999</c:v>
                </c:pt>
                <c:pt idx="64">
                  <c:v>0.13835579755423</c:v>
                </c:pt>
                <c:pt idx="65">
                  <c:v>0.14707848642867</c:v>
                </c:pt>
                <c:pt idx="66">
                  <c:v>0.14686248331108001</c:v>
                </c:pt>
                <c:pt idx="67">
                  <c:v>8.8877038617072995E-2</c:v>
                </c:pt>
                <c:pt idx="68">
                  <c:v>9.3238023353905006E-2</c:v>
                </c:pt>
                <c:pt idx="69">
                  <c:v>9.7586941092974E-2</c:v>
                </c:pt>
                <c:pt idx="70">
                  <c:v>0.14180625720109999</c:v>
                </c:pt>
                <c:pt idx="71">
                  <c:v>0.12390477033366</c:v>
                </c:pt>
                <c:pt idx="72">
                  <c:v>0.10607265977194</c:v>
                </c:pt>
                <c:pt idx="73">
                  <c:v>0.11920529801325</c:v>
                </c:pt>
                <c:pt idx="74">
                  <c:v>0.46743396392821002</c:v>
                </c:pt>
                <c:pt idx="75">
                  <c:v>0.31602510643901</c:v>
                </c:pt>
                <c:pt idx="76">
                  <c:v>0.11813607525706001</c:v>
                </c:pt>
                <c:pt idx="77">
                  <c:v>0.13547766803601</c:v>
                </c:pt>
                <c:pt idx="78">
                  <c:v>0.39715445380351999</c:v>
                </c:pt>
                <c:pt idx="79">
                  <c:v>0.29125369500956</c:v>
                </c:pt>
                <c:pt idx="80">
                  <c:v>9.5357808504183003E-2</c:v>
                </c:pt>
                <c:pt idx="81">
                  <c:v>0.62356558264409001</c:v>
                </c:pt>
                <c:pt idx="82">
                  <c:v>0.43895511468777998</c:v>
                </c:pt>
                <c:pt idx="83">
                  <c:v>0.29135781310253001</c:v>
                </c:pt>
                <c:pt idx="84">
                  <c:v>0.94416200281967</c:v>
                </c:pt>
                <c:pt idx="85">
                  <c:v>0.17352293888607001</c:v>
                </c:pt>
                <c:pt idx="86">
                  <c:v>0.1943470362077</c:v>
                </c:pt>
                <c:pt idx="87">
                  <c:v>0.21083702298123999</c:v>
                </c:pt>
                <c:pt idx="88">
                  <c:v>0.12623606143488</c:v>
                </c:pt>
                <c:pt idx="89">
                  <c:v>0.60937171674722002</c:v>
                </c:pt>
                <c:pt idx="90">
                  <c:v>0.33416875522139</c:v>
                </c:pt>
                <c:pt idx="91">
                  <c:v>0.21648626144878999</c:v>
                </c:pt>
                <c:pt idx="92">
                  <c:v>0.18693918245263999</c:v>
                </c:pt>
                <c:pt idx="93">
                  <c:v>0.10366131774267</c:v>
                </c:pt>
                <c:pt idx="94">
                  <c:v>0.17811283240824999</c:v>
                </c:pt>
                <c:pt idx="95">
                  <c:v>0.11990903452553001</c:v>
                </c:pt>
                <c:pt idx="96">
                  <c:v>0.1404146361609</c:v>
                </c:pt>
                <c:pt idx="97">
                  <c:v>0.14846585285384001</c:v>
                </c:pt>
                <c:pt idx="98">
                  <c:v>0.18530719815516</c:v>
                </c:pt>
                <c:pt idx="99">
                  <c:v>0.11919930946607001</c:v>
                </c:pt>
                <c:pt idx="100">
                  <c:v>6.5686837999836004E-2</c:v>
                </c:pt>
                <c:pt idx="101">
                  <c:v>0.23385574792812</c:v>
                </c:pt>
                <c:pt idx="102">
                  <c:v>0.22921697842905001</c:v>
                </c:pt>
                <c:pt idx="103">
                  <c:v>0.1429329848491</c:v>
                </c:pt>
                <c:pt idx="104">
                  <c:v>0.18350868607781001</c:v>
                </c:pt>
                <c:pt idx="105">
                  <c:v>0.19131355069809</c:v>
                </c:pt>
                <c:pt idx="106">
                  <c:v>0.36158283903470001</c:v>
                </c:pt>
                <c:pt idx="107">
                  <c:v>0.25098166214630002</c:v>
                </c:pt>
                <c:pt idx="108">
                  <c:v>0.22208762366243001</c:v>
                </c:pt>
                <c:pt idx="109">
                  <c:v>0.10072522159548999</c:v>
                </c:pt>
                <c:pt idx="110">
                  <c:v>6.8424230227409996E-2</c:v>
                </c:pt>
                <c:pt idx="111">
                  <c:v>0.14479929209235001</c:v>
                </c:pt>
                <c:pt idx="112">
                  <c:v>0.13655715318499001</c:v>
                </c:pt>
                <c:pt idx="113">
                  <c:v>0.10829456120648</c:v>
                </c:pt>
                <c:pt idx="114">
                  <c:v>0.16827597259506</c:v>
                </c:pt>
                <c:pt idx="115">
                  <c:v>0.25998960041598002</c:v>
                </c:pt>
                <c:pt idx="116">
                  <c:v>0.11170509853985</c:v>
                </c:pt>
                <c:pt idx="117">
                  <c:v>0.14346058818841001</c:v>
                </c:pt>
                <c:pt idx="118">
                  <c:v>0.11937922801433</c:v>
                </c:pt>
                <c:pt idx="119">
                  <c:v>0.13910969793323</c:v>
                </c:pt>
                <c:pt idx="120">
                  <c:v>0.24608057154196999</c:v>
                </c:pt>
                <c:pt idx="121">
                  <c:v>0.14649404125589</c:v>
                </c:pt>
                <c:pt idx="122">
                  <c:v>0.18581481774333999</c:v>
                </c:pt>
                <c:pt idx="123">
                  <c:v>0.1933625350223</c:v>
                </c:pt>
                <c:pt idx="124">
                  <c:v>0.18905080740449001</c:v>
                </c:pt>
                <c:pt idx="125">
                  <c:v>0.11400267316613</c:v>
                </c:pt>
                <c:pt idx="126">
                  <c:v>0.17277260768837999</c:v>
                </c:pt>
                <c:pt idx="127">
                  <c:v>0.39982752538121002</c:v>
                </c:pt>
                <c:pt idx="128">
                  <c:v>0.38652246905867998</c:v>
                </c:pt>
                <c:pt idx="129">
                  <c:v>0.18279402613566001</c:v>
                </c:pt>
                <c:pt idx="130">
                  <c:v>0.39986024302186002</c:v>
                </c:pt>
                <c:pt idx="131">
                  <c:v>0.32093418915784</c:v>
                </c:pt>
                <c:pt idx="132">
                  <c:v>0.47407978415879998</c:v>
                </c:pt>
                <c:pt idx="133">
                  <c:v>0.36443148688047</c:v>
                </c:pt>
                <c:pt idx="134">
                  <c:v>0.39750793104766002</c:v>
                </c:pt>
                <c:pt idx="135">
                  <c:v>0.16751056458673999</c:v>
                </c:pt>
                <c:pt idx="136">
                  <c:v>0.29645395461974</c:v>
                </c:pt>
                <c:pt idx="137">
                  <c:v>0.45852438516048</c:v>
                </c:pt>
                <c:pt idx="138">
                  <c:v>5.6582421727649997E-2</c:v>
                </c:pt>
                <c:pt idx="139">
                  <c:v>0.38454288407163001</c:v>
                </c:pt>
                <c:pt idx="140">
                  <c:v>0.44691478574379001</c:v>
                </c:pt>
                <c:pt idx="141">
                  <c:v>0.22059373364241</c:v>
                </c:pt>
                <c:pt idx="142">
                  <c:v>0.19399365789965001</c:v>
                </c:pt>
                <c:pt idx="143">
                  <c:v>0.14521353836987999</c:v>
                </c:pt>
                <c:pt idx="144">
                  <c:v>0.24167162403331</c:v>
                </c:pt>
                <c:pt idx="145">
                  <c:v>5.3002485071029</c:v>
                </c:pt>
                <c:pt idx="146">
                  <c:v>0.28178936245156999</c:v>
                </c:pt>
                <c:pt idx="147">
                  <c:v>0.28099754127151</c:v>
                </c:pt>
                <c:pt idx="148">
                  <c:v>0.15761821366025</c:v>
                </c:pt>
                <c:pt idx="149">
                  <c:v>0.10841056128694</c:v>
                </c:pt>
                <c:pt idx="150">
                  <c:v>0.11527981555230001</c:v>
                </c:pt>
                <c:pt idx="151">
                  <c:v>0.12212568477616</c:v>
                </c:pt>
                <c:pt idx="152">
                  <c:v>0.17076740782045</c:v>
                </c:pt>
                <c:pt idx="153">
                  <c:v>0.38618098319590999</c:v>
                </c:pt>
                <c:pt idx="154">
                  <c:v>0.1420946835794</c:v>
                </c:pt>
                <c:pt idx="155">
                  <c:v>0.10382419103651</c:v>
                </c:pt>
                <c:pt idx="156">
                  <c:v>2.7657735522904001E-2</c:v>
                </c:pt>
                <c:pt idx="157">
                  <c:v>0.37327618981785998</c:v>
                </c:pt>
                <c:pt idx="158">
                  <c:v>0.23070830894253</c:v>
                </c:pt>
                <c:pt idx="159">
                  <c:v>0.18551600934451001</c:v>
                </c:pt>
                <c:pt idx="160">
                  <c:v>0.18860160482819999</c:v>
                </c:pt>
                <c:pt idx="161">
                  <c:v>0.20535989321286</c:v>
                </c:pt>
                <c:pt idx="162">
                  <c:v>0.17419817604262999</c:v>
                </c:pt>
                <c:pt idx="163">
                  <c:v>0.10911074740862001</c:v>
                </c:pt>
                <c:pt idx="164">
                  <c:v>0.22138964577657</c:v>
                </c:pt>
                <c:pt idx="165">
                  <c:v>0.2446898895497</c:v>
                </c:pt>
                <c:pt idx="166">
                  <c:v>0.14238736142659</c:v>
                </c:pt>
                <c:pt idx="167">
                  <c:v>0.17265310267782</c:v>
                </c:pt>
                <c:pt idx="168">
                  <c:v>0.13856032443392999</c:v>
                </c:pt>
                <c:pt idx="169">
                  <c:v>0.14511828827917</c:v>
                </c:pt>
                <c:pt idx="170">
                  <c:v>8.0878883871403004E-2</c:v>
                </c:pt>
                <c:pt idx="171">
                  <c:v>0.12458751431072999</c:v>
                </c:pt>
                <c:pt idx="172">
                  <c:v>0.1109803262149</c:v>
                </c:pt>
                <c:pt idx="173">
                  <c:v>0.17804353668369</c:v>
                </c:pt>
                <c:pt idx="174">
                  <c:v>0.15090037222092001</c:v>
                </c:pt>
                <c:pt idx="175">
                  <c:v>7.3662358534789002E-2</c:v>
                </c:pt>
                <c:pt idx="176">
                  <c:v>0.29443254817987002</c:v>
                </c:pt>
                <c:pt idx="177">
                  <c:v>0.12009607686149</c:v>
                </c:pt>
                <c:pt idx="178">
                  <c:v>2.6656004264961002E-2</c:v>
                </c:pt>
                <c:pt idx="179">
                  <c:v>5.6628914057294998E-2</c:v>
                </c:pt>
                <c:pt idx="180">
                  <c:v>0.41282418350701</c:v>
                </c:pt>
                <c:pt idx="181">
                  <c:v>0.15914591691256999</c:v>
                </c:pt>
                <c:pt idx="182">
                  <c:v>0.11916978383925</c:v>
                </c:pt>
                <c:pt idx="183">
                  <c:v>0.13555959662754</c:v>
                </c:pt>
                <c:pt idx="184">
                  <c:v>0.11886680314337</c:v>
                </c:pt>
                <c:pt idx="185">
                  <c:v>8.2448387309544E-2</c:v>
                </c:pt>
                <c:pt idx="186">
                  <c:v>0.75130984940850998</c:v>
                </c:pt>
                <c:pt idx="187">
                  <c:v>1.3507767784136999</c:v>
                </c:pt>
                <c:pt idx="188">
                  <c:v>0.26139150638956998</c:v>
                </c:pt>
                <c:pt idx="189">
                  <c:v>0.13840162219575999</c:v>
                </c:pt>
                <c:pt idx="190">
                  <c:v>8.9997428644896002E-2</c:v>
                </c:pt>
                <c:pt idx="191">
                  <c:v>0.17019910083494</c:v>
                </c:pt>
                <c:pt idx="192">
                  <c:v>8.6557881575995005E-2</c:v>
                </c:pt>
                <c:pt idx="193">
                  <c:v>7.3670723894939005E-2</c:v>
                </c:pt>
                <c:pt idx="194">
                  <c:v>7.6817207054379999E-2</c:v>
                </c:pt>
                <c:pt idx="195">
                  <c:v>0.12473214571273</c:v>
                </c:pt>
                <c:pt idx="196">
                  <c:v>0.17249089631381001</c:v>
                </c:pt>
                <c:pt idx="197">
                  <c:v>0.11479591836734999</c:v>
                </c:pt>
                <c:pt idx="198">
                  <c:v>0.10192381195057</c:v>
                </c:pt>
                <c:pt idx="199">
                  <c:v>5.4091892579864999E-2</c:v>
                </c:pt>
                <c:pt idx="200">
                  <c:v>4.4522181586898003E-2</c:v>
                </c:pt>
                <c:pt idx="201">
                  <c:v>0.2002606567278</c:v>
                </c:pt>
                <c:pt idx="202">
                  <c:v>0.30454920373073002</c:v>
                </c:pt>
                <c:pt idx="203">
                  <c:v>0.1613005250174</c:v>
                </c:pt>
                <c:pt idx="204">
                  <c:v>0.14841011714926</c:v>
                </c:pt>
                <c:pt idx="205">
                  <c:v>0.28061546222727002</c:v>
                </c:pt>
                <c:pt idx="206">
                  <c:v>0.28297437509826001</c:v>
                </c:pt>
                <c:pt idx="207">
                  <c:v>0.24141715002351</c:v>
                </c:pt>
                <c:pt idx="208">
                  <c:v>0.32215688727636999</c:v>
                </c:pt>
                <c:pt idx="209">
                  <c:v>0.24629773967263999</c:v>
                </c:pt>
                <c:pt idx="210">
                  <c:v>0.13684145051937999</c:v>
                </c:pt>
                <c:pt idx="211">
                  <c:v>0.10870240387602</c:v>
                </c:pt>
                <c:pt idx="212">
                  <c:v>0.17993981323488001</c:v>
                </c:pt>
                <c:pt idx="213">
                  <c:v>0.16722925892664001</c:v>
                </c:pt>
                <c:pt idx="214">
                  <c:v>0.13912505796877001</c:v>
                </c:pt>
                <c:pt idx="215">
                  <c:v>0.10805804260574001</c:v>
                </c:pt>
                <c:pt idx="216">
                  <c:v>0.12027756360833</c:v>
                </c:pt>
                <c:pt idx="217">
                  <c:v>0.11397240019714</c:v>
                </c:pt>
                <c:pt idx="218">
                  <c:v>0.10153533737423</c:v>
                </c:pt>
                <c:pt idx="219">
                  <c:v>0.13831683776972001</c:v>
                </c:pt>
                <c:pt idx="220">
                  <c:v>9.2083857699745003E-2</c:v>
                </c:pt>
                <c:pt idx="221">
                  <c:v>8.5865865251923995E-2</c:v>
                </c:pt>
                <c:pt idx="222">
                  <c:v>7.6600177712411996E-2</c:v>
                </c:pt>
                <c:pt idx="223">
                  <c:v>0.24187128773498001</c:v>
                </c:pt>
                <c:pt idx="224">
                  <c:v>8.2465410341773002E-2</c:v>
                </c:pt>
                <c:pt idx="225">
                  <c:v>8.544921875E-2</c:v>
                </c:pt>
                <c:pt idx="226">
                  <c:v>4.8786437370411002E-2</c:v>
                </c:pt>
                <c:pt idx="227">
                  <c:v>7.0096306229428001E-2</c:v>
                </c:pt>
                <c:pt idx="228">
                  <c:v>3.3500837520938E-2</c:v>
                </c:pt>
                <c:pt idx="229">
                  <c:v>6.0890214942458998E-2</c:v>
                </c:pt>
                <c:pt idx="230">
                  <c:v>8.2151767784335999E-2</c:v>
                </c:pt>
                <c:pt idx="231">
                  <c:v>9.7285136655215002E-2</c:v>
                </c:pt>
                <c:pt idx="232">
                  <c:v>7.8967350037964998E-2</c:v>
                </c:pt>
                <c:pt idx="233">
                  <c:v>8.1939850080421997E-2</c:v>
                </c:pt>
                <c:pt idx="234">
                  <c:v>0.10006671114076</c:v>
                </c:pt>
                <c:pt idx="235">
                  <c:v>5.7556572051740001E-2</c:v>
                </c:pt>
                <c:pt idx="236">
                  <c:v>0.34514078110808</c:v>
                </c:pt>
                <c:pt idx="237">
                  <c:v>0.41636495293266002</c:v>
                </c:pt>
                <c:pt idx="238">
                  <c:v>0.22534703443303</c:v>
                </c:pt>
                <c:pt idx="239">
                  <c:v>0.22484036334203</c:v>
                </c:pt>
                <c:pt idx="240">
                  <c:v>0.15254845656856</c:v>
                </c:pt>
                <c:pt idx="241">
                  <c:v>0.13439655944807999</c:v>
                </c:pt>
                <c:pt idx="242">
                  <c:v>0.12526843235505</c:v>
                </c:pt>
                <c:pt idx="243">
                  <c:v>0.18468871015787999</c:v>
                </c:pt>
                <c:pt idx="244">
                  <c:v>0.15164129400571</c:v>
                </c:pt>
                <c:pt idx="245">
                  <c:v>7.7190274025473002E-2</c:v>
                </c:pt>
                <c:pt idx="246">
                  <c:v>6.2297902637278003E-2</c:v>
                </c:pt>
                <c:pt idx="247">
                  <c:v>7.4117995849391993E-2</c:v>
                </c:pt>
                <c:pt idx="248">
                  <c:v>4.4437861057621E-2</c:v>
                </c:pt>
                <c:pt idx="249">
                  <c:v>9.7719869706840004E-2</c:v>
                </c:pt>
                <c:pt idx="250">
                  <c:v>4.7333076945832997E-2</c:v>
                </c:pt>
                <c:pt idx="251">
                  <c:v>0.18332889795676999</c:v>
                </c:pt>
                <c:pt idx="252">
                  <c:v>0.10330273604675</c:v>
                </c:pt>
                <c:pt idx="253">
                  <c:v>0.13857766246020001</c:v>
                </c:pt>
                <c:pt idx="254">
                  <c:v>0.16194093572417001</c:v>
                </c:pt>
                <c:pt idx="255">
                  <c:v>5.2913163619259997E-2</c:v>
                </c:pt>
                <c:pt idx="256">
                  <c:v>8.5203901751086997E-2</c:v>
                </c:pt>
                <c:pt idx="257">
                  <c:v>0.41978570380156</c:v>
                </c:pt>
                <c:pt idx="258">
                  <c:v>0.33033208606174003</c:v>
                </c:pt>
                <c:pt idx="259">
                  <c:v>0.24183444538328999</c:v>
                </c:pt>
                <c:pt idx="260">
                  <c:v>0.12498546680618999</c:v>
                </c:pt>
                <c:pt idx="261">
                  <c:v>6.6769239701571004E-2</c:v>
                </c:pt>
                <c:pt idx="262">
                  <c:v>2.3208587177256001E-2</c:v>
                </c:pt>
                <c:pt idx="263">
                  <c:v>0.13631881199606</c:v>
                </c:pt>
                <c:pt idx="264">
                  <c:v>6.3721940622737006E-2</c:v>
                </c:pt>
                <c:pt idx="265">
                  <c:v>6.0786754276781998E-2</c:v>
                </c:pt>
                <c:pt idx="266">
                  <c:v>0.12149965285813</c:v>
                </c:pt>
                <c:pt idx="267">
                  <c:v>0.15602427044207001</c:v>
                </c:pt>
                <c:pt idx="268">
                  <c:v>0.15001153934917999</c:v>
                </c:pt>
                <c:pt idx="269">
                  <c:v>0.13538426085954999</c:v>
                </c:pt>
                <c:pt idx="270">
                  <c:v>5.4655812214135999E-2</c:v>
                </c:pt>
                <c:pt idx="271">
                  <c:v>4.3125754700707002E-2</c:v>
                </c:pt>
                <c:pt idx="272">
                  <c:v>0.27875966318936002</c:v>
                </c:pt>
                <c:pt idx="273">
                  <c:v>0.29804550925661</c:v>
                </c:pt>
                <c:pt idx="274">
                  <c:v>0.29430253157323</c:v>
                </c:pt>
                <c:pt idx="275">
                  <c:v>0.19657559613685999</c:v>
                </c:pt>
                <c:pt idx="276">
                  <c:v>0.56297981234006</c:v>
                </c:pt>
                <c:pt idx="277">
                  <c:v>0.14419814521600999</c:v>
                </c:pt>
                <c:pt idx="278">
                  <c:v>7.6230271887970005E-2</c:v>
                </c:pt>
                <c:pt idx="279">
                  <c:v>0.23698019522654001</c:v>
                </c:pt>
                <c:pt idx="280">
                  <c:v>0.32367013791162003</c:v>
                </c:pt>
                <c:pt idx="281">
                  <c:v>0.31420956655912002</c:v>
                </c:pt>
                <c:pt idx="282">
                  <c:v>9.2289621612550998E-2</c:v>
                </c:pt>
                <c:pt idx="283">
                  <c:v>6.1469684269348998E-2</c:v>
                </c:pt>
                <c:pt idx="284">
                  <c:v>7.5393722774488997E-2</c:v>
                </c:pt>
                <c:pt idx="285">
                  <c:v>7.2546667038700996E-2</c:v>
                </c:pt>
                <c:pt idx="286">
                  <c:v>0.31507040289976002</c:v>
                </c:pt>
                <c:pt idx="287">
                  <c:v>0.11395853021291</c:v>
                </c:pt>
                <c:pt idx="288">
                  <c:v>0.13881562508675999</c:v>
                </c:pt>
                <c:pt idx="289">
                  <c:v>4.9904349995841001E-2</c:v>
                </c:pt>
                <c:pt idx="290">
                  <c:v>0.10530107795051</c:v>
                </c:pt>
                <c:pt idx="291">
                  <c:v>0.28788927335640002</c:v>
                </c:pt>
                <c:pt idx="292">
                  <c:v>0.23461867564658001</c:v>
                </c:pt>
                <c:pt idx="293">
                  <c:v>0.15421049732885</c:v>
                </c:pt>
                <c:pt idx="294">
                  <c:v>0.12922738520759</c:v>
                </c:pt>
                <c:pt idx="295">
                  <c:v>8.7871049235246995E-2</c:v>
                </c:pt>
                <c:pt idx="296">
                  <c:v>4.9384070893576999E-2</c:v>
                </c:pt>
                <c:pt idx="297">
                  <c:v>5.4844105629747002E-2</c:v>
                </c:pt>
                <c:pt idx="298">
                  <c:v>0.16718283224162001</c:v>
                </c:pt>
                <c:pt idx="299">
                  <c:v>0.45146109226223002</c:v>
                </c:pt>
                <c:pt idx="300">
                  <c:v>0.24242094081116</c:v>
                </c:pt>
                <c:pt idx="301">
                  <c:v>0.26085538829410998</c:v>
                </c:pt>
                <c:pt idx="302">
                  <c:v>0.60436880047699004</c:v>
                </c:pt>
                <c:pt idx="303">
                  <c:v>0.41216562053824002</c:v>
                </c:pt>
                <c:pt idx="304">
                  <c:v>0.19316413585878001</c:v>
                </c:pt>
                <c:pt idx="305">
                  <c:v>0.14459379853264001</c:v>
                </c:pt>
                <c:pt idx="306">
                  <c:v>0.22727272727273001</c:v>
                </c:pt>
                <c:pt idx="307">
                  <c:v>0.17873816193143999</c:v>
                </c:pt>
                <c:pt idx="308">
                  <c:v>9.3204090328077999E-2</c:v>
                </c:pt>
                <c:pt idx="309">
                  <c:v>7.7154335275493993E-2</c:v>
                </c:pt>
                <c:pt idx="310">
                  <c:v>0.14887282007656</c:v>
                </c:pt>
                <c:pt idx="311">
                  <c:v>0.15926948396686999</c:v>
                </c:pt>
                <c:pt idx="312">
                  <c:v>9.0109191137496006E-2</c:v>
                </c:pt>
                <c:pt idx="313">
                  <c:v>0.11915479531853999</c:v>
                </c:pt>
                <c:pt idx="314">
                  <c:v>0.1137235196107</c:v>
                </c:pt>
                <c:pt idx="315">
                  <c:v>6.3401489935013003E-2</c:v>
                </c:pt>
                <c:pt idx="316">
                  <c:v>9.5041976873118994E-2</c:v>
                </c:pt>
                <c:pt idx="317">
                  <c:v>6.0663607110829999E-2</c:v>
                </c:pt>
                <c:pt idx="318">
                  <c:v>6.5898726836598004E-2</c:v>
                </c:pt>
                <c:pt idx="319">
                  <c:v>9.2197460618513E-2</c:v>
                </c:pt>
                <c:pt idx="320">
                  <c:v>0.10263968208016</c:v>
                </c:pt>
                <c:pt idx="321">
                  <c:v>0.18140708802187</c:v>
                </c:pt>
                <c:pt idx="322">
                  <c:v>0.16533263351266</c:v>
                </c:pt>
                <c:pt idx="323">
                  <c:v>0.10217983651225999</c:v>
                </c:pt>
                <c:pt idx="324">
                  <c:v>0.52084696521579998</c:v>
                </c:pt>
                <c:pt idx="325">
                  <c:v>0.73686403166171999</c:v>
                </c:pt>
                <c:pt idx="326">
                  <c:v>0.43423195223449002</c:v>
                </c:pt>
                <c:pt idx="327">
                  <c:v>0.21875080423089999</c:v>
                </c:pt>
                <c:pt idx="328">
                  <c:v>0.54183144163114005</c:v>
                </c:pt>
                <c:pt idx="329">
                  <c:v>0.57977677317192</c:v>
                </c:pt>
                <c:pt idx="330">
                  <c:v>0.52056881665819998</c:v>
                </c:pt>
                <c:pt idx="331">
                  <c:v>0.63913098395857004</c:v>
                </c:pt>
                <c:pt idx="332">
                  <c:v>0.22591495557006</c:v>
                </c:pt>
                <c:pt idx="333">
                  <c:v>0.36315367661790998</c:v>
                </c:pt>
                <c:pt idx="334">
                  <c:v>0.93329673346143005</c:v>
                </c:pt>
                <c:pt idx="335">
                  <c:v>0.37085568769006</c:v>
                </c:pt>
                <c:pt idx="336">
                  <c:v>0.45323546074832999</c:v>
                </c:pt>
                <c:pt idx="337">
                  <c:v>0.47080748387729998</c:v>
                </c:pt>
                <c:pt idx="338">
                  <c:v>0.19036926756645001</c:v>
                </c:pt>
                <c:pt idx="339">
                  <c:v>0.26795936761589001</c:v>
                </c:pt>
                <c:pt idx="340">
                  <c:v>0.1093267899225</c:v>
                </c:pt>
                <c:pt idx="341">
                  <c:v>0.11163422802504</c:v>
                </c:pt>
                <c:pt idx="342">
                  <c:v>0.18180936681858001</c:v>
                </c:pt>
                <c:pt idx="343">
                  <c:v>8.9529847315314007E-2</c:v>
                </c:pt>
                <c:pt idx="344">
                  <c:v>0.21032782129388</c:v>
                </c:pt>
                <c:pt idx="345">
                  <c:v>0.25331113845262998</c:v>
                </c:pt>
                <c:pt idx="346">
                  <c:v>0.18529213591297999</c:v>
                </c:pt>
                <c:pt idx="347">
                  <c:v>8.1665986116781997E-2</c:v>
                </c:pt>
                <c:pt idx="348">
                  <c:v>0.16559867521060001</c:v>
                </c:pt>
                <c:pt idx="349">
                  <c:v>0.21564117308798</c:v>
                </c:pt>
                <c:pt idx="350">
                  <c:v>0.15062401377133999</c:v>
                </c:pt>
                <c:pt idx="351">
                  <c:v>0.12652486332926999</c:v>
                </c:pt>
                <c:pt idx="352">
                  <c:v>0.20742930713843</c:v>
                </c:pt>
                <c:pt idx="353">
                  <c:v>0.49489638107021</c:v>
                </c:pt>
                <c:pt idx="354">
                  <c:v>1.0938276866254999</c:v>
                </c:pt>
                <c:pt idx="355">
                  <c:v>0.10538888498560001</c:v>
                </c:pt>
                <c:pt idx="356">
                  <c:v>0.89369268201384999</c:v>
                </c:pt>
                <c:pt idx="357">
                  <c:v>0.32694894031443</c:v>
                </c:pt>
                <c:pt idx="358">
                  <c:v>0.22418933598353999</c:v>
                </c:pt>
                <c:pt idx="359">
                  <c:v>0.2721151185315</c:v>
                </c:pt>
                <c:pt idx="360">
                  <c:v>0.28747527712616999</c:v>
                </c:pt>
                <c:pt idx="361">
                  <c:v>0.26142591785722002</c:v>
                </c:pt>
                <c:pt idx="362">
                  <c:v>0.24702088241348999</c:v>
                </c:pt>
                <c:pt idx="363">
                  <c:v>0.53617467886559</c:v>
                </c:pt>
                <c:pt idx="364">
                  <c:v>0.41076615831517999</c:v>
                </c:pt>
                <c:pt idx="365">
                  <c:v>0.29607865295514002</c:v>
                </c:pt>
                <c:pt idx="366">
                  <c:v>0.17802415720209</c:v>
                </c:pt>
                <c:pt idx="367">
                  <c:v>9.4477561579125E-2</c:v>
                </c:pt>
                <c:pt idx="368">
                  <c:v>0.12360383846101999</c:v>
                </c:pt>
                <c:pt idx="369">
                  <c:v>0.37933201652002002</c:v>
                </c:pt>
                <c:pt idx="370">
                  <c:v>0.38460678428479</c:v>
                </c:pt>
                <c:pt idx="371">
                  <c:v>0.22497939545140999</c:v>
                </c:pt>
                <c:pt idx="372">
                  <c:v>0.25336711561542002</c:v>
                </c:pt>
                <c:pt idx="373">
                  <c:v>0.12636339451982001</c:v>
                </c:pt>
                <c:pt idx="374">
                  <c:v>8.8564153658807002E-2</c:v>
                </c:pt>
                <c:pt idx="375">
                  <c:v>0.11281937838735</c:v>
                </c:pt>
                <c:pt idx="376">
                  <c:v>0.1922397030228</c:v>
                </c:pt>
                <c:pt idx="377">
                  <c:v>0.15437884568731999</c:v>
                </c:pt>
                <c:pt idx="378">
                  <c:v>0.28626164314183</c:v>
                </c:pt>
                <c:pt idx="379">
                  <c:v>0.49184287376765001</c:v>
                </c:pt>
                <c:pt idx="380">
                  <c:v>0.64675421154981005</c:v>
                </c:pt>
                <c:pt idx="381">
                  <c:v>0.35169224757397</c:v>
                </c:pt>
                <c:pt idx="382">
                  <c:v>0.27257977285019003</c:v>
                </c:pt>
                <c:pt idx="383">
                  <c:v>0.26320899225474997</c:v>
                </c:pt>
                <c:pt idx="384">
                  <c:v>0.40238418006153998</c:v>
                </c:pt>
                <c:pt idx="385">
                  <c:v>0.42006000857265002</c:v>
                </c:pt>
                <c:pt idx="386">
                  <c:v>0.77684821581013996</c:v>
                </c:pt>
                <c:pt idx="387">
                  <c:v>0.77297755188479</c:v>
                </c:pt>
                <c:pt idx="388">
                  <c:v>0.28370284753599001</c:v>
                </c:pt>
                <c:pt idx="389">
                  <c:v>0.14040234702431001</c:v>
                </c:pt>
                <c:pt idx="390">
                  <c:v>0.11509406323896</c:v>
                </c:pt>
                <c:pt idx="391">
                  <c:v>0.10660089461143001</c:v>
                </c:pt>
                <c:pt idx="392">
                  <c:v>0.12110329275677</c:v>
                </c:pt>
                <c:pt idx="393">
                  <c:v>0.11470042334883999</c:v>
                </c:pt>
                <c:pt idx="394">
                  <c:v>9.9987501562305001E-2</c:v>
                </c:pt>
                <c:pt idx="395">
                  <c:v>0.14358846297915001</c:v>
                </c:pt>
                <c:pt idx="396">
                  <c:v>0.14338258213328001</c:v>
                </c:pt>
                <c:pt idx="397">
                  <c:v>8.7151394422310999E-2</c:v>
                </c:pt>
                <c:pt idx="398">
                  <c:v>9.9514865032964001E-2</c:v>
                </c:pt>
                <c:pt idx="399">
                  <c:v>0.1056294271157</c:v>
                </c:pt>
                <c:pt idx="400">
                  <c:v>0.36414044234788001</c:v>
                </c:pt>
                <c:pt idx="401">
                  <c:v>0.3669422169082</c:v>
                </c:pt>
                <c:pt idx="402">
                  <c:v>0.15404522767885001</c:v>
                </c:pt>
                <c:pt idx="403">
                  <c:v>6.3574094581846999E-2</c:v>
                </c:pt>
                <c:pt idx="404">
                  <c:v>0.14756215030844999</c:v>
                </c:pt>
                <c:pt idx="405">
                  <c:v>0.13301954364064</c:v>
                </c:pt>
                <c:pt idx="406">
                  <c:v>0.12875536480687</c:v>
                </c:pt>
                <c:pt idx="407">
                  <c:v>0.38168717980119998</c:v>
                </c:pt>
                <c:pt idx="408">
                  <c:v>0.24806832045547</c:v>
                </c:pt>
                <c:pt idx="409">
                  <c:v>0.10547239462902</c:v>
                </c:pt>
                <c:pt idx="410">
                  <c:v>9.9282732909187002E-2</c:v>
                </c:pt>
                <c:pt idx="411">
                  <c:v>0.2206343744307</c:v>
                </c:pt>
                <c:pt idx="412">
                  <c:v>0.15349814186460001</c:v>
                </c:pt>
                <c:pt idx="413">
                  <c:v>9.4780995402113002E-2</c:v>
                </c:pt>
                <c:pt idx="414">
                  <c:v>2.6191195728820001E-2</c:v>
                </c:pt>
                <c:pt idx="415">
                  <c:v>6.2439574605221003E-2</c:v>
                </c:pt>
                <c:pt idx="416">
                  <c:v>6.8439380824896007E-2</c:v>
                </c:pt>
                <c:pt idx="417">
                  <c:v>5.8334841993040003E-2</c:v>
                </c:pt>
                <c:pt idx="418">
                  <c:v>8.4435688150858001E-2</c:v>
                </c:pt>
                <c:pt idx="419">
                  <c:v>0.14060742407199001</c:v>
                </c:pt>
                <c:pt idx="420">
                  <c:v>0.17450956793837999</c:v>
                </c:pt>
                <c:pt idx="421">
                  <c:v>0.17420556256382999</c:v>
                </c:pt>
                <c:pt idx="422">
                  <c:v>7.7956344447109999E-2</c:v>
                </c:pt>
                <c:pt idx="423">
                  <c:v>0.14780194539316999</c:v>
                </c:pt>
                <c:pt idx="424">
                  <c:v>0.11367942402425001</c:v>
                </c:pt>
                <c:pt idx="425">
                  <c:v>0.21514801386509</c:v>
                </c:pt>
                <c:pt idx="426">
                  <c:v>8.7464715938457005E-2</c:v>
                </c:pt>
                <c:pt idx="427">
                  <c:v>0.10923535253227</c:v>
                </c:pt>
                <c:pt idx="428">
                  <c:v>0.14085904176173</c:v>
                </c:pt>
                <c:pt idx="429">
                  <c:v>9.707583802203E-2</c:v>
                </c:pt>
                <c:pt idx="430">
                  <c:v>4.3542800593765002E-2</c:v>
                </c:pt>
                <c:pt idx="431">
                  <c:v>7.7155914297584005E-2</c:v>
                </c:pt>
                <c:pt idx="432">
                  <c:v>0.11070256592732999</c:v>
                </c:pt>
                <c:pt idx="433">
                  <c:v>9.2808340902807998E-2</c:v>
                </c:pt>
                <c:pt idx="434">
                  <c:v>8.4831028428259E-2</c:v>
                </c:pt>
                <c:pt idx="435">
                  <c:v>5.1249704328628999E-2</c:v>
                </c:pt>
                <c:pt idx="436">
                  <c:v>1.9701327869497999E-2</c:v>
                </c:pt>
                <c:pt idx="437">
                  <c:v>6.5001575795777006E-2</c:v>
                </c:pt>
                <c:pt idx="438">
                  <c:v>3.7400838566169999E-2</c:v>
                </c:pt>
                <c:pt idx="439">
                  <c:v>4.1322314049587E-2</c:v>
                </c:pt>
                <c:pt idx="440">
                  <c:v>4.3272162231269999E-2</c:v>
                </c:pt>
                <c:pt idx="441">
                  <c:v>3.7355248412402002E-2</c:v>
                </c:pt>
                <c:pt idx="442">
                  <c:v>0.11005856688023</c:v>
                </c:pt>
                <c:pt idx="443">
                  <c:v>8.2453178373708996E-2</c:v>
                </c:pt>
                <c:pt idx="444">
                  <c:v>3.3346410357002997E-2</c:v>
                </c:pt>
                <c:pt idx="445">
                  <c:v>5.0983391179873001E-2</c:v>
                </c:pt>
                <c:pt idx="446">
                  <c:v>8.8195519667601002E-2</c:v>
                </c:pt>
                <c:pt idx="447">
                  <c:v>6.8536069554319998E-2</c:v>
                </c:pt>
                <c:pt idx="448">
                  <c:v>0.11740993679432001</c:v>
                </c:pt>
                <c:pt idx="449">
                  <c:v>0.18177198366007</c:v>
                </c:pt>
                <c:pt idx="450">
                  <c:v>0.14437334165755999</c:v>
                </c:pt>
                <c:pt idx="451">
                  <c:v>9.3512565751023E-2</c:v>
                </c:pt>
                <c:pt idx="452">
                  <c:v>0.12262057690062</c:v>
                </c:pt>
                <c:pt idx="453">
                  <c:v>0.13413425088937</c:v>
                </c:pt>
                <c:pt idx="454">
                  <c:v>0.17278198408076001</c:v>
                </c:pt>
                <c:pt idx="455">
                  <c:v>0.12984747766429999</c:v>
                </c:pt>
                <c:pt idx="456">
                  <c:v>6.5807300739364E-2</c:v>
                </c:pt>
                <c:pt idx="457">
                  <c:v>4.4487427466151003E-2</c:v>
                </c:pt>
                <c:pt idx="458">
                  <c:v>3.4800765616843997E-2</c:v>
                </c:pt>
                <c:pt idx="459">
                  <c:v>2.8990549080999999E-2</c:v>
                </c:pt>
                <c:pt idx="460">
                  <c:v>0.16036788005255001</c:v>
                </c:pt>
                <c:pt idx="461">
                  <c:v>6.1729585833059999E-2</c:v>
                </c:pt>
                <c:pt idx="462">
                  <c:v>8.0970098899192003E-2</c:v>
                </c:pt>
                <c:pt idx="463">
                  <c:v>4.4304894727718001E-2</c:v>
                </c:pt>
                <c:pt idx="464">
                  <c:v>5.0061614294515999E-2</c:v>
                </c:pt>
                <c:pt idx="465">
                  <c:v>3.0791732419845001E-2</c:v>
                </c:pt>
                <c:pt idx="466">
                  <c:v>6.1564508061103002E-2</c:v>
                </c:pt>
                <c:pt idx="467">
                  <c:v>2.4995193232071E-2</c:v>
                </c:pt>
                <c:pt idx="468">
                  <c:v>0</c:v>
                </c:pt>
                <c:pt idx="469">
                  <c:v>5.9589027929953998E-2</c:v>
                </c:pt>
                <c:pt idx="470">
                  <c:v>8.2606523994313993E-2</c:v>
                </c:pt>
                <c:pt idx="471">
                  <c:v>8.0618845614911006E-2</c:v>
                </c:pt>
                <c:pt idx="472">
                  <c:v>8.2471854082356993E-2</c:v>
                </c:pt>
                <c:pt idx="473">
                  <c:v>0.14181135257367999</c:v>
                </c:pt>
                <c:pt idx="474">
                  <c:v>0.19327924066136001</c:v>
                </c:pt>
                <c:pt idx="475">
                  <c:v>0.52142024944134002</c:v>
                </c:pt>
                <c:pt idx="476">
                  <c:v>0.31920957628729002</c:v>
                </c:pt>
                <c:pt idx="477">
                  <c:v>0.38637827190424001</c:v>
                </c:pt>
                <c:pt idx="478">
                  <c:v>0.14716425795252999</c:v>
                </c:pt>
                <c:pt idx="479">
                  <c:v>0.22418990203465999</c:v>
                </c:pt>
                <c:pt idx="480">
                  <c:v>0.17293558149589</c:v>
                </c:pt>
                <c:pt idx="481">
                  <c:v>0.25144958811056001</c:v>
                </c:pt>
                <c:pt idx="482">
                  <c:v>7.2999532054282001E-2</c:v>
                </c:pt>
                <c:pt idx="483">
                  <c:v>5.0501271883884001E-2</c:v>
                </c:pt>
                <c:pt idx="484">
                  <c:v>0.13086313585463</c:v>
                </c:pt>
                <c:pt idx="485">
                  <c:v>0.17363380071321</c:v>
                </c:pt>
                <c:pt idx="486">
                  <c:v>6.8960375740858004E-2</c:v>
                </c:pt>
                <c:pt idx="487">
                  <c:v>4.0975209997950998E-2</c:v>
                </c:pt>
                <c:pt idx="488">
                  <c:v>8.0055107702046005E-2</c:v>
                </c:pt>
                <c:pt idx="489">
                  <c:v>9.8593645360517998E-2</c:v>
                </c:pt>
                <c:pt idx="490">
                  <c:v>0.26947164972401999</c:v>
                </c:pt>
                <c:pt idx="491">
                  <c:v>0.40034103124884002</c:v>
                </c:pt>
                <c:pt idx="492">
                  <c:v>0.48550858408712999</c:v>
                </c:pt>
                <c:pt idx="493">
                  <c:v>0.25903404184960999</c:v>
                </c:pt>
                <c:pt idx="494">
                  <c:v>0.11910433539781</c:v>
                </c:pt>
                <c:pt idx="495">
                  <c:v>0.18667984406742</c:v>
                </c:pt>
                <c:pt idx="496">
                  <c:v>0.15527666648398999</c:v>
                </c:pt>
                <c:pt idx="497">
                  <c:v>0.15868383613614001</c:v>
                </c:pt>
                <c:pt idx="498">
                  <c:v>0.11654799409975999</c:v>
                </c:pt>
                <c:pt idx="499">
                  <c:v>0.15824799461593</c:v>
                </c:pt>
                <c:pt idx="500">
                  <c:v>0.12530873165771</c:v>
                </c:pt>
                <c:pt idx="501">
                  <c:v>8.5248399325267996E-2</c:v>
                </c:pt>
                <c:pt idx="502">
                  <c:v>8.3363537513592004E-2</c:v>
                </c:pt>
                <c:pt idx="503">
                  <c:v>3.6214826349907997E-2</c:v>
                </c:pt>
                <c:pt idx="504">
                  <c:v>5.9732831336205001E-2</c:v>
                </c:pt>
                <c:pt idx="505">
                  <c:v>6.1506177752853997E-2</c:v>
                </c:pt>
                <c:pt idx="506">
                  <c:v>0.41762334351780001</c:v>
                </c:pt>
                <c:pt idx="507">
                  <c:v>0.22504680973642999</c:v>
                </c:pt>
                <c:pt idx="508">
                  <c:v>5.5686288598681001E-2</c:v>
                </c:pt>
                <c:pt idx="509">
                  <c:v>8.0789946140035998E-2</c:v>
                </c:pt>
                <c:pt idx="510">
                  <c:v>8.6106377253565E-2</c:v>
                </c:pt>
                <c:pt idx="511">
                  <c:v>0.17923395408025999</c:v>
                </c:pt>
                <c:pt idx="512">
                  <c:v>0.29878517882382</c:v>
                </c:pt>
                <c:pt idx="513">
                  <c:v>0.12486621476989</c:v>
                </c:pt>
                <c:pt idx="514">
                  <c:v>8.3734188491003003E-2</c:v>
                </c:pt>
                <c:pt idx="515">
                  <c:v>0.17622870569806001</c:v>
                </c:pt>
                <c:pt idx="516">
                  <c:v>0.20612694576728999</c:v>
                </c:pt>
                <c:pt idx="517">
                  <c:v>0.36707334373669998</c:v>
                </c:pt>
                <c:pt idx="518">
                  <c:v>0.16961430413965001</c:v>
                </c:pt>
                <c:pt idx="519">
                  <c:v>0.16403562924420001</c:v>
                </c:pt>
                <c:pt idx="520">
                  <c:v>0.12150454321335</c:v>
                </c:pt>
                <c:pt idx="521">
                  <c:v>0.32889529873190998</c:v>
                </c:pt>
                <c:pt idx="522">
                  <c:v>0.25418974826450003</c:v>
                </c:pt>
                <c:pt idx="523">
                  <c:v>0.13813845319904</c:v>
                </c:pt>
                <c:pt idx="524">
                  <c:v>0.25319550185095002</c:v>
                </c:pt>
                <c:pt idx="525">
                  <c:v>0.33441903401668999</c:v>
                </c:pt>
                <c:pt idx="526">
                  <c:v>0.20484332957209</c:v>
                </c:pt>
                <c:pt idx="527">
                  <c:v>0.17670599241203999</c:v>
                </c:pt>
                <c:pt idx="528">
                  <c:v>0.22827496757457999</c:v>
                </c:pt>
                <c:pt idx="529">
                  <c:v>0.22602964266611</c:v>
                </c:pt>
                <c:pt idx="530">
                  <c:v>0.10673460955791</c:v>
                </c:pt>
                <c:pt idx="531">
                  <c:v>6.8787618228718997E-2</c:v>
                </c:pt>
                <c:pt idx="532">
                  <c:v>4.9836741708196998E-2</c:v>
                </c:pt>
                <c:pt idx="533">
                  <c:v>5.4964874010203002E-2</c:v>
                </c:pt>
                <c:pt idx="534">
                  <c:v>0.1012858148358</c:v>
                </c:pt>
                <c:pt idx="535">
                  <c:v>0.11833304750472</c:v>
                </c:pt>
                <c:pt idx="536">
                  <c:v>5.9953065314581999E-2</c:v>
                </c:pt>
                <c:pt idx="537">
                  <c:v>0</c:v>
                </c:pt>
                <c:pt idx="538">
                  <c:v>8.3884000410859999E-2</c:v>
                </c:pt>
                <c:pt idx="539">
                  <c:v>0.21209996065888001</c:v>
                </c:pt>
                <c:pt idx="540">
                  <c:v>0.15361769675867001</c:v>
                </c:pt>
                <c:pt idx="541">
                  <c:v>4.6014622424459001E-2</c:v>
                </c:pt>
                <c:pt idx="542">
                  <c:v>4.2586535840828998E-2</c:v>
                </c:pt>
                <c:pt idx="543">
                  <c:v>8.1731342267022999E-2</c:v>
                </c:pt>
                <c:pt idx="544">
                  <c:v>0.12249689504397999</c:v>
                </c:pt>
                <c:pt idx="545">
                  <c:v>8.8361739366854E-2</c:v>
                </c:pt>
                <c:pt idx="546">
                  <c:v>0.16977640447531001</c:v>
                </c:pt>
                <c:pt idx="547">
                  <c:v>0.22203013508246</c:v>
                </c:pt>
                <c:pt idx="548">
                  <c:v>0.10654129743624</c:v>
                </c:pt>
                <c:pt idx="549">
                  <c:v>8.2777261593039997E-2</c:v>
                </c:pt>
                <c:pt idx="550">
                  <c:v>4.8950104651947997E-2</c:v>
                </c:pt>
                <c:pt idx="551">
                  <c:v>8.4355440082331007E-2</c:v>
                </c:pt>
                <c:pt idx="552">
                  <c:v>0.19553967263961999</c:v>
                </c:pt>
                <c:pt idx="553">
                  <c:v>3.7012735745891E-2</c:v>
                </c:pt>
                <c:pt idx="554">
                  <c:v>4.5407914431307997E-2</c:v>
                </c:pt>
                <c:pt idx="555">
                  <c:v>3.8663259817105999E-2</c:v>
                </c:pt>
                <c:pt idx="556">
                  <c:v>0.31254726017038997</c:v>
                </c:pt>
                <c:pt idx="557">
                  <c:v>0.24959378193209</c:v>
                </c:pt>
                <c:pt idx="558">
                  <c:v>9.0231594425693007E-2</c:v>
                </c:pt>
                <c:pt idx="559">
                  <c:v>0.30383973288815003</c:v>
                </c:pt>
                <c:pt idx="560">
                  <c:v>0.78059984687593997</c:v>
                </c:pt>
                <c:pt idx="561">
                  <c:v>0.27910356558934002</c:v>
                </c:pt>
                <c:pt idx="562">
                  <c:v>0.41007905138340001</c:v>
                </c:pt>
                <c:pt idx="563">
                  <c:v>0.56750151716445996</c:v>
                </c:pt>
                <c:pt idx="564">
                  <c:v>0.19407975209980999</c:v>
                </c:pt>
                <c:pt idx="565">
                  <c:v>0.10906012956994</c:v>
                </c:pt>
                <c:pt idx="566">
                  <c:v>0.15609502284516</c:v>
                </c:pt>
                <c:pt idx="567">
                  <c:v>0.11688880951994</c:v>
                </c:pt>
                <c:pt idx="568">
                  <c:v>0.18810099077331999</c:v>
                </c:pt>
                <c:pt idx="569">
                  <c:v>0.15214048717326001</c:v>
                </c:pt>
                <c:pt idx="570">
                  <c:v>0.12443640007111</c:v>
                </c:pt>
                <c:pt idx="571">
                  <c:v>0.19529989024468999</c:v>
                </c:pt>
                <c:pt idx="572">
                  <c:v>0.28190795302608002</c:v>
                </c:pt>
                <c:pt idx="573">
                  <c:v>0.11083981237550999</c:v>
                </c:pt>
                <c:pt idx="574">
                  <c:v>9.3066542577943001E-2</c:v>
                </c:pt>
                <c:pt idx="575">
                  <c:v>5.9314833517689999E-2</c:v>
                </c:pt>
                <c:pt idx="576">
                  <c:v>8.6516277877467004E-2</c:v>
                </c:pt>
                <c:pt idx="577">
                  <c:v>0.11525532255482999</c:v>
                </c:pt>
                <c:pt idx="578">
                  <c:v>0.15509577563877</c:v>
                </c:pt>
                <c:pt idx="579">
                  <c:v>0.38314787911684001</c:v>
                </c:pt>
                <c:pt idx="580">
                  <c:v>0.20992700265589001</c:v>
                </c:pt>
                <c:pt idx="581">
                  <c:v>0.15394137531541999</c:v>
                </c:pt>
                <c:pt idx="582">
                  <c:v>0.19965772960639</c:v>
                </c:pt>
                <c:pt idx="583">
                  <c:v>0.10911851219281</c:v>
                </c:pt>
                <c:pt idx="584">
                  <c:v>0.15481098842077001</c:v>
                </c:pt>
                <c:pt idx="585">
                  <c:v>0.12460371287519</c:v>
                </c:pt>
                <c:pt idx="586">
                  <c:v>0.14965343415248999</c:v>
                </c:pt>
                <c:pt idx="587">
                  <c:v>0.33503735745183</c:v>
                </c:pt>
                <c:pt idx="588">
                  <c:v>0.12228005267448</c:v>
                </c:pt>
                <c:pt idx="589">
                  <c:v>0.15031472144802999</c:v>
                </c:pt>
                <c:pt idx="590">
                  <c:v>0.18761139426535001</c:v>
                </c:pt>
                <c:pt idx="591">
                  <c:v>0.28089010954714</c:v>
                </c:pt>
                <c:pt idx="592">
                  <c:v>0.26142977187139999</c:v>
                </c:pt>
                <c:pt idx="593">
                  <c:v>0.12726990532360999</c:v>
                </c:pt>
                <c:pt idx="594">
                  <c:v>0.11160714285714</c:v>
                </c:pt>
                <c:pt idx="595">
                  <c:v>9.9095751269663995E-2</c:v>
                </c:pt>
                <c:pt idx="596">
                  <c:v>0.16241801757207999</c:v>
                </c:pt>
                <c:pt idx="597">
                  <c:v>0.15906598922057999</c:v>
                </c:pt>
                <c:pt idx="598">
                  <c:v>0.15881337116072999</c:v>
                </c:pt>
                <c:pt idx="599">
                  <c:v>9.5444819039702006E-2</c:v>
                </c:pt>
                <c:pt idx="600">
                  <c:v>0.1214992079482</c:v>
                </c:pt>
                <c:pt idx="601">
                  <c:v>0.2258064516129</c:v>
                </c:pt>
                <c:pt idx="602">
                  <c:v>0.13180682636749999</c:v>
                </c:pt>
                <c:pt idx="603">
                  <c:v>3.8265501354599003E-2</c:v>
                </c:pt>
                <c:pt idx="604">
                  <c:v>5.9671348572478002E-2</c:v>
                </c:pt>
                <c:pt idx="605">
                  <c:v>6.5752251632337999E-2</c:v>
                </c:pt>
                <c:pt idx="606">
                  <c:v>2.2921760391198E-2</c:v>
                </c:pt>
                <c:pt idx="607">
                  <c:v>0.10541593461157001</c:v>
                </c:pt>
                <c:pt idx="608">
                  <c:v>7.9360234417923003E-2</c:v>
                </c:pt>
                <c:pt idx="609">
                  <c:v>5.3373185311698997E-2</c:v>
                </c:pt>
                <c:pt idx="610">
                  <c:v>8.6875676334760996E-2</c:v>
                </c:pt>
                <c:pt idx="611">
                  <c:v>8.8323079734421994E-2</c:v>
                </c:pt>
                <c:pt idx="612">
                  <c:v>7.4551927699845005E-2</c:v>
                </c:pt>
                <c:pt idx="613">
                  <c:v>4.8650703154693997E-2</c:v>
                </c:pt>
                <c:pt idx="614">
                  <c:v>8.0538544531737005E-2</c:v>
                </c:pt>
                <c:pt idx="615">
                  <c:v>0.11387792286669</c:v>
                </c:pt>
                <c:pt idx="616">
                  <c:v>0.11829832410707999</c:v>
                </c:pt>
                <c:pt idx="617">
                  <c:v>0.25298047354309</c:v>
                </c:pt>
                <c:pt idx="618">
                  <c:v>9.3683892414627004E-2</c:v>
                </c:pt>
                <c:pt idx="619">
                  <c:v>0.12982699797711</c:v>
                </c:pt>
                <c:pt idx="620">
                  <c:v>6.3321674104450998E-2</c:v>
                </c:pt>
                <c:pt idx="621">
                  <c:v>6.6295012806991002E-2</c:v>
                </c:pt>
                <c:pt idx="622">
                  <c:v>8.7330984430993006E-2</c:v>
                </c:pt>
                <c:pt idx="623">
                  <c:v>3.9114213503430001E-2</c:v>
                </c:pt>
                <c:pt idx="624">
                  <c:v>3.1579897139764002E-2</c:v>
                </c:pt>
                <c:pt idx="625">
                  <c:v>2.5556607886469001E-2</c:v>
                </c:pt>
                <c:pt idx="626">
                  <c:v>1.5029457737165E-3</c:v>
                </c:pt>
                <c:pt idx="627">
                  <c:v>0.10370169980612</c:v>
                </c:pt>
                <c:pt idx="628">
                  <c:v>7.3566945920787996E-2</c:v>
                </c:pt>
                <c:pt idx="629">
                  <c:v>3.1505513464856E-2</c:v>
                </c:pt>
                <c:pt idx="630">
                  <c:v>2.3996640470334001E-2</c:v>
                </c:pt>
                <c:pt idx="631">
                  <c:v>2.8489174113837001E-2</c:v>
                </c:pt>
                <c:pt idx="632">
                  <c:v>4.3471091724003999E-2</c:v>
                </c:pt>
                <c:pt idx="633">
                  <c:v>5.5439017081211003E-2</c:v>
                </c:pt>
                <c:pt idx="634">
                  <c:v>1.4975216017490999E-2</c:v>
                </c:pt>
                <c:pt idx="635">
                  <c:v>3.4437839699342998E-2</c:v>
                </c:pt>
                <c:pt idx="636">
                  <c:v>6.7355186349349006E-2</c:v>
                </c:pt>
                <c:pt idx="637">
                  <c:v>5.9830977488594998E-2</c:v>
                </c:pt>
                <c:pt idx="638">
                  <c:v>2.3918080574033999E-2</c:v>
                </c:pt>
                <c:pt idx="639">
                  <c:v>1.1956180598107999E-2</c:v>
                </c:pt>
                <c:pt idx="640">
                  <c:v>2.8392534257834001E-2</c:v>
                </c:pt>
                <c:pt idx="641">
                  <c:v>2.3902715946098999E-2</c:v>
                </c:pt>
                <c:pt idx="642">
                  <c:v>6.2729635271978001E-2</c:v>
                </c:pt>
                <c:pt idx="643">
                  <c:v>9.2542838378410999E-2</c:v>
                </c:pt>
                <c:pt idx="644">
                  <c:v>0.13719466730293001</c:v>
                </c:pt>
                <c:pt idx="645">
                  <c:v>7.5949367088608E-2</c:v>
                </c:pt>
                <c:pt idx="646">
                  <c:v>0.10267704349638</c:v>
                </c:pt>
                <c:pt idx="647">
                  <c:v>0.10703136613646</c:v>
                </c:pt>
                <c:pt idx="648">
                  <c:v>0.10988684624750999</c:v>
                </c:pt>
                <c:pt idx="649">
                  <c:v>0.12459950160199</c:v>
                </c:pt>
                <c:pt idx="650">
                  <c:v>0.10074074074074001</c:v>
                </c:pt>
                <c:pt idx="651">
                  <c:v>0.26195832346672998</c:v>
                </c:pt>
                <c:pt idx="652">
                  <c:v>0.14170787511994001</c:v>
                </c:pt>
                <c:pt idx="653">
                  <c:v>0.12234489468021</c:v>
                </c:pt>
                <c:pt idx="654">
                  <c:v>3.9750309169070998E-2</c:v>
                </c:pt>
                <c:pt idx="655">
                  <c:v>4.8564406704830997E-2</c:v>
                </c:pt>
                <c:pt idx="656">
                  <c:v>5.1482701812191001E-2</c:v>
                </c:pt>
                <c:pt idx="657">
                  <c:v>7.0568517620077001E-2</c:v>
                </c:pt>
                <c:pt idx="658">
                  <c:v>0.10137070827273</c:v>
                </c:pt>
                <c:pt idx="659">
                  <c:v>7.4850299401198001E-2</c:v>
                </c:pt>
                <c:pt idx="660">
                  <c:v>0.14958863126402</c:v>
                </c:pt>
                <c:pt idx="661">
                  <c:v>7.0289504898300006E-2</c:v>
                </c:pt>
                <c:pt idx="662">
                  <c:v>6.1460116774222001E-2</c:v>
                </c:pt>
                <c:pt idx="663">
                  <c:v>9.0671112476053001E-2</c:v>
                </c:pt>
                <c:pt idx="664">
                  <c:v>8.6205636971990005E-2</c:v>
                </c:pt>
                <c:pt idx="665">
                  <c:v>8.0291970802919999E-2</c:v>
                </c:pt>
                <c:pt idx="666">
                  <c:v>5.3971263948654001E-2</c:v>
                </c:pt>
                <c:pt idx="667">
                  <c:v>7.5810590156285995E-2</c:v>
                </c:pt>
                <c:pt idx="668">
                  <c:v>2.6222248120738999E-2</c:v>
                </c:pt>
                <c:pt idx="669">
                  <c:v>3.3497422154903998E-2</c:v>
                </c:pt>
                <c:pt idx="670">
                  <c:v>5.6780956540728997E-2</c:v>
                </c:pt>
                <c:pt idx="671">
                  <c:v>5.9658925557301998E-2</c:v>
                </c:pt>
                <c:pt idx="672">
                  <c:v>5.8169126735984997E-2</c:v>
                </c:pt>
                <c:pt idx="673">
                  <c:v>4.2148099702056997E-2</c:v>
                </c:pt>
                <c:pt idx="674">
                  <c:v>9.7335619025482004E-2</c:v>
                </c:pt>
                <c:pt idx="675">
                  <c:v>0.23511995471764</c:v>
                </c:pt>
                <c:pt idx="676">
                  <c:v>0.26497545719125998</c:v>
                </c:pt>
                <c:pt idx="677">
                  <c:v>5.0544435779683997E-2</c:v>
                </c:pt>
                <c:pt idx="678">
                  <c:v>0.10536799411094</c:v>
                </c:pt>
                <c:pt idx="679">
                  <c:v>0.15716469129394001</c:v>
                </c:pt>
                <c:pt idx="680">
                  <c:v>0.13100499546520999</c:v>
                </c:pt>
                <c:pt idx="681">
                  <c:v>0.53052304684130003</c:v>
                </c:pt>
                <c:pt idx="682">
                  <c:v>0.51199176236718003</c:v>
                </c:pt>
                <c:pt idx="683">
                  <c:v>0.23761756377967999</c:v>
                </c:pt>
                <c:pt idx="684">
                  <c:v>0.10646150352033</c:v>
                </c:pt>
                <c:pt idx="685">
                  <c:v>3.8285382073932998E-2</c:v>
                </c:pt>
                <c:pt idx="686">
                  <c:v>3.1183557760453999E-2</c:v>
                </c:pt>
                <c:pt idx="687">
                  <c:v>9.6355495097206006E-2</c:v>
                </c:pt>
                <c:pt idx="688">
                  <c:v>6.5118912797282005E-2</c:v>
                </c:pt>
                <c:pt idx="689">
                  <c:v>0.2277678748267</c:v>
                </c:pt>
                <c:pt idx="690">
                  <c:v>0.57588888732055998</c:v>
                </c:pt>
                <c:pt idx="691">
                  <c:v>0.11086941267279</c:v>
                </c:pt>
                <c:pt idx="692">
                  <c:v>0.14158746179942</c:v>
                </c:pt>
                <c:pt idx="693">
                  <c:v>0.51515363617274001</c:v>
                </c:pt>
                <c:pt idx="694">
                  <c:v>0.30082308538640001</c:v>
                </c:pt>
                <c:pt idx="695">
                  <c:v>0.42488787681029</c:v>
                </c:pt>
                <c:pt idx="696">
                  <c:v>0.23643276875215999</c:v>
                </c:pt>
                <c:pt idx="697">
                  <c:v>0.12276539395277</c:v>
                </c:pt>
                <c:pt idx="698">
                  <c:v>0.10057174347316999</c:v>
                </c:pt>
                <c:pt idx="699">
                  <c:v>0.11010487489334</c:v>
                </c:pt>
                <c:pt idx="700">
                  <c:v>0.21584316313344001</c:v>
                </c:pt>
                <c:pt idx="701">
                  <c:v>0.20303175800809001</c:v>
                </c:pt>
                <c:pt idx="702">
                  <c:v>0.42988376709609</c:v>
                </c:pt>
                <c:pt idx="703">
                  <c:v>0.29581362378504999</c:v>
                </c:pt>
                <c:pt idx="704">
                  <c:v>0.30581455405441998</c:v>
                </c:pt>
                <c:pt idx="705">
                  <c:v>0.15853873358717999</c:v>
                </c:pt>
                <c:pt idx="706">
                  <c:v>0.84420152605660004</c:v>
                </c:pt>
                <c:pt idx="707">
                  <c:v>0.21196672927287</c:v>
                </c:pt>
                <c:pt idx="708">
                  <c:v>0.11780770569493</c:v>
                </c:pt>
                <c:pt idx="709">
                  <c:v>0.17917792100126001</c:v>
                </c:pt>
                <c:pt idx="710">
                  <c:v>0.14281900694074001</c:v>
                </c:pt>
                <c:pt idx="711">
                  <c:v>7.8638356858198005E-2</c:v>
                </c:pt>
                <c:pt idx="712">
                  <c:v>2.2640705324561E-2</c:v>
                </c:pt>
                <c:pt idx="713">
                  <c:v>2.1304075735989001E-2</c:v>
                </c:pt>
                <c:pt idx="714">
                  <c:v>3.9936633874253002E-2</c:v>
                </c:pt>
                <c:pt idx="715">
                  <c:v>6.6534484823483994E-2</c:v>
                </c:pt>
                <c:pt idx="716">
                  <c:v>5.0532586869505999E-2</c:v>
                </c:pt>
                <c:pt idx="717">
                  <c:v>7.1773196698433003E-2</c:v>
                </c:pt>
                <c:pt idx="718">
                  <c:v>9.2972599646703999E-2</c:v>
                </c:pt>
                <c:pt idx="719">
                  <c:v>8.2270670505964996E-2</c:v>
                </c:pt>
                <c:pt idx="720">
                  <c:v>5.8337642363735003E-2</c:v>
                </c:pt>
                <c:pt idx="721">
                  <c:v>6.3603959346468994E-2</c:v>
                </c:pt>
                <c:pt idx="722">
                  <c:v>5.4293848904190999E-2</c:v>
                </c:pt>
                <c:pt idx="723">
                  <c:v>5.9558473185452002E-2</c:v>
                </c:pt>
                <c:pt idx="724">
                  <c:v>5.8200288355974003E-2</c:v>
                </c:pt>
                <c:pt idx="725">
                  <c:v>8.5927688545178002E-2</c:v>
                </c:pt>
                <c:pt idx="726">
                  <c:v>6.0758156122045E-2</c:v>
                </c:pt>
                <c:pt idx="727">
                  <c:v>6.8641427741697E-2</c:v>
                </c:pt>
                <c:pt idx="728">
                  <c:v>7.5189953566905998E-2</c:v>
                </c:pt>
                <c:pt idx="729">
                  <c:v>6.9860937191062997E-2</c:v>
                </c:pt>
                <c:pt idx="730">
                  <c:v>9.6156379251296997E-2</c:v>
                </c:pt>
                <c:pt idx="731">
                  <c:v>2.8950796804885E-2</c:v>
                </c:pt>
                <c:pt idx="732">
                  <c:v>0.10656071987686</c:v>
                </c:pt>
                <c:pt idx="733">
                  <c:v>7.0964859253029006E-2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47A-41CB-988F-79747FFF756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Sheet1!$H$2:$H$735</c:f>
              <c:numCache>
                <c:formatCode>General</c:formatCode>
                <c:ptCount val="734"/>
                <c:pt idx="0">
                  <c:v>0.46558227251297002</c:v>
                </c:pt>
                <c:pt idx="1">
                  <c:v>0.19358244852466999</c:v>
                </c:pt>
                <c:pt idx="2">
                  <c:v>5.2693208430912998E-2</c:v>
                </c:pt>
                <c:pt idx="3">
                  <c:v>0.12288606706068</c:v>
                </c:pt>
                <c:pt idx="4">
                  <c:v>0.30391583869082001</c:v>
                </c:pt>
                <c:pt idx="5">
                  <c:v>0.45449248339353998</c:v>
                </c:pt>
                <c:pt idx="6">
                  <c:v>0.23201856148492001</c:v>
                </c:pt>
                <c:pt idx="7">
                  <c:v>0.14467592592593001</c:v>
                </c:pt>
                <c:pt idx="8">
                  <c:v>0.31782721756718002</c:v>
                </c:pt>
                <c:pt idx="9">
                  <c:v>0.24769585253456</c:v>
                </c:pt>
                <c:pt idx="10">
                  <c:v>0.24708383612021001</c:v>
                </c:pt>
                <c:pt idx="11">
                  <c:v>0.16049524246246</c:v>
                </c:pt>
                <c:pt idx="12">
                  <c:v>0.15451527984433999</c:v>
                </c:pt>
                <c:pt idx="13">
                  <c:v>0.10856522484429</c:v>
                </c:pt>
                <c:pt idx="14">
                  <c:v>0.22831050228311001</c:v>
                </c:pt>
                <c:pt idx="15">
                  <c:v>0.17084282460137001</c:v>
                </c:pt>
                <c:pt idx="16">
                  <c:v>0.27288231949972003</c:v>
                </c:pt>
                <c:pt idx="17">
                  <c:v>0.35718335412177998</c:v>
                </c:pt>
                <c:pt idx="18">
                  <c:v>0.29941811197107998</c:v>
                </c:pt>
                <c:pt idx="19">
                  <c:v>0.33231947730089001</c:v>
                </c:pt>
                <c:pt idx="20">
                  <c:v>0.42665469039465997</c:v>
                </c:pt>
                <c:pt idx="21">
                  <c:v>0.24596120520990999</c:v>
                </c:pt>
                <c:pt idx="22">
                  <c:v>0.26766296771315001</c:v>
                </c:pt>
                <c:pt idx="23">
                  <c:v>0.35036983482564998</c:v>
                </c:pt>
                <c:pt idx="24">
                  <c:v>0.26047439592108002</c:v>
                </c:pt>
                <c:pt idx="25">
                  <c:v>0.27638052070090002</c:v>
                </c:pt>
                <c:pt idx="26">
                  <c:v>0.27010638884295002</c:v>
                </c:pt>
                <c:pt idx="27">
                  <c:v>0.27487630566245003</c:v>
                </c:pt>
                <c:pt idx="28">
                  <c:v>0.18092105263158001</c:v>
                </c:pt>
                <c:pt idx="29">
                  <c:v>0.21342965030373001</c:v>
                </c:pt>
                <c:pt idx="30">
                  <c:v>0.12560069899519</c:v>
                </c:pt>
                <c:pt idx="31">
                  <c:v>0.14180529042814</c:v>
                </c:pt>
                <c:pt idx="32">
                  <c:v>0.20151407875388</c:v>
                </c:pt>
                <c:pt idx="33">
                  <c:v>0.21741493640612999</c:v>
                </c:pt>
                <c:pt idx="34">
                  <c:v>0.18440177893481</c:v>
                </c:pt>
                <c:pt idx="35">
                  <c:v>0.15699436985708001</c:v>
                </c:pt>
                <c:pt idx="36">
                  <c:v>0.23782498243337999</c:v>
                </c:pt>
                <c:pt idx="37">
                  <c:v>0.25343758425452001</c:v>
                </c:pt>
                <c:pt idx="38">
                  <c:v>0.26893287435455998</c:v>
                </c:pt>
                <c:pt idx="39">
                  <c:v>0.30039695311662001</c:v>
                </c:pt>
                <c:pt idx="40">
                  <c:v>0.21927478874746001</c:v>
                </c:pt>
                <c:pt idx="41">
                  <c:v>0.25615027482789998</c:v>
                </c:pt>
                <c:pt idx="42">
                  <c:v>0.30340128812477002</c:v>
                </c:pt>
                <c:pt idx="43">
                  <c:v>0.17512205476543999</c:v>
                </c:pt>
                <c:pt idx="44">
                  <c:v>0.13773375006621999</c:v>
                </c:pt>
                <c:pt idx="45">
                  <c:v>0.23276728561603999</c:v>
                </c:pt>
                <c:pt idx="46">
                  <c:v>0.3166728241938</c:v>
                </c:pt>
                <c:pt idx="47">
                  <c:v>0.25779975798389998</c:v>
                </c:pt>
                <c:pt idx="48">
                  <c:v>0.14693534844667999</c:v>
                </c:pt>
                <c:pt idx="49">
                  <c:v>0.14671976524838001</c:v>
                </c:pt>
                <c:pt idx="50">
                  <c:v>0.12557555462537001</c:v>
                </c:pt>
                <c:pt idx="51">
                  <c:v>0.12541806020067001</c:v>
                </c:pt>
                <c:pt idx="52">
                  <c:v>0.17223382045929</c:v>
                </c:pt>
                <c:pt idx="53">
                  <c:v>0.66169957797113998</c:v>
                </c:pt>
                <c:pt idx="54">
                  <c:v>0.51242236024845</c:v>
                </c:pt>
                <c:pt idx="55">
                  <c:v>0.17508625572893</c:v>
                </c:pt>
                <c:pt idx="56">
                  <c:v>0.17992083483266999</c:v>
                </c:pt>
                <c:pt idx="57">
                  <c:v>8.2101806239736994E-2</c:v>
                </c:pt>
                <c:pt idx="58">
                  <c:v>0.12305168170632</c:v>
                </c:pt>
                <c:pt idx="59">
                  <c:v>0.1126587464154</c:v>
                </c:pt>
                <c:pt idx="60">
                  <c:v>8.6956521739130002E-2</c:v>
                </c:pt>
                <c:pt idx="61">
                  <c:v>3.0663872847141001E-2</c:v>
                </c:pt>
                <c:pt idx="62">
                  <c:v>0.10218157666173</c:v>
                </c:pt>
                <c:pt idx="63">
                  <c:v>6.6350227121931005E-2</c:v>
                </c:pt>
                <c:pt idx="64">
                  <c:v>3.5703356115475003E-2</c:v>
                </c:pt>
                <c:pt idx="65">
                  <c:v>0.10707184010605</c:v>
                </c:pt>
                <c:pt idx="66">
                  <c:v>6.1118467963736003E-2</c:v>
                </c:pt>
                <c:pt idx="67">
                  <c:v>0.10689198819098</c:v>
                </c:pt>
                <c:pt idx="68">
                  <c:v>0.14745512787918999</c:v>
                </c:pt>
                <c:pt idx="69">
                  <c:v>5.0771730300569001E-2</c:v>
                </c:pt>
                <c:pt idx="70">
                  <c:v>5.5820562265300001E-2</c:v>
                </c:pt>
                <c:pt idx="71">
                  <c:v>6.0861185778769998E-2</c:v>
                </c:pt>
                <c:pt idx="72">
                  <c:v>2.5343403112169999E-2</c:v>
                </c:pt>
                <c:pt idx="73">
                  <c:v>4.0539170973954E-2</c:v>
                </c:pt>
                <c:pt idx="74">
                  <c:v>9.6241515550602993E-2</c:v>
                </c:pt>
                <c:pt idx="75">
                  <c:v>8.0967562370325E-2</c:v>
                </c:pt>
                <c:pt idx="76">
                  <c:v>0.14157860140567</c:v>
                </c:pt>
                <c:pt idx="77">
                  <c:v>0.11108305983338</c:v>
                </c:pt>
                <c:pt idx="78">
                  <c:v>7.5654410652140999E-2</c:v>
                </c:pt>
                <c:pt idx="79">
                  <c:v>8.5676847092026998E-2</c:v>
                </c:pt>
                <c:pt idx="80">
                  <c:v>5.0355002769525002E-2</c:v>
                </c:pt>
                <c:pt idx="81">
                  <c:v>4.5296693341386002E-2</c:v>
                </c:pt>
                <c:pt idx="82">
                  <c:v>4.0245497534963003E-2</c:v>
                </c:pt>
                <c:pt idx="83">
                  <c:v>6.0343960575279E-2</c:v>
                </c:pt>
                <c:pt idx="84">
                  <c:v>7.0358830033169006E-2</c:v>
                </c:pt>
                <c:pt idx="85">
                  <c:v>8.5375652872639998E-2</c:v>
                </c:pt>
                <c:pt idx="86">
                  <c:v>2.5089066184957001E-2</c:v>
                </c:pt>
                <c:pt idx="87">
                  <c:v>4.5148991672518998E-2</c:v>
                </c:pt>
                <c:pt idx="88">
                  <c:v>4.5128616557188E-2</c:v>
                </c:pt>
                <c:pt idx="89">
                  <c:v>0.1102646351243</c:v>
                </c:pt>
                <c:pt idx="90">
                  <c:v>8.0104135375988997E-2</c:v>
                </c:pt>
                <c:pt idx="91">
                  <c:v>5.5027513756877998E-2</c:v>
                </c:pt>
                <c:pt idx="92">
                  <c:v>7.4996250187490995E-2</c:v>
                </c:pt>
                <c:pt idx="93">
                  <c:v>7.9936051159072999E-2</c:v>
                </c:pt>
                <c:pt idx="94">
                  <c:v>6.4896166134185002E-2</c:v>
                </c:pt>
                <c:pt idx="95">
                  <c:v>7.4831628835120997E-2</c:v>
                </c:pt>
                <c:pt idx="96">
                  <c:v>0.23429710867397999</c:v>
                </c:pt>
                <c:pt idx="97">
                  <c:v>0.28348336400259</c:v>
                </c:pt>
                <c:pt idx="98">
                  <c:v>0.11902400317396999</c:v>
                </c:pt>
                <c:pt idx="99">
                  <c:v>0.24767188428770001</c:v>
                </c:pt>
                <c:pt idx="100">
                  <c:v>0.27670718450440002</c:v>
                </c:pt>
                <c:pt idx="101">
                  <c:v>0.15275450872179</c:v>
                </c:pt>
                <c:pt idx="102">
                  <c:v>7.8720787207871998E-2</c:v>
                </c:pt>
                <c:pt idx="103">
                  <c:v>0.10815594120249999</c:v>
                </c:pt>
                <c:pt idx="104">
                  <c:v>9.8217355006629994E-2</c:v>
                </c:pt>
                <c:pt idx="105">
                  <c:v>5.3966540744738001E-2</c:v>
                </c:pt>
                <c:pt idx="106">
                  <c:v>0.11277826811807</c:v>
                </c:pt>
                <c:pt idx="107">
                  <c:v>0.11754910123916</c:v>
                </c:pt>
                <c:pt idx="108">
                  <c:v>0.11741108556333001</c:v>
                </c:pt>
                <c:pt idx="109">
                  <c:v>0.15147813339849001</c:v>
                </c:pt>
                <c:pt idx="110">
                  <c:v>2.9274004683841E-2</c:v>
                </c:pt>
                <c:pt idx="111">
                  <c:v>0.13169446883231001</c:v>
                </c:pt>
                <c:pt idx="112">
                  <c:v>0.13639242047835001</c:v>
                </c:pt>
                <c:pt idx="113">
                  <c:v>6.3238799435715004E-2</c:v>
                </c:pt>
                <c:pt idx="114">
                  <c:v>3.8891589693729002E-2</c:v>
                </c:pt>
                <c:pt idx="115">
                  <c:v>0.11662941004957</c:v>
                </c:pt>
                <c:pt idx="116">
                  <c:v>9.2224055916900999E-2</c:v>
                </c:pt>
                <c:pt idx="117">
                  <c:v>0.11638620823432</c:v>
                </c:pt>
                <c:pt idx="118">
                  <c:v>0.10171954468394</c:v>
                </c:pt>
                <c:pt idx="119">
                  <c:v>7.7421852317816994E-2</c:v>
                </c:pt>
                <c:pt idx="120">
                  <c:v>7.7361957257519001E-2</c:v>
                </c:pt>
                <c:pt idx="121">
                  <c:v>0.13527877089574</c:v>
                </c:pt>
                <c:pt idx="122">
                  <c:v>0.11097172633407</c:v>
                </c:pt>
                <c:pt idx="123">
                  <c:v>8.6751168731022996E-2</c:v>
                </c:pt>
                <c:pt idx="124">
                  <c:v>7.2229980257139004E-2</c:v>
                </c:pt>
                <c:pt idx="125">
                  <c:v>0.13473197959773001</c:v>
                </c:pt>
                <c:pt idx="126">
                  <c:v>9.6107640557424004E-2</c:v>
                </c:pt>
                <c:pt idx="127">
                  <c:v>4.3206913106096999E-2</c:v>
                </c:pt>
                <c:pt idx="128">
                  <c:v>4.7986947550266001E-2</c:v>
                </c:pt>
                <c:pt idx="129">
                  <c:v>3.8371144899036001E-2</c:v>
                </c:pt>
                <c:pt idx="130">
                  <c:v>7.6712854197631006E-2</c:v>
                </c:pt>
                <c:pt idx="131">
                  <c:v>9.5817563359364005E-2</c:v>
                </c:pt>
                <c:pt idx="132">
                  <c:v>3.3504044416790002E-2</c:v>
                </c:pt>
                <c:pt idx="133">
                  <c:v>0.20095693779904</c:v>
                </c:pt>
                <c:pt idx="134">
                  <c:v>0.21010409702989</c:v>
                </c:pt>
                <c:pt idx="135">
                  <c:v>0.14771752596969001</c:v>
                </c:pt>
                <c:pt idx="136">
                  <c:v>7.1370795070656995E-2</c:v>
                </c:pt>
                <c:pt idx="137">
                  <c:v>9.0338531761125995E-2</c:v>
                </c:pt>
                <c:pt idx="138">
                  <c:v>3.8002945228255001E-2</c:v>
                </c:pt>
                <c:pt idx="139">
                  <c:v>4.2737072035708999E-2</c:v>
                </c:pt>
                <c:pt idx="140">
                  <c:v>8.0691095500284998E-2</c:v>
                </c:pt>
                <c:pt idx="141">
                  <c:v>0.10433957789898</c:v>
                </c:pt>
                <c:pt idx="142">
                  <c:v>6.6328706116454E-2</c:v>
                </c:pt>
                <c:pt idx="143">
                  <c:v>5.6815491690734E-2</c:v>
                </c:pt>
                <c:pt idx="144">
                  <c:v>4.2587422514550999E-2</c:v>
                </c:pt>
                <c:pt idx="145">
                  <c:v>0.36893387569766001</c:v>
                </c:pt>
                <c:pt idx="146">
                  <c:v>9.4250706880302002E-2</c:v>
                </c:pt>
                <c:pt idx="147">
                  <c:v>8.4745762711864001E-2</c:v>
                </c:pt>
                <c:pt idx="148">
                  <c:v>2.3520556966789001E-2</c:v>
                </c:pt>
                <c:pt idx="149">
                  <c:v>8.4654093966043995E-2</c:v>
                </c:pt>
                <c:pt idx="150">
                  <c:v>0.11277665523237</c:v>
                </c:pt>
                <c:pt idx="151">
                  <c:v>7.0406007979347998E-2</c:v>
                </c:pt>
                <c:pt idx="152">
                  <c:v>5.6285178236397997E-2</c:v>
                </c:pt>
                <c:pt idx="153">
                  <c:v>5.6253515844739997E-2</c:v>
                </c:pt>
                <c:pt idx="154">
                  <c:v>7.0277361319339995E-2</c:v>
                </c:pt>
                <c:pt idx="155">
                  <c:v>0.13577414672971999</c:v>
                </c:pt>
                <c:pt idx="156">
                  <c:v>7.4808303721713001E-2</c:v>
                </c:pt>
                <c:pt idx="157">
                  <c:v>7.4752382732200001E-2</c:v>
                </c:pt>
                <c:pt idx="158">
                  <c:v>8.4033613445378005E-2</c:v>
                </c:pt>
                <c:pt idx="159">
                  <c:v>6.5304599309637001E-2</c:v>
                </c:pt>
                <c:pt idx="160">
                  <c:v>6.0600410218160997E-2</c:v>
                </c:pt>
                <c:pt idx="161">
                  <c:v>6.5222455159562001E-2</c:v>
                </c:pt>
                <c:pt idx="162">
                  <c:v>5.1212812514548997E-2</c:v>
                </c:pt>
                <c:pt idx="163">
                  <c:v>0.14890646812471001</c:v>
                </c:pt>
                <c:pt idx="164">
                  <c:v>0.11151379983273001</c:v>
                </c:pt>
                <c:pt idx="165">
                  <c:v>6.0336025248306002E-2</c:v>
                </c:pt>
                <c:pt idx="166">
                  <c:v>0.11596085161649</c:v>
                </c:pt>
                <c:pt idx="167">
                  <c:v>8.8028169014085E-2</c:v>
                </c:pt>
                <c:pt idx="168">
                  <c:v>7.8692774151738004E-2</c:v>
                </c:pt>
                <c:pt idx="169">
                  <c:v>7.4005550416280999E-2</c:v>
                </c:pt>
                <c:pt idx="170">
                  <c:v>0.10630430763542</c:v>
                </c:pt>
                <c:pt idx="171">
                  <c:v>0.13389353155732001</c:v>
                </c:pt>
                <c:pt idx="172">
                  <c:v>0.11066027296201</c:v>
                </c:pt>
                <c:pt idx="173">
                  <c:v>7.8297715549004998E-2</c:v>
                </c:pt>
                <c:pt idx="174">
                  <c:v>6.4430024391365998E-2</c:v>
                </c:pt>
                <c:pt idx="175">
                  <c:v>8.2785264222968002E-2</c:v>
                </c:pt>
                <c:pt idx="176">
                  <c:v>0.13786131152061001</c:v>
                </c:pt>
                <c:pt idx="177">
                  <c:v>0.16061676839062</c:v>
                </c:pt>
                <c:pt idx="178">
                  <c:v>0.12828736369468</c:v>
                </c:pt>
                <c:pt idx="179">
                  <c:v>9.6092248558616006E-2</c:v>
                </c:pt>
                <c:pt idx="180">
                  <c:v>7.7714285714285999E-2</c:v>
                </c:pt>
                <c:pt idx="181">
                  <c:v>8.6789694865703995E-2</c:v>
                </c:pt>
                <c:pt idx="182">
                  <c:v>1.8255670667701E-2</c:v>
                </c:pt>
                <c:pt idx="183">
                  <c:v>0.14601870864704999</c:v>
                </c:pt>
                <c:pt idx="184">
                  <c:v>4.1007882626327E-2</c:v>
                </c:pt>
                <c:pt idx="185">
                  <c:v>4.0991073055200999E-2</c:v>
                </c:pt>
                <c:pt idx="186">
                  <c:v>2.2763487366265E-2</c:v>
                </c:pt>
                <c:pt idx="187">
                  <c:v>0.10923987255348</c:v>
                </c:pt>
                <c:pt idx="188">
                  <c:v>7.2747112848959003E-2</c:v>
                </c:pt>
                <c:pt idx="189">
                  <c:v>7.7237619263971005E-2</c:v>
                </c:pt>
                <c:pt idx="190">
                  <c:v>4.0858945839196997E-2</c:v>
                </c:pt>
                <c:pt idx="191">
                  <c:v>6.3532401524778001E-2</c:v>
                </c:pt>
                <c:pt idx="192">
                  <c:v>4.0816326530611999E-2</c:v>
                </c:pt>
                <c:pt idx="193">
                  <c:v>2.7199782401741E-2</c:v>
                </c:pt>
                <c:pt idx="194">
                  <c:v>4.9852707908451997E-2</c:v>
                </c:pt>
                <c:pt idx="195">
                  <c:v>9.0596122485958001E-3</c:v>
                </c:pt>
                <c:pt idx="196">
                  <c:v>9.9646707129268999E-2</c:v>
                </c:pt>
                <c:pt idx="197">
                  <c:v>4.0723981900451997E-2</c:v>
                </c:pt>
                <c:pt idx="198">
                  <c:v>4.0707404224523999E-2</c:v>
                </c:pt>
                <c:pt idx="199">
                  <c:v>5.8775657835246999E-2</c:v>
                </c:pt>
                <c:pt idx="200">
                  <c:v>9.0370972843522995E-3</c:v>
                </c:pt>
                <c:pt idx="201">
                  <c:v>4.5181403334387998E-2</c:v>
                </c:pt>
                <c:pt idx="202">
                  <c:v>8.5805898026464003E-2</c:v>
                </c:pt>
                <c:pt idx="203">
                  <c:v>4.9634509520801E-2</c:v>
                </c:pt>
                <c:pt idx="204">
                  <c:v>3.6079917016191003E-2</c:v>
                </c:pt>
                <c:pt idx="205">
                  <c:v>4.9591993147288002E-2</c:v>
                </c:pt>
                <c:pt idx="206">
                  <c:v>6.7591925018024995E-2</c:v>
                </c:pt>
                <c:pt idx="207">
                  <c:v>7.6552438420318003E-2</c:v>
                </c:pt>
                <c:pt idx="208">
                  <c:v>0.55345572354212003</c:v>
                </c:pt>
                <c:pt idx="209">
                  <c:v>0.34456526603123</c:v>
                </c:pt>
                <c:pt idx="210">
                  <c:v>0.16500178380307001</c:v>
                </c:pt>
                <c:pt idx="211">
                  <c:v>0.12466052268376</c:v>
                </c:pt>
                <c:pt idx="212">
                  <c:v>6.6699275201208996E-2</c:v>
                </c:pt>
                <c:pt idx="213">
                  <c:v>9.7760398151439998E-2</c:v>
                </c:pt>
                <c:pt idx="214">
                  <c:v>-0.22640504306135001</c:v>
                </c:pt>
                <c:pt idx="215">
                  <c:v>0.36040044493882001</c:v>
                </c:pt>
                <c:pt idx="216">
                  <c:v>2.6600461074659E-2</c:v>
                </c:pt>
                <c:pt idx="217">
                  <c:v>7.9780161333214999E-2</c:v>
                </c:pt>
                <c:pt idx="218">
                  <c:v>4.4286979627988998E-2</c:v>
                </c:pt>
                <c:pt idx="219">
                  <c:v>9.7388224878264998E-2</c:v>
                </c:pt>
                <c:pt idx="220">
                  <c:v>7.0758889085441007E-2</c:v>
                </c:pt>
                <c:pt idx="221">
                  <c:v>7.0708856284249999E-2</c:v>
                </c:pt>
                <c:pt idx="222">
                  <c:v>0.14573396926338</c:v>
                </c:pt>
                <c:pt idx="223">
                  <c:v>0.11906336817039</c:v>
                </c:pt>
                <c:pt idx="224">
                  <c:v>5.2854122621563998E-2</c:v>
                </c:pt>
                <c:pt idx="225">
                  <c:v>9.6848036626167006E-2</c:v>
                </c:pt>
                <c:pt idx="226">
                  <c:v>7.4764711056380995E-2</c:v>
                </c:pt>
                <c:pt idx="227">
                  <c:v>2.1973192704899999E-2</c:v>
                </c:pt>
                <c:pt idx="228">
                  <c:v>3.0755711775043999E-2</c:v>
                </c:pt>
                <c:pt idx="229">
                  <c:v>5.7100188869854997E-2</c:v>
                </c:pt>
                <c:pt idx="230">
                  <c:v>7.9016681299384994E-2</c:v>
                </c:pt>
                <c:pt idx="231">
                  <c:v>3.9477147118168E-2</c:v>
                </c:pt>
                <c:pt idx="232">
                  <c:v>0.11838470644977001</c:v>
                </c:pt>
                <c:pt idx="233">
                  <c:v>9.6347551896295E-2</c:v>
                </c:pt>
                <c:pt idx="234">
                  <c:v>7.8753937696885004E-2</c:v>
                </c:pt>
                <c:pt idx="235">
                  <c:v>6.9948413045378993E-2</c:v>
                </c:pt>
                <c:pt idx="236">
                  <c:v>0.13543031891655999</c:v>
                </c:pt>
                <c:pt idx="237">
                  <c:v>3.9265302560970002E-2</c:v>
                </c:pt>
                <c:pt idx="238">
                  <c:v>0.63235935455735004</c:v>
                </c:pt>
                <c:pt idx="239">
                  <c:v>1.3001083423619</c:v>
                </c:pt>
                <c:pt idx="240">
                  <c:v>0.81711229946524</c:v>
                </c:pt>
                <c:pt idx="241">
                  <c:v>0.56861580242722998</c:v>
                </c:pt>
                <c:pt idx="242">
                  <c:v>0.51898734177215</c:v>
                </c:pt>
                <c:pt idx="243">
                  <c:v>0.41136716618393998</c:v>
                </c:pt>
                <c:pt idx="244">
                  <c:v>0.34279503365244002</c:v>
                </c:pt>
                <c:pt idx="245">
                  <c:v>0.27496562929634</c:v>
                </c:pt>
                <c:pt idx="246">
                  <c:v>0.26174747600648002</c:v>
                </c:pt>
                <c:pt idx="247">
                  <c:v>0.27763964859937001</c:v>
                </c:pt>
                <c:pt idx="248">
                  <c:v>0.12810446712674001</c:v>
                </c:pt>
                <c:pt idx="249">
                  <c:v>2.0635575732563E-2</c:v>
                </c:pt>
                <c:pt idx="250">
                  <c:v>9.0777800701465003E-2</c:v>
                </c:pt>
                <c:pt idx="251">
                  <c:v>4.9470256008574999E-2</c:v>
                </c:pt>
                <c:pt idx="252">
                  <c:v>1.6481931682393001E-2</c:v>
                </c:pt>
                <c:pt idx="253">
                  <c:v>8.2396077946690002E-3</c:v>
                </c:pt>
                <c:pt idx="254">
                  <c:v>4.9433573635426997E-2</c:v>
                </c:pt>
                <c:pt idx="255">
                  <c:v>3.2939432618273E-2</c:v>
                </c:pt>
                <c:pt idx="256">
                  <c:v>4.1160732661040998E-2</c:v>
                </c:pt>
                <c:pt idx="257">
                  <c:v>0.11520263320304</c:v>
                </c:pt>
                <c:pt idx="258">
                  <c:v>0.23424978424362</c:v>
                </c:pt>
                <c:pt idx="259">
                  <c:v>0.1640016400164</c:v>
                </c:pt>
                <c:pt idx="260">
                  <c:v>0.13507981989357001</c:v>
                </c:pt>
                <c:pt idx="261">
                  <c:v>9.8107345787515995E-2</c:v>
                </c:pt>
                <c:pt idx="262">
                  <c:v>2.8586596969821E-2</c:v>
                </c:pt>
                <c:pt idx="263">
                  <c:v>6.1239487221360002E-2</c:v>
                </c:pt>
                <c:pt idx="264">
                  <c:v>4.8961605940675001E-2</c:v>
                </c:pt>
                <c:pt idx="265">
                  <c:v>8.9719016353330003E-2</c:v>
                </c:pt>
                <c:pt idx="266">
                  <c:v>0.1711282239335</c:v>
                </c:pt>
                <c:pt idx="267">
                  <c:v>0.14236322961155001</c:v>
                </c:pt>
                <c:pt idx="268">
                  <c:v>7.3111291632819E-2</c:v>
                </c:pt>
                <c:pt idx="269">
                  <c:v>5.6822794057959002E-2</c:v>
                </c:pt>
                <c:pt idx="270">
                  <c:v>2.8395262047704001E-2</c:v>
                </c:pt>
                <c:pt idx="271">
                  <c:v>5.6774402854941002E-2</c:v>
                </c:pt>
                <c:pt idx="272">
                  <c:v>7.2954241478539003E-2</c:v>
                </c:pt>
                <c:pt idx="273">
                  <c:v>4.8600704710217997E-2</c:v>
                </c:pt>
                <c:pt idx="274">
                  <c:v>8.5009917823746006E-2</c:v>
                </c:pt>
                <c:pt idx="275">
                  <c:v>0.12133958906326001</c:v>
                </c:pt>
                <c:pt idx="276">
                  <c:v>0.10099377878323</c:v>
                </c:pt>
                <c:pt idx="277">
                  <c:v>0.1654626901812</c:v>
                </c:pt>
                <c:pt idx="278">
                  <c:v>2.4174053182916998E-2</c:v>
                </c:pt>
                <c:pt idx="279">
                  <c:v>0.24168210746798</c:v>
                </c:pt>
                <c:pt idx="280">
                  <c:v>0.52640038575906001</c:v>
                </c:pt>
                <c:pt idx="281">
                  <c:v>0.17588040132710001</c:v>
                </c:pt>
                <c:pt idx="282">
                  <c:v>0.13965923147520001</c:v>
                </c:pt>
                <c:pt idx="283">
                  <c:v>7.9693975135480002E-2</c:v>
                </c:pt>
                <c:pt idx="284">
                  <c:v>8.3612040133779E-2</c:v>
                </c:pt>
                <c:pt idx="285">
                  <c:v>0.11138958507379999</c:v>
                </c:pt>
                <c:pt idx="286">
                  <c:v>0.14305583151202</c:v>
                </c:pt>
                <c:pt idx="287">
                  <c:v>6.7457640569818997E-2</c:v>
                </c:pt>
                <c:pt idx="288">
                  <c:v>1.5861686097232E-2</c:v>
                </c:pt>
                <c:pt idx="289">
                  <c:v>3.9647926413448997E-2</c:v>
                </c:pt>
                <c:pt idx="290">
                  <c:v>5.5485098287888002E-2</c:v>
                </c:pt>
                <c:pt idx="291">
                  <c:v>1.9805117642398999E-2</c:v>
                </c:pt>
                <c:pt idx="292">
                  <c:v>6.7324066373609007E-2</c:v>
                </c:pt>
                <c:pt idx="293">
                  <c:v>5.9363621972454997E-2</c:v>
                </c:pt>
                <c:pt idx="294">
                  <c:v>0.10283589763873</c:v>
                </c:pt>
                <c:pt idx="295">
                  <c:v>0.11458374491288</c:v>
                </c:pt>
                <c:pt idx="296">
                  <c:v>3.9466414081617003E-2</c:v>
                </c:pt>
                <c:pt idx="297">
                  <c:v>7.1011519646519999E-2</c:v>
                </c:pt>
                <c:pt idx="298">
                  <c:v>3.1538279586849002E-2</c:v>
                </c:pt>
                <c:pt idx="299">
                  <c:v>5.5174588161109997E-2</c:v>
                </c:pt>
                <c:pt idx="300">
                  <c:v>5.1205293839608999E-2</c:v>
                </c:pt>
                <c:pt idx="301">
                  <c:v>6.6926498956733999E-2</c:v>
                </c:pt>
                <c:pt idx="302">
                  <c:v>1.5736879376820001E-2</c:v>
                </c:pt>
                <c:pt idx="303">
                  <c:v>4.7203209818267998E-2</c:v>
                </c:pt>
                <c:pt idx="304">
                  <c:v>3.5385704175512997E-2</c:v>
                </c:pt>
                <c:pt idx="305">
                  <c:v>5.1094603623785997E-2</c:v>
                </c:pt>
                <c:pt idx="306">
                  <c:v>6.6781898177247001E-2</c:v>
                </c:pt>
                <c:pt idx="307">
                  <c:v>6.6737329721666003E-2</c:v>
                </c:pt>
                <c:pt idx="308">
                  <c:v>9.4154570419772002E-2</c:v>
                </c:pt>
                <c:pt idx="309">
                  <c:v>0.11366308693266</c:v>
                </c:pt>
                <c:pt idx="310">
                  <c:v>0.14876874290412001</c:v>
                </c:pt>
                <c:pt idx="311">
                  <c:v>0.14854775028341</c:v>
                </c:pt>
                <c:pt idx="312">
                  <c:v>8.9777118544830004E-2</c:v>
                </c:pt>
                <c:pt idx="313">
                  <c:v>2.3399110833788001E-2</c:v>
                </c:pt>
                <c:pt idx="314">
                  <c:v>2.7292576419213999E-2</c:v>
                </c:pt>
                <c:pt idx="315">
                  <c:v>4.6774507893198002E-2</c:v>
                </c:pt>
                <c:pt idx="316">
                  <c:v>0.12077765223828001</c:v>
                </c:pt>
                <c:pt idx="317">
                  <c:v>0.25682932523932001</c:v>
                </c:pt>
                <c:pt idx="318">
                  <c:v>0.46576618537494002</c:v>
                </c:pt>
                <c:pt idx="319">
                  <c:v>0.33225158399011001</c:v>
                </c:pt>
                <c:pt idx="320">
                  <c:v>0.38120908740854997</c:v>
                </c:pt>
                <c:pt idx="321">
                  <c:v>0.38359737619395001</c:v>
                </c:pt>
                <c:pt idx="322">
                  <c:v>0.46237915090373999</c:v>
                </c:pt>
                <c:pt idx="323">
                  <c:v>0.2510460251046</c:v>
                </c:pt>
                <c:pt idx="324">
                  <c:v>0.10623766884201</c:v>
                </c:pt>
                <c:pt idx="325">
                  <c:v>0.1137052759248</c:v>
                </c:pt>
                <c:pt idx="326">
                  <c:v>8.7075035965775996E-2</c:v>
                </c:pt>
                <c:pt idx="327">
                  <c:v>0.29125846351703999</c:v>
                </c:pt>
                <c:pt idx="328">
                  <c:v>0.19235121068114999</c:v>
                </c:pt>
                <c:pt idx="329">
                  <c:v>0.11669489930359001</c:v>
                </c:pt>
                <c:pt idx="330">
                  <c:v>6.3919386373890996E-2</c:v>
                </c:pt>
                <c:pt idx="331">
                  <c:v>0.18036298049825</c:v>
                </c:pt>
                <c:pt idx="332">
                  <c:v>0.14253028768612999</c:v>
                </c:pt>
                <c:pt idx="333">
                  <c:v>0.17229109704483</c:v>
                </c:pt>
                <c:pt idx="334">
                  <c:v>8.2258366049728998E-2</c:v>
                </c:pt>
                <c:pt idx="335">
                  <c:v>3.7359435125341E-3</c:v>
                </c:pt>
                <c:pt idx="336">
                  <c:v>6.7244471010160997E-2</c:v>
                </c:pt>
                <c:pt idx="337">
                  <c:v>0.11199880534608</c:v>
                </c:pt>
                <c:pt idx="338">
                  <c:v>0.20510143198090999</c:v>
                </c:pt>
                <c:pt idx="339">
                  <c:v>0.21956756354434001</c:v>
                </c:pt>
                <c:pt idx="340">
                  <c:v>0.23022651318231999</c:v>
                </c:pt>
                <c:pt idx="341">
                  <c:v>0.11114404267931</c:v>
                </c:pt>
                <c:pt idx="342">
                  <c:v>5.5510324920434999E-2</c:v>
                </c:pt>
                <c:pt idx="343">
                  <c:v>7.3972704072196999E-2</c:v>
                </c:pt>
                <c:pt idx="344">
                  <c:v>6.2830321173817996E-2</c:v>
                </c:pt>
                <c:pt idx="345">
                  <c:v>6.2790869468863003E-2</c:v>
                </c:pt>
                <c:pt idx="346">
                  <c:v>8.8590306743937003E-2</c:v>
                </c:pt>
                <c:pt idx="347">
                  <c:v>3.6879955744052999E-2</c:v>
                </c:pt>
                <c:pt idx="348">
                  <c:v>7.3732718894008994E-2</c:v>
                </c:pt>
                <c:pt idx="349">
                  <c:v>4.7890955977159998E-2</c:v>
                </c:pt>
                <c:pt idx="350">
                  <c:v>3.3139406436409002E-2</c:v>
                </c:pt>
                <c:pt idx="351">
                  <c:v>8.4661537895241001E-2</c:v>
                </c:pt>
                <c:pt idx="352">
                  <c:v>4.7811695476277997E-2</c:v>
                </c:pt>
                <c:pt idx="353">
                  <c:v>2.2056390839246001E-2</c:v>
                </c:pt>
                <c:pt idx="354">
                  <c:v>6.2479326693373999E-2</c:v>
                </c:pt>
                <c:pt idx="355">
                  <c:v>8.8151032101667998E-2</c:v>
                </c:pt>
                <c:pt idx="356">
                  <c:v>8.0733944954128001E-2</c:v>
                </c:pt>
                <c:pt idx="357">
                  <c:v>8.0668817835142001E-2</c:v>
                </c:pt>
                <c:pt idx="358">
                  <c:v>2.9310471165824001E-2</c:v>
                </c:pt>
                <c:pt idx="359">
                  <c:v>6.5929235953410006E-2</c:v>
                </c:pt>
                <c:pt idx="360">
                  <c:v>5.8565153733529003E-2</c:v>
                </c:pt>
                <c:pt idx="361">
                  <c:v>5.4872695346795002E-2</c:v>
                </c:pt>
                <c:pt idx="362">
                  <c:v>5.8498775181895002E-2</c:v>
                </c:pt>
                <c:pt idx="363">
                  <c:v>4.0194394708955999E-2</c:v>
                </c:pt>
                <c:pt idx="364">
                  <c:v>8.7661626123164998E-2</c:v>
                </c:pt>
                <c:pt idx="365">
                  <c:v>5.4740529888328997E-2</c:v>
                </c:pt>
                <c:pt idx="366">
                  <c:v>5.1063208957945999E-2</c:v>
                </c:pt>
                <c:pt idx="367">
                  <c:v>2.1873063322518E-2</c:v>
                </c:pt>
                <c:pt idx="368">
                  <c:v>3.280242008966E-2</c:v>
                </c:pt>
                <c:pt idx="369">
                  <c:v>2.9148145449245998E-2</c:v>
                </c:pt>
                <c:pt idx="370">
                  <c:v>5.8279303562321999E-2</c:v>
                </c:pt>
                <c:pt idx="371">
                  <c:v>2.9122679286494001E-2</c:v>
                </c:pt>
                <c:pt idx="372">
                  <c:v>3.6392750564087999E-3</c:v>
                </c:pt>
                <c:pt idx="373">
                  <c:v>-4.0030568797991002E-2</c:v>
                </c:pt>
                <c:pt idx="374">
                  <c:v>1.0921799912626E-2</c:v>
                </c:pt>
                <c:pt idx="375">
                  <c:v>4.0042226347785002E-2</c:v>
                </c:pt>
                <c:pt idx="376">
                  <c:v>1.8193726802997998E-2</c:v>
                </c:pt>
                <c:pt idx="377">
                  <c:v>1.0914250372904E-2</c:v>
                </c:pt>
                <c:pt idx="378">
                  <c:v>1.4550745725718E-2</c:v>
                </c:pt>
                <c:pt idx="379">
                  <c:v>7.2743143958681998E-3</c:v>
                </c:pt>
                <c:pt idx="380">
                  <c:v>1.4547570555716999E-2</c:v>
                </c:pt>
                <c:pt idx="381">
                  <c:v>0.04</c:v>
                </c:pt>
                <c:pt idx="382">
                  <c:v>1.4539638689979E-2</c:v>
                </c:pt>
                <c:pt idx="383">
                  <c:v>5.8150099945484E-2</c:v>
                </c:pt>
                <c:pt idx="384">
                  <c:v>2.5425883549453E-2</c:v>
                </c:pt>
                <c:pt idx="385">
                  <c:v>4.7207495097683003E-2</c:v>
                </c:pt>
                <c:pt idx="386">
                  <c:v>4.3555587818954002E-2</c:v>
                </c:pt>
                <c:pt idx="387">
                  <c:v>8.3445198273047E-2</c:v>
                </c:pt>
                <c:pt idx="388">
                  <c:v>6.1625462190965999E-2</c:v>
                </c:pt>
                <c:pt idx="389">
                  <c:v>7.2455892475456002E-2</c:v>
                </c:pt>
                <c:pt idx="390">
                  <c:v>4.7062230749737997E-2</c:v>
                </c:pt>
                <c:pt idx="391">
                  <c:v>3.6184686640614E-2</c:v>
                </c:pt>
                <c:pt idx="392">
                  <c:v>5.7874556897924E-2</c:v>
                </c:pt>
                <c:pt idx="393">
                  <c:v>1.4460270407057E-2</c:v>
                </c:pt>
                <c:pt idx="394">
                  <c:v>5.0603629003109003E-2</c:v>
                </c:pt>
                <c:pt idx="395">
                  <c:v>3.9739884393064001E-2</c:v>
                </c:pt>
                <c:pt idx="396">
                  <c:v>5.0557943013976002E-2</c:v>
                </c:pt>
                <c:pt idx="397">
                  <c:v>4.3313481321060998E-2</c:v>
                </c:pt>
                <c:pt idx="398">
                  <c:v>5.4118411083451001E-2</c:v>
                </c:pt>
                <c:pt idx="399">
                  <c:v>2.5241598153757001E-2</c:v>
                </c:pt>
                <c:pt idx="400">
                  <c:v>0.14059627239627001</c:v>
                </c:pt>
                <c:pt idx="401">
                  <c:v>0.23399812801497999</c:v>
                </c:pt>
                <c:pt idx="402">
                  <c:v>6.8239773012966007E-2</c:v>
                </c:pt>
                <c:pt idx="403">
                  <c:v>7.8960591486612997E-2</c:v>
                </c:pt>
                <c:pt idx="404">
                  <c:v>0.19365944627744</c:v>
                </c:pt>
                <c:pt idx="405">
                  <c:v>0.11453933710359</c:v>
                </c:pt>
                <c:pt idx="406">
                  <c:v>6.4354665713263995E-2</c:v>
                </c:pt>
                <c:pt idx="407">
                  <c:v>0.13577247391739</c:v>
                </c:pt>
                <c:pt idx="408">
                  <c:v>9.6339113680154007E-2</c:v>
                </c:pt>
                <c:pt idx="409">
                  <c:v>6.0599579367626E-2</c:v>
                </c:pt>
                <c:pt idx="410">
                  <c:v>6.4125400783755004E-2</c:v>
                </c:pt>
                <c:pt idx="411">
                  <c:v>8.5445741953858997E-2</c:v>
                </c:pt>
                <c:pt idx="412">
                  <c:v>7.1143995446784E-2</c:v>
                </c:pt>
                <c:pt idx="413">
                  <c:v>2.4882695862363E-2</c:v>
                </c:pt>
                <c:pt idx="414">
                  <c:v>3.5537865595792001E-2</c:v>
                </c:pt>
                <c:pt idx="415">
                  <c:v>2.4867668478454001E-2</c:v>
                </c:pt>
                <c:pt idx="416">
                  <c:v>1.0654922574229E-2</c:v>
                </c:pt>
                <c:pt idx="417">
                  <c:v>4.2615149685712998E-2</c:v>
                </c:pt>
                <c:pt idx="418">
                  <c:v>2.4848248198501999E-2</c:v>
                </c:pt>
                <c:pt idx="419">
                  <c:v>0.13840584853432</c:v>
                </c:pt>
                <c:pt idx="420">
                  <c:v>0.11340681149662001</c:v>
                </c:pt>
                <c:pt idx="421">
                  <c:v>6.7259018018337002E-2</c:v>
                </c:pt>
                <c:pt idx="422">
                  <c:v>1.7687844912976002E-2</c:v>
                </c:pt>
                <c:pt idx="423">
                  <c:v>3.5369433735365999E-3</c:v>
                </c:pt>
                <c:pt idx="424">
                  <c:v>2.8294546226214998E-2</c:v>
                </c:pt>
                <c:pt idx="425">
                  <c:v>2.8286542677320999E-2</c:v>
                </c:pt>
                <c:pt idx="426">
                  <c:v>2.1208907741251001E-2</c:v>
                </c:pt>
                <c:pt idx="427">
                  <c:v>3.1806615776081001E-2</c:v>
                </c:pt>
                <c:pt idx="428">
                  <c:v>2.1197668256492001E-2</c:v>
                </c:pt>
                <c:pt idx="429">
                  <c:v>1.0596587898697E-2</c:v>
                </c:pt>
                <c:pt idx="430">
                  <c:v>2.8254573709119001E-2</c:v>
                </c:pt>
                <c:pt idx="431">
                  <c:v>2.4715768660405001E-2</c:v>
                </c:pt>
                <c:pt idx="432">
                  <c:v>7.4128984432913006E-2</c:v>
                </c:pt>
                <c:pt idx="433">
                  <c:v>7.0546737213404001E-2</c:v>
                </c:pt>
                <c:pt idx="434">
                  <c:v>4.2298202326400997E-2</c:v>
                </c:pt>
                <c:pt idx="435">
                  <c:v>6.6943837643577003E-2</c:v>
                </c:pt>
                <c:pt idx="436">
                  <c:v>2.4647019471145001E-2</c:v>
                </c:pt>
                <c:pt idx="437">
                  <c:v>4.2241622078288001E-2</c:v>
                </c:pt>
                <c:pt idx="438">
                  <c:v>1.4074595355384001E-2</c:v>
                </c:pt>
                <c:pt idx="439">
                  <c:v>3.8699690402476998E-2</c:v>
                </c:pt>
                <c:pt idx="440">
                  <c:v>4.5718304905926002E-2</c:v>
                </c:pt>
                <c:pt idx="441">
                  <c:v>3.8667041619797997E-2</c:v>
                </c:pt>
                <c:pt idx="442">
                  <c:v>6.3248884359956001E-2</c:v>
                </c:pt>
                <c:pt idx="443">
                  <c:v>3.5116058573586E-3</c:v>
                </c:pt>
                <c:pt idx="444">
                  <c:v>3.8626308027249E-2</c:v>
                </c:pt>
                <c:pt idx="445">
                  <c:v>0.10881392818280999</c:v>
                </c:pt>
                <c:pt idx="446">
                  <c:v>3.1556802244038999E-2</c:v>
                </c:pt>
                <c:pt idx="447">
                  <c:v>2.8041641838129999E-2</c:v>
                </c:pt>
                <c:pt idx="448">
                  <c:v>0.14016890352875</c:v>
                </c:pt>
                <c:pt idx="449">
                  <c:v>0.13997270532246001</c:v>
                </c:pt>
                <c:pt idx="450">
                  <c:v>3.4944263899081E-2</c:v>
                </c:pt>
                <c:pt idx="451">
                  <c:v>6.6370908582806004E-2</c:v>
                </c:pt>
                <c:pt idx="452">
                  <c:v>4.8872442923968001E-2</c:v>
                </c:pt>
                <c:pt idx="453">
                  <c:v>0.11165387299372</c:v>
                </c:pt>
                <c:pt idx="454">
                  <c:v>0.14638226683396</c:v>
                </c:pt>
                <c:pt idx="455">
                  <c:v>0.10440593025684</c:v>
                </c:pt>
                <c:pt idx="456">
                  <c:v>0.43109442358504002</c:v>
                </c:pt>
                <c:pt idx="457">
                  <c:v>0.12461921905289</c:v>
                </c:pt>
                <c:pt idx="458">
                  <c:v>2.4201355275894999E-2</c:v>
                </c:pt>
                <c:pt idx="459">
                  <c:v>7.2586498911203001E-2</c:v>
                </c:pt>
                <c:pt idx="460">
                  <c:v>-6.9079856313898997E-3</c:v>
                </c:pt>
                <c:pt idx="461">
                  <c:v>4.1450777202072998E-2</c:v>
                </c:pt>
                <c:pt idx="462">
                  <c:v>1.7264001104895999E-2</c:v>
                </c:pt>
                <c:pt idx="463">
                  <c:v>4.1426450788828999E-2</c:v>
                </c:pt>
                <c:pt idx="464">
                  <c:v>3.1056972290279001E-2</c:v>
                </c:pt>
                <c:pt idx="465">
                  <c:v>4.1396439906168002E-2</c:v>
                </c:pt>
                <c:pt idx="466">
                  <c:v>6.8965517241378997E-3</c:v>
                </c:pt>
                <c:pt idx="467">
                  <c:v>1.7240190331700999E-2</c:v>
                </c:pt>
                <c:pt idx="468">
                  <c:v>6.8948874409624997E-3</c:v>
                </c:pt>
                <c:pt idx="469">
                  <c:v>3.1024854355545001E-2</c:v>
                </c:pt>
                <c:pt idx="470">
                  <c:v>3.7907505686125997E-2</c:v>
                </c:pt>
                <c:pt idx="471">
                  <c:v>-1.3779324124152E-2</c:v>
                </c:pt>
                <c:pt idx="472">
                  <c:v>0.15848406546081001</c:v>
                </c:pt>
                <c:pt idx="473">
                  <c:v>0.46438031027484</c:v>
                </c:pt>
                <c:pt idx="474">
                  <c:v>8.9022803533521003E-2</c:v>
                </c:pt>
                <c:pt idx="475">
                  <c:v>3.7629994526546001E-2</c:v>
                </c:pt>
                <c:pt idx="476">
                  <c:v>1.025886536949E-2</c:v>
                </c:pt>
                <c:pt idx="477">
                  <c:v>1.3677084045681E-2</c:v>
                </c:pt>
                <c:pt idx="478">
                  <c:v>3.0769230769231E-2</c:v>
                </c:pt>
                <c:pt idx="479">
                  <c:v>1.7088759014319999E-2</c:v>
                </c:pt>
                <c:pt idx="480">
                  <c:v>3.0754510661564E-2</c:v>
                </c:pt>
                <c:pt idx="481">
                  <c:v>4.0993406893725E-2</c:v>
                </c:pt>
                <c:pt idx="482">
                  <c:v>7.8538500939047004E-2</c:v>
                </c:pt>
                <c:pt idx="483">
                  <c:v>3.7532414357855003E-2</c:v>
                </c:pt>
                <c:pt idx="484">
                  <c:v>8.1858180701934E-2</c:v>
                </c:pt>
                <c:pt idx="485">
                  <c:v>5.1119517431755003E-2</c:v>
                </c:pt>
                <c:pt idx="486">
                  <c:v>1.3624906328769001E-2</c:v>
                </c:pt>
                <c:pt idx="487">
                  <c:v>2.0434575301410001E-2</c:v>
                </c:pt>
                <c:pt idx="488">
                  <c:v>4.4265867611004997E-2</c:v>
                </c:pt>
                <c:pt idx="489">
                  <c:v>1.7017800619447999E-2</c:v>
                </c:pt>
                <c:pt idx="490">
                  <c:v>4.0835772136391002E-2</c:v>
                </c:pt>
                <c:pt idx="491">
                  <c:v>6.1228655010545002E-2</c:v>
                </c:pt>
                <c:pt idx="492">
                  <c:v>5.4392167527875998E-2</c:v>
                </c:pt>
                <c:pt idx="493">
                  <c:v>2.7181299266105002E-2</c:v>
                </c:pt>
                <c:pt idx="494">
                  <c:v>4.4157608695652002E-2</c:v>
                </c:pt>
                <c:pt idx="495">
                  <c:v>7.4695277221335996E-2</c:v>
                </c:pt>
                <c:pt idx="496">
                  <c:v>4.0712468193383998E-2</c:v>
                </c:pt>
                <c:pt idx="497">
                  <c:v>1.0173974972022E-2</c:v>
                </c:pt>
                <c:pt idx="498">
                  <c:v>1.0172939979653999E-2</c:v>
                </c:pt>
                <c:pt idx="499">
                  <c:v>0</c:v>
                </c:pt>
                <c:pt idx="500">
                  <c:v>6.7812701318956999E-3</c:v>
                </c:pt>
                <c:pt idx="501">
                  <c:v>3.3904051534158E-2</c:v>
                </c:pt>
                <c:pt idx="502">
                  <c:v>6.7785121165904001E-3</c:v>
                </c:pt>
                <c:pt idx="503">
                  <c:v>1.0167078998204E-2</c:v>
                </c:pt>
                <c:pt idx="504">
                  <c:v>3.3886818027787001E-2</c:v>
                </c:pt>
                <c:pt idx="505">
                  <c:v>3.3875338753388E-3</c:v>
                </c:pt>
                <c:pt idx="506">
                  <c:v>-3.3874191253684001E-3</c:v>
                </c:pt>
                <c:pt idx="507">
                  <c:v>3.3875338753388E-3</c:v>
                </c:pt>
                <c:pt idx="508">
                  <c:v>3.3874191253684001E-3</c:v>
                </c:pt>
                <c:pt idx="509">
                  <c:v>4.7422261364405999E-2</c:v>
                </c:pt>
                <c:pt idx="510">
                  <c:v>2.3699891657638E-2</c:v>
                </c:pt>
                <c:pt idx="511">
                  <c:v>3.7233862505500002E-2</c:v>
                </c:pt>
                <c:pt idx="512">
                  <c:v>4.3987277525885E-2</c:v>
                </c:pt>
                <c:pt idx="513">
                  <c:v>4.0585788209828999E-2</c:v>
                </c:pt>
                <c:pt idx="514">
                  <c:v>5.7473207343046999E-2</c:v>
                </c:pt>
                <c:pt idx="515">
                  <c:v>1.3515339910799E-2</c:v>
                </c:pt>
                <c:pt idx="516">
                  <c:v>6.7567567567568002E-2</c:v>
                </c:pt>
                <c:pt idx="517">
                  <c:v>9.7906819716407995E-2</c:v>
                </c:pt>
                <c:pt idx="518">
                  <c:v>0.10118385105737</c:v>
                </c:pt>
                <c:pt idx="519">
                  <c:v>3.0324471848782002E-2</c:v>
                </c:pt>
                <c:pt idx="520">
                  <c:v>4.0420371867421E-2</c:v>
                </c:pt>
                <c:pt idx="521">
                  <c:v>6.7340067340067006E-2</c:v>
                </c:pt>
                <c:pt idx="522">
                  <c:v>-3.3647375504711001E-3</c:v>
                </c:pt>
                <c:pt idx="523">
                  <c:v>-1.0094552306605E-2</c:v>
                </c:pt>
                <c:pt idx="524">
                  <c:v>1.0095571409342001E-2</c:v>
                </c:pt>
                <c:pt idx="525">
                  <c:v>1.6824253844342E-2</c:v>
                </c:pt>
                <c:pt idx="526">
                  <c:v>-2.6914278024491999E-2</c:v>
                </c:pt>
                <c:pt idx="527">
                  <c:v>1.0095571409342001E-2</c:v>
                </c:pt>
                <c:pt idx="528">
                  <c:v>4.0378209226420998E-2</c:v>
                </c:pt>
                <c:pt idx="529">
                  <c:v>3.6998419158453998E-2</c:v>
                </c:pt>
                <c:pt idx="530">
                  <c:v>2.0173492031471001E-2</c:v>
                </c:pt>
                <c:pt idx="531">
                  <c:v>2.0169423154498E-2</c:v>
                </c:pt>
                <c:pt idx="532">
                  <c:v>1.0082677959266E-2</c:v>
                </c:pt>
                <c:pt idx="533">
                  <c:v>3.3605538192694002E-3</c:v>
                </c:pt>
                <c:pt idx="534">
                  <c:v>1.3441763559379E-2</c:v>
                </c:pt>
                <c:pt idx="535">
                  <c:v>7.0559774208723003E-2</c:v>
                </c:pt>
                <c:pt idx="536">
                  <c:v>9.0655743209213005E-2</c:v>
                </c:pt>
                <c:pt idx="537">
                  <c:v>4.0254948004025001E-2</c:v>
                </c:pt>
                <c:pt idx="538">
                  <c:v>4.0238749916168999E-2</c:v>
                </c:pt>
                <c:pt idx="539">
                  <c:v>2.0111282429443E-2</c:v>
                </c:pt>
                <c:pt idx="540">
                  <c:v>-6.7024128686327001E-3</c:v>
                </c:pt>
                <c:pt idx="541">
                  <c:v>0</c:v>
                </c:pt>
                <c:pt idx="542">
                  <c:v>-3.3514310610631001E-3</c:v>
                </c:pt>
                <c:pt idx="543">
                  <c:v>1.3406173542917E-2</c:v>
                </c:pt>
                <c:pt idx="544">
                  <c:v>1.3404376528936999E-2</c:v>
                </c:pt>
                <c:pt idx="545">
                  <c:v>-1.0051934997486999E-2</c:v>
                </c:pt>
                <c:pt idx="546">
                  <c:v>0</c:v>
                </c:pt>
                <c:pt idx="547">
                  <c:v>2.0105891026071E-2</c:v>
                </c:pt>
                <c:pt idx="548">
                  <c:v>5.0254623425354999E-2</c:v>
                </c:pt>
                <c:pt idx="549">
                  <c:v>1.0045876167833E-2</c:v>
                </c:pt>
                <c:pt idx="550">
                  <c:v>2.3438023170159999E-2</c:v>
                </c:pt>
                <c:pt idx="551">
                  <c:v>2.6780035483547002E-2</c:v>
                </c:pt>
                <c:pt idx="552">
                  <c:v>2.6772865700611999E-2</c:v>
                </c:pt>
                <c:pt idx="553">
                  <c:v>2.0074274816821999E-2</c:v>
                </c:pt>
                <c:pt idx="554">
                  <c:v>-3.3450409767520001E-3</c:v>
                </c:pt>
                <c:pt idx="555">
                  <c:v>1.6725764367431999E-2</c:v>
                </c:pt>
                <c:pt idx="556">
                  <c:v>4.6824308505300997E-2</c:v>
                </c:pt>
                <c:pt idx="557">
                  <c:v>5.0145421722996998E-2</c:v>
                </c:pt>
                <c:pt idx="558">
                  <c:v>2.0048115477144999E-2</c:v>
                </c:pt>
                <c:pt idx="559">
                  <c:v>1.0022048506715E-2</c:v>
                </c:pt>
                <c:pt idx="560">
                  <c:v>1.6701740321340999E-2</c:v>
                </c:pt>
                <c:pt idx="561">
                  <c:v>6.0116224701089002E-2</c:v>
                </c:pt>
                <c:pt idx="562">
                  <c:v>2.6702269692924E-2</c:v>
                </c:pt>
                <c:pt idx="563">
                  <c:v>1.6684463427656001E-2</c:v>
                </c:pt>
                <c:pt idx="564">
                  <c:v>5.0045040536483003E-2</c:v>
                </c:pt>
                <c:pt idx="565">
                  <c:v>4.6685340802988001E-2</c:v>
                </c:pt>
                <c:pt idx="566">
                  <c:v>1.9998666755549999E-2</c:v>
                </c:pt>
                <c:pt idx="567">
                  <c:v>6.9981338309783994E-2</c:v>
                </c:pt>
                <c:pt idx="568">
                  <c:v>5.3281827566686001E-2</c:v>
                </c:pt>
                <c:pt idx="569">
                  <c:v>4.3268430687301997E-2</c:v>
                </c:pt>
                <c:pt idx="570">
                  <c:v>7.6518730454454995E-2</c:v>
                </c:pt>
                <c:pt idx="571">
                  <c:v>-3.3243575679E-3</c:v>
                </c:pt>
                <c:pt idx="572">
                  <c:v>4.9867021276596001E-2</c:v>
                </c:pt>
                <c:pt idx="573">
                  <c:v>2.6582488785513E-2</c:v>
                </c:pt>
                <c:pt idx="574">
                  <c:v>1.9931568282230999E-2</c:v>
                </c:pt>
                <c:pt idx="575">
                  <c:v>9.9637981998737992E-3</c:v>
                </c:pt>
                <c:pt idx="576">
                  <c:v>-1.9925611052071999E-2</c:v>
                </c:pt>
                <c:pt idx="577">
                  <c:v>1.6607985119245001E-2</c:v>
                </c:pt>
                <c:pt idx="578">
                  <c:v>0.12619972767427001</c:v>
                </c:pt>
                <c:pt idx="579">
                  <c:v>0.10613950711466</c:v>
                </c:pt>
                <c:pt idx="580">
                  <c:v>0.13916039892647999</c:v>
                </c:pt>
                <c:pt idx="581">
                  <c:v>0.11249710485392</c:v>
                </c:pt>
                <c:pt idx="582">
                  <c:v>6.9405426843375001E-2</c:v>
                </c:pt>
                <c:pt idx="583">
                  <c:v>3.3027280533720997E-2</c:v>
                </c:pt>
                <c:pt idx="584">
                  <c:v>4.9524564183835003E-2</c:v>
                </c:pt>
                <c:pt idx="585">
                  <c:v>3.960003960004E-2</c:v>
                </c:pt>
                <c:pt idx="586">
                  <c:v>3.2986970146791999E-3</c:v>
                </c:pt>
                <c:pt idx="587">
                  <c:v>4.6180234859480002E-2</c:v>
                </c:pt>
                <c:pt idx="588">
                  <c:v>1.6485328058028E-2</c:v>
                </c:pt>
                <c:pt idx="589">
                  <c:v>3.6261743860227E-2</c:v>
                </c:pt>
                <c:pt idx="590">
                  <c:v>1.6476636129968001E-2</c:v>
                </c:pt>
                <c:pt idx="591">
                  <c:v>2.3063490494547E-2</c:v>
                </c:pt>
                <c:pt idx="592">
                  <c:v>8.5644640621912002E-2</c:v>
                </c:pt>
                <c:pt idx="593">
                  <c:v>5.9241706161136998E-2</c:v>
                </c:pt>
                <c:pt idx="594">
                  <c:v>8.5520689428326996E-2</c:v>
                </c:pt>
                <c:pt idx="595">
                  <c:v>5.2583147101353998E-2</c:v>
                </c:pt>
                <c:pt idx="596">
                  <c:v>1.3138877939824E-2</c:v>
                </c:pt>
                <c:pt idx="597">
                  <c:v>3.9411455596427003E-2</c:v>
                </c:pt>
                <c:pt idx="598">
                  <c:v>1.6414970453052999E-2</c:v>
                </c:pt>
                <c:pt idx="599">
                  <c:v>1.9694731659281001E-2</c:v>
                </c:pt>
                <c:pt idx="600">
                  <c:v>3.9381707197007003E-2</c:v>
                </c:pt>
                <c:pt idx="601">
                  <c:v>5.2488272151691003E-2</c:v>
                </c:pt>
                <c:pt idx="602">
                  <c:v>1.3115184104397E-2</c:v>
                </c:pt>
                <c:pt idx="603">
                  <c:v>1.3113464249418E-2</c:v>
                </c:pt>
                <c:pt idx="604">
                  <c:v>1.9667617268168E-2</c:v>
                </c:pt>
                <c:pt idx="605">
                  <c:v>2.9495624815651999E-2</c:v>
                </c:pt>
                <c:pt idx="606">
                  <c:v>3.6039578009304997E-2</c:v>
                </c:pt>
                <c:pt idx="607">
                  <c:v>1.6375724625814998E-2</c:v>
                </c:pt>
                <c:pt idx="608">
                  <c:v>3.2746086842621999E-3</c:v>
                </c:pt>
                <c:pt idx="609">
                  <c:v>2.9470513114378E-2</c:v>
                </c:pt>
                <c:pt idx="610">
                  <c:v>1.6367683645411E-2</c:v>
                </c:pt>
                <c:pt idx="611">
                  <c:v>3.6003011160932998E-2</c:v>
                </c:pt>
                <c:pt idx="612">
                  <c:v>3.2718230598089003E-2</c:v>
                </c:pt>
                <c:pt idx="613">
                  <c:v>1.9624517563943001E-2</c:v>
                </c:pt>
                <c:pt idx="614">
                  <c:v>0.11772400261609001</c:v>
                </c:pt>
                <c:pt idx="615">
                  <c:v>0.10125424614581</c:v>
                </c:pt>
                <c:pt idx="616">
                  <c:v>5.5470355989166997E-2</c:v>
                </c:pt>
                <c:pt idx="617">
                  <c:v>0.1010957474563</c:v>
                </c:pt>
                <c:pt idx="618">
                  <c:v>6.5157191725037002E-3</c:v>
                </c:pt>
                <c:pt idx="619">
                  <c:v>2.9318825943903001E-2</c:v>
                </c:pt>
                <c:pt idx="620">
                  <c:v>3.9080310037125997E-2</c:v>
                </c:pt>
                <c:pt idx="621">
                  <c:v>7.4874666319421995E-2</c:v>
                </c:pt>
                <c:pt idx="622">
                  <c:v>5.2047753814124E-2</c:v>
                </c:pt>
                <c:pt idx="623">
                  <c:v>3.5764216275969998E-2</c:v>
                </c:pt>
                <c:pt idx="624">
                  <c:v>1.6250650026000998E-2</c:v>
                </c:pt>
                <c:pt idx="625">
                  <c:v>1.9497611542585998E-2</c:v>
                </c:pt>
                <c:pt idx="626">
                  <c:v>6.8228337502843003E-2</c:v>
                </c:pt>
                <c:pt idx="627">
                  <c:v>6.4935064935064998E-2</c:v>
                </c:pt>
                <c:pt idx="628">
                  <c:v>-9.7339390006488998E-3</c:v>
                </c:pt>
                <c:pt idx="629">
                  <c:v>1.9469773177142002E-2</c:v>
                </c:pt>
                <c:pt idx="630">
                  <c:v>1.6221652661973E-2</c:v>
                </c:pt>
                <c:pt idx="631">
                  <c:v>0.11677695601401</c:v>
                </c:pt>
                <c:pt idx="632">
                  <c:v>8.4240539139449996E-2</c:v>
                </c:pt>
                <c:pt idx="633">
                  <c:v>3.2372936225316E-2</c:v>
                </c:pt>
                <c:pt idx="634">
                  <c:v>3.2362459546926001E-2</c:v>
                </c:pt>
                <c:pt idx="635">
                  <c:v>6.4703979294727003E-3</c:v>
                </c:pt>
                <c:pt idx="636">
                  <c:v>3.2349896480331E-2</c:v>
                </c:pt>
                <c:pt idx="637">
                  <c:v>3.2339434706680999E-2</c:v>
                </c:pt>
                <c:pt idx="638">
                  <c:v>6.1425061425061003E-2</c:v>
                </c:pt>
                <c:pt idx="639">
                  <c:v>2.2616393654485999E-2</c:v>
                </c:pt>
                <c:pt idx="640">
                  <c:v>2.9071645455133001E-2</c:v>
                </c:pt>
                <c:pt idx="641">
                  <c:v>2.5833952271773E-2</c:v>
                </c:pt>
                <c:pt idx="642">
                  <c:v>1.9370460048425998E-2</c:v>
                </c:pt>
                <c:pt idx="643">
                  <c:v>6.4555695426229001E-3</c:v>
                </c:pt>
                <c:pt idx="644">
                  <c:v>4.1958493367329999E-2</c:v>
                </c:pt>
                <c:pt idx="645">
                  <c:v>6.4524454768356996E-3</c:v>
                </c:pt>
                <c:pt idx="646">
                  <c:v>3.2260145815858998E-3</c:v>
                </c:pt>
                <c:pt idx="647">
                  <c:v>3.2259105132423999E-2</c:v>
                </c:pt>
                <c:pt idx="648">
                  <c:v>9.6746105969235004E-3</c:v>
                </c:pt>
                <c:pt idx="649">
                  <c:v>4.1919257061782997E-2</c:v>
                </c:pt>
                <c:pt idx="650">
                  <c:v>0.14826752618856001</c:v>
                </c:pt>
                <c:pt idx="651">
                  <c:v>0.10620836149464</c:v>
                </c:pt>
                <c:pt idx="652">
                  <c:v>4.8225308641975002E-2</c:v>
                </c:pt>
                <c:pt idx="653">
                  <c:v>2.2494296089206001E-2</c:v>
                </c:pt>
                <c:pt idx="654">
                  <c:v>2.2489237293580999E-2</c:v>
                </c:pt>
                <c:pt idx="655">
                  <c:v>1.6060129123437999E-2</c:v>
                </c:pt>
                <c:pt idx="656">
                  <c:v>1.2846040208106001E-2</c:v>
                </c:pt>
                <c:pt idx="657">
                  <c:v>-3.2110975531437001E-3</c:v>
                </c:pt>
                <c:pt idx="658">
                  <c:v>9.6336020037891996E-3</c:v>
                </c:pt>
                <c:pt idx="659">
                  <c:v>2.8898022090932E-2</c:v>
                </c:pt>
                <c:pt idx="660">
                  <c:v>5.4569383365967998E-2</c:v>
                </c:pt>
                <c:pt idx="661">
                  <c:v>5.4539621430863001E-2</c:v>
                </c:pt>
                <c:pt idx="662">
                  <c:v>3.8477570782697999E-2</c:v>
                </c:pt>
                <c:pt idx="663">
                  <c:v>5.1283694990223998E-2</c:v>
                </c:pt>
                <c:pt idx="664">
                  <c:v>8.3293288483100997E-2</c:v>
                </c:pt>
                <c:pt idx="665">
                  <c:v>0.1184341090234</c:v>
                </c:pt>
                <c:pt idx="666">
                  <c:v>0.10870260246819</c:v>
                </c:pt>
                <c:pt idx="667">
                  <c:v>2.2355646397546999E-2</c:v>
                </c:pt>
                <c:pt idx="668">
                  <c:v>1.2771799865895999E-2</c:v>
                </c:pt>
                <c:pt idx="669">
                  <c:v>4.1503048877820997E-2</c:v>
                </c:pt>
                <c:pt idx="670">
                  <c:v>4.7868266530507998E-2</c:v>
                </c:pt>
                <c:pt idx="671">
                  <c:v>1.27587636758E-2</c:v>
                </c:pt>
                <c:pt idx="672">
                  <c:v>-3.1892840057407001E-3</c:v>
                </c:pt>
                <c:pt idx="673">
                  <c:v>3.8272628691714002E-2</c:v>
                </c:pt>
                <c:pt idx="674">
                  <c:v>3.8257986354652003E-2</c:v>
                </c:pt>
                <c:pt idx="675">
                  <c:v>1.2747785072344E-2</c:v>
                </c:pt>
                <c:pt idx="676">
                  <c:v>6.0544261041361E-2</c:v>
                </c:pt>
                <c:pt idx="677">
                  <c:v>5.7323015190599E-2</c:v>
                </c:pt>
                <c:pt idx="678">
                  <c:v>4.4559024793914999E-2</c:v>
                </c:pt>
                <c:pt idx="679">
                  <c:v>3.1813698978780003E-2</c:v>
                </c:pt>
                <c:pt idx="680">
                  <c:v>2.2262506758261E-2</c:v>
                </c:pt>
                <c:pt idx="681">
                  <c:v>3.8155802861684997E-2</c:v>
                </c:pt>
                <c:pt idx="682">
                  <c:v>1.2713749920539001E-2</c:v>
                </c:pt>
                <c:pt idx="683">
                  <c:v>2.2246234030381999E-2</c:v>
                </c:pt>
                <c:pt idx="684">
                  <c:v>6.3546531948019003E-3</c:v>
                </c:pt>
                <c:pt idx="685">
                  <c:v>5.7188244638601997E-2</c:v>
                </c:pt>
                <c:pt idx="686">
                  <c:v>0.15559013114025</c:v>
                </c:pt>
                <c:pt idx="687">
                  <c:v>0.16168917633631</c:v>
                </c:pt>
                <c:pt idx="688">
                  <c:v>0.12027980881840999</c:v>
                </c:pt>
                <c:pt idx="689">
                  <c:v>3.7937466409534999E-2</c:v>
                </c:pt>
                <c:pt idx="690">
                  <c:v>8.5326928546597999E-2</c:v>
                </c:pt>
                <c:pt idx="691">
                  <c:v>5.9993684875276003E-2</c:v>
                </c:pt>
                <c:pt idx="692">
                  <c:v>7.8891728991133003E-2</c:v>
                </c:pt>
                <c:pt idx="693">
                  <c:v>4.7297723402914001E-2</c:v>
                </c:pt>
                <c:pt idx="694">
                  <c:v>0.11030918087553999</c:v>
                </c:pt>
                <c:pt idx="695">
                  <c:v>7.8705452713764001E-2</c:v>
                </c:pt>
                <c:pt idx="696">
                  <c:v>5.0331875806096001E-2</c:v>
                </c:pt>
                <c:pt idx="697">
                  <c:v>1.5720798616570001E-2</c:v>
                </c:pt>
                <c:pt idx="698">
                  <c:v>4.0867651681861003E-2</c:v>
                </c:pt>
                <c:pt idx="699">
                  <c:v>0.12255287056531</c:v>
                </c:pt>
                <c:pt idx="700">
                  <c:v>9.4156047956813996E-2</c:v>
                </c:pt>
                <c:pt idx="701">
                  <c:v>2.1949078138717999E-2</c:v>
                </c:pt>
                <c:pt idx="702">
                  <c:v>3.7618734129597001E-2</c:v>
                </c:pt>
                <c:pt idx="703">
                  <c:v>2.5069725173138002E-2</c:v>
                </c:pt>
                <c:pt idx="704">
                  <c:v>1.8797581377862999E-2</c:v>
                </c:pt>
                <c:pt idx="705">
                  <c:v>1.8794048551291999E-2</c:v>
                </c:pt>
                <c:pt idx="706">
                  <c:v>1.8790517052393998E-2</c:v>
                </c:pt>
                <c:pt idx="707">
                  <c:v>6.2623289601402995E-2</c:v>
                </c:pt>
                <c:pt idx="708">
                  <c:v>9.3876146071282997E-3</c:v>
                </c:pt>
                <c:pt idx="709">
                  <c:v>5.0062578222778001E-2</c:v>
                </c:pt>
                <c:pt idx="710">
                  <c:v>6.8801601200900994E-2</c:v>
                </c:pt>
                <c:pt idx="711">
                  <c:v>6.5629101818864E-2</c:v>
                </c:pt>
                <c:pt idx="712">
                  <c:v>0.10931009712983</c:v>
                </c:pt>
                <c:pt idx="713">
                  <c:v>9.0472327946590006E-2</c:v>
                </c:pt>
                <c:pt idx="714">
                  <c:v>4.9870648006733E-2</c:v>
                </c:pt>
                <c:pt idx="715">
                  <c:v>9.3460855478364E-3</c:v>
                </c:pt>
                <c:pt idx="716">
                  <c:v>0</c:v>
                </c:pt>
                <c:pt idx="717">
                  <c:v>2.8035636408946001E-2</c:v>
                </c:pt>
                <c:pt idx="718">
                  <c:v>3.4256173896795E-2</c:v>
                </c:pt>
                <c:pt idx="719">
                  <c:v>1.2452524749393E-2</c:v>
                </c:pt>
                <c:pt idx="720">
                  <c:v>4.0465666438399002E-2</c:v>
                </c:pt>
                <c:pt idx="721">
                  <c:v>4.3560782849497E-2</c:v>
                </c:pt>
                <c:pt idx="722">
                  <c:v>-9.3303890772245008E-3</c:v>
                </c:pt>
                <c:pt idx="723">
                  <c:v>1.5552099533436999E-2</c:v>
                </c:pt>
                <c:pt idx="724">
                  <c:v>9.3298087389209004E-3</c:v>
                </c:pt>
                <c:pt idx="725">
                  <c:v>0</c:v>
                </c:pt>
                <c:pt idx="726">
                  <c:v>-6.2192922445426001E-3</c:v>
                </c:pt>
                <c:pt idx="727">
                  <c:v>-1.5549197661401001E-2</c:v>
                </c:pt>
                <c:pt idx="728">
                  <c:v>-3.4213554788343002E-2</c:v>
                </c:pt>
                <c:pt idx="729">
                  <c:v>-1.8668326073429001E-2</c:v>
                </c:pt>
                <c:pt idx="730">
                  <c:v>-1.5559843156781E-2</c:v>
                </c:pt>
                <c:pt idx="731">
                  <c:v>-9.3373587724486003E-3</c:v>
                </c:pt>
                <c:pt idx="732">
                  <c:v>-3.1127435721845001E-3</c:v>
                </c:pt>
                <c:pt idx="733">
                  <c:v>-1.556420233463E-2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47A-41CB-988F-79747FFF756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Sheet1!$I$2:$I$735</c:f>
              <c:numCache>
                <c:formatCode>General</c:formatCode>
                <c:ptCount val="734"/>
                <c:pt idx="0">
                  <c:v>8.8172313893436993E-2</c:v>
                </c:pt>
                <c:pt idx="1">
                  <c:v>0.11326453561539999</c:v>
                </c:pt>
                <c:pt idx="2">
                  <c:v>7.5424261470772996E-2</c:v>
                </c:pt>
                <c:pt idx="3">
                  <c:v>5.0244944102500001E-2</c:v>
                </c:pt>
                <c:pt idx="4">
                  <c:v>0.11299435028249</c:v>
                </c:pt>
                <c:pt idx="5">
                  <c:v>0.17557060446451001</c:v>
                </c:pt>
                <c:pt idx="6">
                  <c:v>7.5112669003504995E-2</c:v>
                </c:pt>
                <c:pt idx="7">
                  <c:v>0.15011258443833</c:v>
                </c:pt>
                <c:pt idx="8">
                  <c:v>0.17486884836373001</c:v>
                </c:pt>
                <c:pt idx="9">
                  <c:v>6.2344139650873001E-2</c:v>
                </c:pt>
                <c:pt idx="10">
                  <c:v>0.12461059190031</c:v>
                </c:pt>
                <c:pt idx="11">
                  <c:v>8.7118855009334001E-2</c:v>
                </c:pt>
                <c:pt idx="12">
                  <c:v>7.4608306391445001E-2</c:v>
                </c:pt>
                <c:pt idx="13">
                  <c:v>9.9403578528827002E-2</c:v>
                </c:pt>
                <c:pt idx="14">
                  <c:v>7.4478649453823001E-2</c:v>
                </c:pt>
                <c:pt idx="15">
                  <c:v>7.4423220044654001E-2</c:v>
                </c:pt>
                <c:pt idx="16">
                  <c:v>0.13634110064452001</c:v>
                </c:pt>
                <c:pt idx="17">
                  <c:v>0.23517762099270001</c:v>
                </c:pt>
                <c:pt idx="18">
                  <c:v>0.18523092121511001</c:v>
                </c:pt>
                <c:pt idx="19">
                  <c:v>3.6977690126957001E-2</c:v>
                </c:pt>
                <c:pt idx="20">
                  <c:v>0.16017742730408999</c:v>
                </c:pt>
                <c:pt idx="21">
                  <c:v>1.2301636117604001E-2</c:v>
                </c:pt>
                <c:pt idx="22">
                  <c:v>8.6100861008610002E-2</c:v>
                </c:pt>
                <c:pt idx="23">
                  <c:v>-2.4579083200196999E-2</c:v>
                </c:pt>
                <c:pt idx="24">
                  <c:v>6.1462814996926997E-2</c:v>
                </c:pt>
                <c:pt idx="25">
                  <c:v>4.9140049140048998E-2</c:v>
                </c:pt>
                <c:pt idx="26">
                  <c:v>0.18418467583497</c:v>
                </c:pt>
                <c:pt idx="27">
                  <c:v>7.3538423826448998E-2</c:v>
                </c:pt>
                <c:pt idx="28">
                  <c:v>9.7979179424371995E-2</c:v>
                </c:pt>
                <c:pt idx="29">
                  <c:v>4.8941637097760997E-2</c:v>
                </c:pt>
                <c:pt idx="30">
                  <c:v>8.5605967958908999E-2</c:v>
                </c:pt>
                <c:pt idx="31">
                  <c:v>0.10997067448679999</c:v>
                </c:pt>
                <c:pt idx="32">
                  <c:v>0.20749420236787999</c:v>
                </c:pt>
                <c:pt idx="33">
                  <c:v>0.20706455542022001</c:v>
                </c:pt>
                <c:pt idx="34">
                  <c:v>0.10939589157651999</c:v>
                </c:pt>
                <c:pt idx="35">
                  <c:v>8.4992714910150993E-2</c:v>
                </c:pt>
                <c:pt idx="36">
                  <c:v>0.2062355938372</c:v>
                </c:pt>
                <c:pt idx="37">
                  <c:v>8.4745762711864001E-2</c:v>
                </c:pt>
                <c:pt idx="38">
                  <c:v>7.2577718640377001E-2</c:v>
                </c:pt>
                <c:pt idx="39">
                  <c:v>8.4612595189169998E-2</c:v>
                </c:pt>
                <c:pt idx="40">
                  <c:v>4.8309178743960998E-2</c:v>
                </c:pt>
                <c:pt idx="41">
                  <c:v>8.4500241429261005E-2</c:v>
                </c:pt>
                <c:pt idx="42">
                  <c:v>6.0306356289952998E-2</c:v>
                </c:pt>
                <c:pt idx="43">
                  <c:v>7.2324011571841998E-2</c:v>
                </c:pt>
                <c:pt idx="44">
                  <c:v>0.15658877378944999</c:v>
                </c:pt>
                <c:pt idx="45">
                  <c:v>0.18039687312086999</c:v>
                </c:pt>
                <c:pt idx="46">
                  <c:v>0.13205282112844999</c:v>
                </c:pt>
                <c:pt idx="47">
                  <c:v>0.16784558206450001</c:v>
                </c:pt>
                <c:pt idx="48">
                  <c:v>0.21543985637342999</c:v>
                </c:pt>
                <c:pt idx="49">
                  <c:v>0.2866356144751</c:v>
                </c:pt>
                <c:pt idx="50">
                  <c:v>0.27390734786233001</c:v>
                </c:pt>
                <c:pt idx="51">
                  <c:v>0.17814726840855</c:v>
                </c:pt>
                <c:pt idx="52">
                  <c:v>8.2987551867219997E-2</c:v>
                </c:pt>
                <c:pt idx="53">
                  <c:v>0.10660980810235</c:v>
                </c:pt>
                <c:pt idx="54">
                  <c:v>0.26032422198555999</c:v>
                </c:pt>
                <c:pt idx="55">
                  <c:v>0.23604390416616999</c:v>
                </c:pt>
                <c:pt idx="56">
                  <c:v>5.8872012245379003E-2</c:v>
                </c:pt>
                <c:pt idx="57">
                  <c:v>0.11767474699928999</c:v>
                </c:pt>
                <c:pt idx="58">
                  <c:v>0.11753643629525</c:v>
                </c:pt>
                <c:pt idx="59">
                  <c:v>7.0439070204272994E-2</c:v>
                </c:pt>
                <c:pt idx="60">
                  <c:v>0.10558423275458</c:v>
                </c:pt>
                <c:pt idx="61">
                  <c:v>5.8596038907770001E-2</c:v>
                </c:pt>
                <c:pt idx="62">
                  <c:v>0.11712344811431</c:v>
                </c:pt>
                <c:pt idx="63">
                  <c:v>2.3397285914834001E-2</c:v>
                </c:pt>
                <c:pt idx="64">
                  <c:v>4.6783625730993997E-2</c:v>
                </c:pt>
                <c:pt idx="65">
                  <c:v>7.0142623334113002E-2</c:v>
                </c:pt>
                <c:pt idx="66">
                  <c:v>0.1285046728972</c:v>
                </c:pt>
                <c:pt idx="67">
                  <c:v>5.8336250145840998E-2</c:v>
                </c:pt>
                <c:pt idx="68">
                  <c:v>0.1982276119403</c:v>
                </c:pt>
                <c:pt idx="69">
                  <c:v>0.27929710229256</c:v>
                </c:pt>
                <c:pt idx="70">
                  <c:v>0.30172914007195001</c:v>
                </c:pt>
                <c:pt idx="71">
                  <c:v>0.21983107717228001</c:v>
                </c:pt>
                <c:pt idx="72">
                  <c:v>0.30016162549065001</c:v>
                </c:pt>
                <c:pt idx="73">
                  <c:v>0.32228360957642999</c:v>
                </c:pt>
                <c:pt idx="74">
                  <c:v>0.25240936209269998</c:v>
                </c:pt>
                <c:pt idx="75">
                  <c:v>0.11444266422521999</c:v>
                </c:pt>
                <c:pt idx="76">
                  <c:v>9.1449474165524E-2</c:v>
                </c:pt>
                <c:pt idx="77">
                  <c:v>3.4262220191867997E-2</c:v>
                </c:pt>
                <c:pt idx="78">
                  <c:v>0.19408608288616999</c:v>
                </c:pt>
                <c:pt idx="79">
                  <c:v>6.8368277119416995E-2</c:v>
                </c:pt>
                <c:pt idx="80">
                  <c:v>0.15941698929629</c:v>
                </c:pt>
                <c:pt idx="81">
                  <c:v>0.13642564802182999</c:v>
                </c:pt>
                <c:pt idx="82">
                  <c:v>0.15894641235241</c:v>
                </c:pt>
                <c:pt idx="83">
                  <c:v>0.14735887553843</c:v>
                </c:pt>
                <c:pt idx="84">
                  <c:v>0.16977928692698999</c:v>
                </c:pt>
                <c:pt idx="85">
                  <c:v>0.16949152542373</c:v>
                </c:pt>
                <c:pt idx="86">
                  <c:v>0.14664410603497</c:v>
                </c:pt>
                <c:pt idx="87">
                  <c:v>0.11263798152737001</c:v>
                </c:pt>
                <c:pt idx="88">
                  <c:v>4.5004500450044997E-2</c:v>
                </c:pt>
                <c:pt idx="89">
                  <c:v>0.37112010796221001</c:v>
                </c:pt>
                <c:pt idx="90">
                  <c:v>0.28011204481793001</c:v>
                </c:pt>
                <c:pt idx="91">
                  <c:v>0.2122905027933</c:v>
                </c:pt>
                <c:pt idx="92">
                  <c:v>0.11149514996098001</c:v>
                </c:pt>
                <c:pt idx="93">
                  <c:v>0.11137097672347</c:v>
                </c:pt>
                <c:pt idx="94">
                  <c:v>0.11124707976416</c:v>
                </c:pt>
                <c:pt idx="95">
                  <c:v>0.17779753305922999</c:v>
                </c:pt>
                <c:pt idx="96">
                  <c:v>8.8740987243483005E-2</c:v>
                </c:pt>
                <c:pt idx="97">
                  <c:v>0.11082788429569</c:v>
                </c:pt>
                <c:pt idx="98">
                  <c:v>9.9634672866157001E-2</c:v>
                </c:pt>
                <c:pt idx="99">
                  <c:v>6.6357000663570004E-2</c:v>
                </c:pt>
                <c:pt idx="100">
                  <c:v>9.9469496021220002E-2</c:v>
                </c:pt>
                <c:pt idx="101">
                  <c:v>0.13249420337859999</c:v>
                </c:pt>
                <c:pt idx="102">
                  <c:v>6.6159444260667999E-2</c:v>
                </c:pt>
                <c:pt idx="103">
                  <c:v>0.11019283746556</c:v>
                </c:pt>
                <c:pt idx="104">
                  <c:v>7.7050082553659999E-2</c:v>
                </c:pt>
                <c:pt idx="105">
                  <c:v>6.5992080950285997E-2</c:v>
                </c:pt>
                <c:pt idx="106">
                  <c:v>9.8922840184655997E-2</c:v>
                </c:pt>
                <c:pt idx="107">
                  <c:v>0.12078620841111</c:v>
                </c:pt>
                <c:pt idx="108">
                  <c:v>4.3869269576661998E-2</c:v>
                </c:pt>
                <c:pt idx="109">
                  <c:v>2.1925016443762001E-2</c:v>
                </c:pt>
                <c:pt idx="110">
                  <c:v>1.096010521701E-2</c:v>
                </c:pt>
                <c:pt idx="111">
                  <c:v>0.16438356164383999</c:v>
                </c:pt>
                <c:pt idx="112">
                  <c:v>0.18599562363239</c:v>
                </c:pt>
                <c:pt idx="113">
                  <c:v>6.5523643114556995E-2</c:v>
                </c:pt>
                <c:pt idx="114">
                  <c:v>0.12004801920768</c:v>
                </c:pt>
                <c:pt idx="115">
                  <c:v>0</c:v>
                </c:pt>
                <c:pt idx="116">
                  <c:v>0.10900370612601</c:v>
                </c:pt>
                <c:pt idx="117">
                  <c:v>0.19599303135889001</c:v>
                </c:pt>
                <c:pt idx="118">
                  <c:v>0.20647685285806999</c:v>
                </c:pt>
                <c:pt idx="119">
                  <c:v>2.1689621516105002E-2</c:v>
                </c:pt>
                <c:pt idx="120">
                  <c:v>9.7582131627452995E-2</c:v>
                </c:pt>
                <c:pt idx="121">
                  <c:v>0.10831889081456</c:v>
                </c:pt>
                <c:pt idx="122">
                  <c:v>7.5741181562431995E-2</c:v>
                </c:pt>
                <c:pt idx="123">
                  <c:v>0.18380365444912999</c:v>
                </c:pt>
                <c:pt idx="124">
                  <c:v>5.3960716598316E-2</c:v>
                </c:pt>
                <c:pt idx="125">
                  <c:v>0.14022219825262</c:v>
                </c:pt>
                <c:pt idx="126">
                  <c:v>8.6169754416200006E-2</c:v>
                </c:pt>
                <c:pt idx="127">
                  <c:v>0.11838140335772999</c:v>
                </c:pt>
                <c:pt idx="128">
                  <c:v>8.5993765452005003E-2</c:v>
                </c:pt>
                <c:pt idx="129">
                  <c:v>9.6659864676189006E-2</c:v>
                </c:pt>
                <c:pt idx="130">
                  <c:v>0.15021459227468001</c:v>
                </c:pt>
                <c:pt idx="131">
                  <c:v>4.2854081851296001E-2</c:v>
                </c:pt>
                <c:pt idx="132">
                  <c:v>0.34268579995715998</c:v>
                </c:pt>
                <c:pt idx="133">
                  <c:v>0.13874066168623</c:v>
                </c:pt>
                <c:pt idx="134">
                  <c:v>0.10657572205052</c:v>
                </c:pt>
                <c:pt idx="135">
                  <c:v>0.12775471095497001</c:v>
                </c:pt>
                <c:pt idx="136">
                  <c:v>4.2530568846358002E-2</c:v>
                </c:pt>
                <c:pt idx="137">
                  <c:v>6.3768732065044006E-2</c:v>
                </c:pt>
                <c:pt idx="138">
                  <c:v>4.2485395645246997E-2</c:v>
                </c:pt>
                <c:pt idx="139">
                  <c:v>6.3701029833316006E-2</c:v>
                </c:pt>
                <c:pt idx="140">
                  <c:v>0.10610079575597001</c:v>
                </c:pt>
                <c:pt idx="141">
                  <c:v>0.33916269210387001</c:v>
                </c:pt>
                <c:pt idx="142">
                  <c:v>0.41195732544628999</c:v>
                </c:pt>
                <c:pt idx="143">
                  <c:v>0.59962129181570001</c:v>
                </c:pt>
                <c:pt idx="144">
                  <c:v>0.67970302206420996</c:v>
                </c:pt>
                <c:pt idx="145">
                  <c:v>0.86206896551723999</c:v>
                </c:pt>
                <c:pt idx="146">
                  <c:v>1.1430336731541999</c:v>
                </c:pt>
                <c:pt idx="147">
                  <c:v>0.73304825901037995</c:v>
                </c:pt>
                <c:pt idx="148">
                  <c:v>0.71760663028098004</c:v>
                </c:pt>
                <c:pt idx="149">
                  <c:v>0.431510286001</c:v>
                </c:pt>
                <c:pt idx="150">
                  <c:v>0.71942446043164998</c:v>
                </c:pt>
                <c:pt idx="151">
                  <c:v>0.77380952380951995</c:v>
                </c:pt>
                <c:pt idx="152">
                  <c:v>9.8444575703879003E-2</c:v>
                </c:pt>
                <c:pt idx="153">
                  <c:v>3.9339103068450003E-2</c:v>
                </c:pt>
                <c:pt idx="154">
                  <c:v>2.9492725127801999E-2</c:v>
                </c:pt>
                <c:pt idx="155">
                  <c:v>9.8280098280097997E-2</c:v>
                </c:pt>
                <c:pt idx="156">
                  <c:v>6.8728522336770001E-2</c:v>
                </c:pt>
                <c:pt idx="157">
                  <c:v>1.9623233908948001E-2</c:v>
                </c:pt>
                <c:pt idx="158">
                  <c:v>3.9238767902688002E-2</c:v>
                </c:pt>
                <c:pt idx="159">
                  <c:v>7.8446754265541999E-2</c:v>
                </c:pt>
                <c:pt idx="160">
                  <c:v>5.8788947677837003E-2</c:v>
                </c:pt>
                <c:pt idx="161">
                  <c:v>4.8962005483744998E-2</c:v>
                </c:pt>
                <c:pt idx="162">
                  <c:v>9.7876088871488992E-3</c:v>
                </c:pt>
                <c:pt idx="163">
                  <c:v>7.8293208064199996E-2</c:v>
                </c:pt>
                <c:pt idx="164">
                  <c:v>4.8894973596713999E-2</c:v>
                </c:pt>
                <c:pt idx="165">
                  <c:v>3.9096862476786003E-2</c:v>
                </c:pt>
                <c:pt idx="166">
                  <c:v>1.9540791402052001E-2</c:v>
                </c:pt>
                <c:pt idx="167">
                  <c:v>5.8610921168311E-2</c:v>
                </c:pt>
                <c:pt idx="168">
                  <c:v>0.11715317777995</c:v>
                </c:pt>
                <c:pt idx="169">
                  <c:v>0.1267674305217</c:v>
                </c:pt>
                <c:pt idx="170">
                  <c:v>6.8172964550058002E-2</c:v>
                </c:pt>
                <c:pt idx="171">
                  <c:v>7.7858880778589004E-2</c:v>
                </c:pt>
                <c:pt idx="172">
                  <c:v>4.8623942429251998E-2</c:v>
                </c:pt>
                <c:pt idx="173">
                  <c:v>6.8040435458787005E-2</c:v>
                </c:pt>
                <c:pt idx="174">
                  <c:v>4.8567265662942997E-2</c:v>
                </c:pt>
                <c:pt idx="175">
                  <c:v>5.8252427184466E-2</c:v>
                </c:pt>
                <c:pt idx="176">
                  <c:v>2.9109256743644001E-2</c:v>
                </c:pt>
                <c:pt idx="177">
                  <c:v>-9.7002619070714995E-3</c:v>
                </c:pt>
                <c:pt idx="178">
                  <c:v>8.7310826542491005E-2</c:v>
                </c:pt>
                <c:pt idx="179">
                  <c:v>2.9078220412910999E-2</c:v>
                </c:pt>
                <c:pt idx="180">
                  <c:v>3.8759689922481001E-2</c:v>
                </c:pt>
                <c:pt idx="181">
                  <c:v>2.9058504455636999E-2</c:v>
                </c:pt>
                <c:pt idx="182">
                  <c:v>0.11620025176720999</c:v>
                </c:pt>
                <c:pt idx="183">
                  <c:v>4.8360576458071E-2</c:v>
                </c:pt>
                <c:pt idx="184">
                  <c:v>7.7339520494973002E-2</c:v>
                </c:pt>
                <c:pt idx="185">
                  <c:v>5.7959814528594E-2</c:v>
                </c:pt>
                <c:pt idx="186">
                  <c:v>7.7234987449315007E-2</c:v>
                </c:pt>
                <c:pt idx="187">
                  <c:v>9.6469226316805001E-3</c:v>
                </c:pt>
                <c:pt idx="188">
                  <c:v>0.63663547795890996</c:v>
                </c:pt>
                <c:pt idx="189">
                  <c:v>0.25879421067766001</c:v>
                </c:pt>
                <c:pt idx="190">
                  <c:v>8.6042065009560006E-2</c:v>
                </c:pt>
                <c:pt idx="191">
                  <c:v>5.7312064189511999E-2</c:v>
                </c:pt>
                <c:pt idx="192">
                  <c:v>2.8639618138424999E-2</c:v>
                </c:pt>
                <c:pt idx="193">
                  <c:v>6.6806642489025E-2</c:v>
                </c:pt>
                <c:pt idx="194">
                  <c:v>8.5836909871244996E-2</c:v>
                </c:pt>
                <c:pt idx="195">
                  <c:v>6.6704783685915994E-2</c:v>
                </c:pt>
                <c:pt idx="196">
                  <c:v>8.5706123226358996E-2</c:v>
                </c:pt>
                <c:pt idx="197">
                  <c:v>6.6603235014271997E-2</c:v>
                </c:pt>
                <c:pt idx="198">
                  <c:v>3.8033659788913002E-2</c:v>
                </c:pt>
                <c:pt idx="199">
                  <c:v>5.7028799543769999E-2</c:v>
                </c:pt>
                <c:pt idx="200">
                  <c:v>6.6495677780944007E-2</c:v>
                </c:pt>
                <c:pt idx="201">
                  <c:v>0.16138219100057</c:v>
                </c:pt>
                <c:pt idx="202">
                  <c:v>7.5822196948157006E-2</c:v>
                </c:pt>
                <c:pt idx="203">
                  <c:v>9.4705938062317002E-2</c:v>
                </c:pt>
                <c:pt idx="204">
                  <c:v>0.10407796385656</c:v>
                </c:pt>
                <c:pt idx="205">
                  <c:v>6.6162570888468997E-2</c:v>
                </c:pt>
                <c:pt idx="206">
                  <c:v>9.4455464248606999E-2</c:v>
                </c:pt>
                <c:pt idx="207">
                  <c:v>4.7183165046711002E-2</c:v>
                </c:pt>
                <c:pt idx="208">
                  <c:v>0.13205055649877001</c:v>
                </c:pt>
                <c:pt idx="209">
                  <c:v>2.8259231348907E-2</c:v>
                </c:pt>
                <c:pt idx="210">
                  <c:v>8.4753743290329003E-2</c:v>
                </c:pt>
                <c:pt idx="211">
                  <c:v>7.5272864132479994E-2</c:v>
                </c:pt>
                <c:pt idx="212">
                  <c:v>3.7608123354645001E-2</c:v>
                </c:pt>
                <c:pt idx="213">
                  <c:v>0.14097744360902001</c:v>
                </c:pt>
                <c:pt idx="214">
                  <c:v>5.6311590802439998E-2</c:v>
                </c:pt>
                <c:pt idx="215">
                  <c:v>0.1219397805084</c:v>
                </c:pt>
                <c:pt idx="216">
                  <c:v>0.14052838673411999</c:v>
                </c:pt>
                <c:pt idx="217">
                  <c:v>9.3554121059033005E-2</c:v>
                </c:pt>
                <c:pt idx="218">
                  <c:v>0.14954668660622</c:v>
                </c:pt>
                <c:pt idx="219">
                  <c:v>7.4661689220719002E-2</c:v>
                </c:pt>
                <c:pt idx="220">
                  <c:v>3.7302993565233998E-2</c:v>
                </c:pt>
                <c:pt idx="221">
                  <c:v>8.3900438146732995E-2</c:v>
                </c:pt>
                <c:pt idx="222">
                  <c:v>0.13971684053651001</c:v>
                </c:pt>
                <c:pt idx="223">
                  <c:v>0.13952190493908001</c:v>
                </c:pt>
                <c:pt idx="224">
                  <c:v>5.5731005015790001E-2</c:v>
                </c:pt>
                <c:pt idx="225">
                  <c:v>0.10211659858893</c:v>
                </c:pt>
                <c:pt idx="226">
                  <c:v>0.12056014096263</c:v>
                </c:pt>
                <c:pt idx="227">
                  <c:v>2.7788069655427999E-2</c:v>
                </c:pt>
                <c:pt idx="228">
                  <c:v>5.5560700064821E-2</c:v>
                </c:pt>
                <c:pt idx="229">
                  <c:v>0.11105969458584</c:v>
                </c:pt>
                <c:pt idx="230">
                  <c:v>0.13867061107515999</c:v>
                </c:pt>
                <c:pt idx="231">
                  <c:v>0.1569423929099</c:v>
                </c:pt>
                <c:pt idx="232">
                  <c:v>7.3739515162687994E-2</c:v>
                </c:pt>
                <c:pt idx="233">
                  <c:v>5.5263885051118997E-2</c:v>
                </c:pt>
                <c:pt idx="234">
                  <c:v>8.2850041425021004E-2</c:v>
                </c:pt>
                <c:pt idx="235">
                  <c:v>0.10117733627667</c:v>
                </c:pt>
                <c:pt idx="236">
                  <c:v>8.2697785537076005E-2</c:v>
                </c:pt>
                <c:pt idx="237">
                  <c:v>9.1810503121557002E-3</c:v>
                </c:pt>
                <c:pt idx="238">
                  <c:v>5.5081244836132998E-2</c:v>
                </c:pt>
                <c:pt idx="239">
                  <c:v>4.5875768419120999E-2</c:v>
                </c:pt>
                <c:pt idx="240">
                  <c:v>0.10088041085839999</c:v>
                </c:pt>
                <c:pt idx="241">
                  <c:v>4.5808520384792002E-2</c:v>
                </c:pt>
                <c:pt idx="242">
                  <c:v>7.3260073260073E-2</c:v>
                </c:pt>
                <c:pt idx="243">
                  <c:v>7.3206442166910995E-2</c:v>
                </c:pt>
                <c:pt idx="244">
                  <c:v>0.10058522311631</c:v>
                </c:pt>
                <c:pt idx="245">
                  <c:v>6.3944459669316001E-2</c:v>
                </c:pt>
                <c:pt idx="246">
                  <c:v>7.3032682125251006E-2</c:v>
                </c:pt>
                <c:pt idx="247">
                  <c:v>6.3856960408685007E-2</c:v>
                </c:pt>
                <c:pt idx="248">
                  <c:v>8.2049411979214004E-2</c:v>
                </c:pt>
                <c:pt idx="249">
                  <c:v>9.1091273456003E-3</c:v>
                </c:pt>
                <c:pt idx="250">
                  <c:v>7.2866381273339997E-2</c:v>
                </c:pt>
                <c:pt idx="251">
                  <c:v>5.4609993628834001E-2</c:v>
                </c:pt>
                <c:pt idx="252">
                  <c:v>0.10006367688529</c:v>
                </c:pt>
                <c:pt idx="253">
                  <c:v>0.11813885859687</c:v>
                </c:pt>
                <c:pt idx="254">
                  <c:v>0.14523009893800001</c:v>
                </c:pt>
                <c:pt idx="255">
                  <c:v>0.11782833318227</c:v>
                </c:pt>
                <c:pt idx="256">
                  <c:v>0.1176896614159</c:v>
                </c:pt>
                <c:pt idx="257">
                  <c:v>8.1381680079572999E-2</c:v>
                </c:pt>
                <c:pt idx="258">
                  <c:v>0.10842067220817</c:v>
                </c:pt>
                <c:pt idx="259">
                  <c:v>9.0252707581226999E-2</c:v>
                </c:pt>
                <c:pt idx="260">
                  <c:v>4.5085662759243E-2</c:v>
                </c:pt>
                <c:pt idx="261">
                  <c:v>8.1117620549797001E-2</c:v>
                </c:pt>
                <c:pt idx="262">
                  <c:v>5.4034582132564998E-2</c:v>
                </c:pt>
                <c:pt idx="263">
                  <c:v>6.3006300630063003E-2</c:v>
                </c:pt>
                <c:pt idx="264">
                  <c:v>4.4976162633804002E-2</c:v>
                </c:pt>
                <c:pt idx="265">
                  <c:v>9.8903074986513004E-2</c:v>
                </c:pt>
                <c:pt idx="266">
                  <c:v>0.16168148746968</c:v>
                </c:pt>
                <c:pt idx="267">
                  <c:v>0.20625952829343</c:v>
                </c:pt>
                <c:pt idx="268">
                  <c:v>0.34902452120994998</c:v>
                </c:pt>
                <c:pt idx="269">
                  <c:v>0.10701863907964</c:v>
                </c:pt>
                <c:pt idx="270">
                  <c:v>9.7995545657016001E-2</c:v>
                </c:pt>
                <c:pt idx="271">
                  <c:v>0.19579921680313001</c:v>
                </c:pt>
                <c:pt idx="272">
                  <c:v>0.66619292947237996</c:v>
                </c:pt>
                <c:pt idx="273">
                  <c:v>0.28236124591900003</c:v>
                </c:pt>
                <c:pt idx="274">
                  <c:v>0.29036515618126002</c:v>
                </c:pt>
                <c:pt idx="275">
                  <c:v>0.21056325671170001</c:v>
                </c:pt>
                <c:pt idx="276">
                  <c:v>0.23638592190509999</c:v>
                </c:pt>
                <c:pt idx="277">
                  <c:v>0.31443794217836002</c:v>
                </c:pt>
                <c:pt idx="278">
                  <c:v>0.30474531998259002</c:v>
                </c:pt>
                <c:pt idx="279">
                  <c:v>0.625</c:v>
                </c:pt>
                <c:pt idx="280">
                  <c:v>0.75051759834369003</c:v>
                </c:pt>
                <c:pt idx="281">
                  <c:v>0.1626851614008</c:v>
                </c:pt>
                <c:pt idx="282">
                  <c:v>0.10258163788682</c:v>
                </c:pt>
                <c:pt idx="283">
                  <c:v>5.9777967549103E-2</c:v>
                </c:pt>
                <c:pt idx="284">
                  <c:v>9.3880686182470002E-2</c:v>
                </c:pt>
                <c:pt idx="285">
                  <c:v>6.8212824010913997E-2</c:v>
                </c:pt>
                <c:pt idx="286">
                  <c:v>0.12781186094069999</c:v>
                </c:pt>
                <c:pt idx="287">
                  <c:v>4.2549570249340002E-2</c:v>
                </c:pt>
                <c:pt idx="288">
                  <c:v>8.5062946580469999E-3</c:v>
                </c:pt>
                <c:pt idx="289">
                  <c:v>2.5516713447308E-2</c:v>
                </c:pt>
                <c:pt idx="290">
                  <c:v>5.9523809523809999E-2</c:v>
                </c:pt>
                <c:pt idx="291">
                  <c:v>5.0990056938897001E-2</c:v>
                </c:pt>
                <c:pt idx="292">
                  <c:v>8.4940117217361999E-2</c:v>
                </c:pt>
                <c:pt idx="293">
                  <c:v>0.16973606042604</c:v>
                </c:pt>
                <c:pt idx="294">
                  <c:v>0.10166906718631</c:v>
                </c:pt>
                <c:pt idx="295">
                  <c:v>0.10156580617859</c:v>
                </c:pt>
                <c:pt idx="296">
                  <c:v>6.7641836475860001E-2</c:v>
                </c:pt>
                <c:pt idx="297">
                  <c:v>0.17743979721166001</c:v>
                </c:pt>
                <c:pt idx="298">
                  <c:v>5.0607287449393003E-2</c:v>
                </c:pt>
                <c:pt idx="299">
                  <c:v>8.4302815714045007E-2</c:v>
                </c:pt>
                <c:pt idx="300">
                  <c:v>0.22742587601077999</c:v>
                </c:pt>
                <c:pt idx="301">
                  <c:v>0.13446508109925001</c:v>
                </c:pt>
                <c:pt idx="302">
                  <c:v>0.13428451531683</c:v>
                </c:pt>
                <c:pt idx="303">
                  <c:v>7.5433744028161998E-2</c:v>
                </c:pt>
                <c:pt idx="304">
                  <c:v>5.8626465661642001E-2</c:v>
                </c:pt>
                <c:pt idx="305">
                  <c:v>0.10044362601490001</c:v>
                </c:pt>
                <c:pt idx="306">
                  <c:v>9.1980934860773994E-2</c:v>
                </c:pt>
                <c:pt idx="307">
                  <c:v>0.14202172096908999</c:v>
                </c:pt>
                <c:pt idx="308">
                  <c:v>9.1766079919912993E-2</c:v>
                </c:pt>
                <c:pt idx="309">
                  <c:v>0.10001666944491</c:v>
                </c:pt>
                <c:pt idx="310">
                  <c:v>9.1590341382182E-2</c:v>
                </c:pt>
                <c:pt idx="311">
                  <c:v>4.1593877381248999E-2</c:v>
                </c:pt>
                <c:pt idx="312">
                  <c:v>0.11641443538999</c:v>
                </c:pt>
                <c:pt idx="313">
                  <c:v>5.8139534883720999E-2</c:v>
                </c:pt>
                <c:pt idx="314">
                  <c:v>8.3008217813564003E-2</c:v>
                </c:pt>
                <c:pt idx="315">
                  <c:v>3.3175748527826003E-2</c:v>
                </c:pt>
                <c:pt idx="316">
                  <c:v>6.6329491750269004E-2</c:v>
                </c:pt>
                <c:pt idx="317">
                  <c:v>5.7999834286187997E-2</c:v>
                </c:pt>
                <c:pt idx="318">
                  <c:v>0.19046041735673999</c:v>
                </c:pt>
                <c:pt idx="319">
                  <c:v>6.6121167038597994E-2</c:v>
                </c:pt>
                <c:pt idx="320">
                  <c:v>0.156934005121</c:v>
                </c:pt>
                <c:pt idx="321">
                  <c:v>9.0714167903678006E-2</c:v>
                </c:pt>
                <c:pt idx="322">
                  <c:v>0.14830683035346001</c:v>
                </c:pt>
                <c:pt idx="323">
                  <c:v>9.8724804607158004E-2</c:v>
                </c:pt>
                <c:pt idx="324">
                  <c:v>0.18081696391880001</c:v>
                </c:pt>
                <c:pt idx="325">
                  <c:v>0.21330708015423999</c:v>
                </c:pt>
                <c:pt idx="326">
                  <c:v>9.8239869013507994E-2</c:v>
                </c:pt>
                <c:pt idx="327">
                  <c:v>0.27807311687250003</c:v>
                </c:pt>
                <c:pt idx="328">
                  <c:v>0.10602724084496</c:v>
                </c:pt>
                <c:pt idx="329">
                  <c:v>0.11406224539677</c:v>
                </c:pt>
                <c:pt idx="330">
                  <c:v>0.13020833333333001</c:v>
                </c:pt>
                <c:pt idx="331">
                  <c:v>0.15442132639792</c:v>
                </c:pt>
                <c:pt idx="332">
                  <c:v>8.1149070843139007E-2</c:v>
                </c:pt>
                <c:pt idx="333">
                  <c:v>5.6758290764614999E-2</c:v>
                </c:pt>
                <c:pt idx="334">
                  <c:v>0.12965964343597999</c:v>
                </c:pt>
                <c:pt idx="335">
                  <c:v>9.7118808675946994E-2</c:v>
                </c:pt>
                <c:pt idx="336">
                  <c:v>6.4683053040102995E-2</c:v>
                </c:pt>
                <c:pt idx="337">
                  <c:v>7.2721396250807993E-2</c:v>
                </c:pt>
                <c:pt idx="338">
                  <c:v>8.0742834073476002E-2</c:v>
                </c:pt>
                <c:pt idx="339">
                  <c:v>8.0677692617991004E-3</c:v>
                </c:pt>
                <c:pt idx="340">
                  <c:v>2.4201355275894999E-2</c:v>
                </c:pt>
                <c:pt idx="341">
                  <c:v>6.4521332365512996E-2</c:v>
                </c:pt>
                <c:pt idx="342">
                  <c:v>8.0599661481421999E-3</c:v>
                </c:pt>
                <c:pt idx="343">
                  <c:v>2.4177949709865001E-2</c:v>
                </c:pt>
                <c:pt idx="344">
                  <c:v>8.0573684634598006E-3</c:v>
                </c:pt>
                <c:pt idx="345">
                  <c:v>4.8340315823396998E-2</c:v>
                </c:pt>
                <c:pt idx="346">
                  <c:v>5.6369785794813998E-2</c:v>
                </c:pt>
                <c:pt idx="347">
                  <c:v>8.8531187122735999E-2</c:v>
                </c:pt>
                <c:pt idx="348">
                  <c:v>8.0411707944677002E-2</c:v>
                </c:pt>
                <c:pt idx="349">
                  <c:v>2.4104129840913001E-2</c:v>
                </c:pt>
                <c:pt idx="350">
                  <c:v>5.6229416017351E-2</c:v>
                </c:pt>
                <c:pt idx="351">
                  <c:v>1.6056518946692001E-2</c:v>
                </c:pt>
                <c:pt idx="352">
                  <c:v>2.4080911863862998E-2</c:v>
                </c:pt>
                <c:pt idx="353">
                  <c:v>4.8150228713585999E-2</c:v>
                </c:pt>
                <c:pt idx="354">
                  <c:v>0</c:v>
                </c:pt>
                <c:pt idx="355">
                  <c:v>6.4169407235101006E-2</c:v>
                </c:pt>
                <c:pt idx="356">
                  <c:v>8.0160320641282992E-3</c:v>
                </c:pt>
                <c:pt idx="357">
                  <c:v>7.2138505931388E-2</c:v>
                </c:pt>
                <c:pt idx="358">
                  <c:v>4.8057669203044003E-2</c:v>
                </c:pt>
                <c:pt idx="359">
                  <c:v>4.0028820750940997E-2</c:v>
                </c:pt>
                <c:pt idx="360">
                  <c:v>1.6005121638924001E-2</c:v>
                </c:pt>
                <c:pt idx="361">
                  <c:v>5.6008961433829003E-2</c:v>
                </c:pt>
                <c:pt idx="362">
                  <c:v>2.3990403838464999E-2</c:v>
                </c:pt>
                <c:pt idx="363">
                  <c:v>3.9974416373520998E-2</c:v>
                </c:pt>
                <c:pt idx="364">
                  <c:v>5.5941820506672998E-2</c:v>
                </c:pt>
                <c:pt idx="365">
                  <c:v>0.11182108626197999</c:v>
                </c:pt>
                <c:pt idx="366">
                  <c:v>9.5739588319770003E-2</c:v>
                </c:pt>
                <c:pt idx="367">
                  <c:v>3.9853339709867999E-2</c:v>
                </c:pt>
                <c:pt idx="368">
                  <c:v>8.7642418930761995E-2</c:v>
                </c:pt>
                <c:pt idx="369">
                  <c:v>0.10348670593853999</c:v>
                </c:pt>
                <c:pt idx="370">
                  <c:v>6.3618290258449006E-2</c:v>
                </c:pt>
                <c:pt idx="371">
                  <c:v>3.1788921560836E-2</c:v>
                </c:pt>
                <c:pt idx="372">
                  <c:v>2.3834114562644001E-2</c:v>
                </c:pt>
                <c:pt idx="373">
                  <c:v>1.5885623510723E-2</c:v>
                </c:pt>
                <c:pt idx="374">
                  <c:v>1.5883100381194001E-2</c:v>
                </c:pt>
                <c:pt idx="375">
                  <c:v>8.7343179291725997E-2</c:v>
                </c:pt>
                <c:pt idx="376">
                  <c:v>7.1400238000792995E-2</c:v>
                </c:pt>
                <c:pt idx="377">
                  <c:v>8.7204693198034006E-2</c:v>
                </c:pt>
                <c:pt idx="378">
                  <c:v>5.5445544554455002E-2</c:v>
                </c:pt>
                <c:pt idx="379">
                  <c:v>0.18207726409120001</c:v>
                </c:pt>
                <c:pt idx="380">
                  <c:v>0.13433425523508</c:v>
                </c:pt>
                <c:pt idx="381">
                  <c:v>0.18150252525252999</c:v>
                </c:pt>
                <c:pt idx="382">
                  <c:v>0.13391098857818001</c:v>
                </c:pt>
                <c:pt idx="383">
                  <c:v>0.12586532410321</c:v>
                </c:pt>
                <c:pt idx="384">
                  <c:v>0.58925204274040999</c:v>
                </c:pt>
                <c:pt idx="385">
                  <c:v>0.41396547684136997</c:v>
                </c:pt>
                <c:pt idx="386">
                  <c:v>0.13223397635344999</c:v>
                </c:pt>
                <c:pt idx="387">
                  <c:v>-7.768197001476E-3</c:v>
                </c:pt>
                <c:pt idx="388">
                  <c:v>0.14760720944686001</c:v>
                </c:pt>
                <c:pt idx="389">
                  <c:v>-7.7573500892094997E-3</c:v>
                </c:pt>
                <c:pt idx="390">
                  <c:v>8.5337470907679999E-2</c:v>
                </c:pt>
                <c:pt idx="391">
                  <c:v>6.9762033950857005E-2</c:v>
                </c:pt>
                <c:pt idx="392">
                  <c:v>5.4221533694809997E-2</c:v>
                </c:pt>
                <c:pt idx="393">
                  <c:v>-1.5483471394286999E-2</c:v>
                </c:pt>
                <c:pt idx="394">
                  <c:v>5.4200542005420002E-2</c:v>
                </c:pt>
                <c:pt idx="395">
                  <c:v>0</c:v>
                </c:pt>
                <c:pt idx="396">
                  <c:v>2.3216220399319001E-2</c:v>
                </c:pt>
                <c:pt idx="397">
                  <c:v>8.5106382978723E-2</c:v>
                </c:pt>
                <c:pt idx="398">
                  <c:v>3.0921459492888E-2</c:v>
                </c:pt>
                <c:pt idx="399">
                  <c:v>6.1823802163833E-2</c:v>
                </c:pt>
                <c:pt idx="400">
                  <c:v>5.4062403459994003E-2</c:v>
                </c:pt>
                <c:pt idx="401">
                  <c:v>6.9471246622926003E-2</c:v>
                </c:pt>
                <c:pt idx="402">
                  <c:v>7.7136686207961006E-2</c:v>
                </c:pt>
                <c:pt idx="403">
                  <c:v>3.8538615692924001E-2</c:v>
                </c:pt>
                <c:pt idx="404">
                  <c:v>0.32359966099082998</c:v>
                </c:pt>
                <c:pt idx="405">
                  <c:v>0.13823823055064999</c:v>
                </c:pt>
                <c:pt idx="406">
                  <c:v>6.1354398343431003E-2</c:v>
                </c:pt>
                <c:pt idx="407">
                  <c:v>6.8981375028742006E-2</c:v>
                </c:pt>
                <c:pt idx="408">
                  <c:v>6.1274509803922003E-2</c:v>
                </c:pt>
                <c:pt idx="409">
                  <c:v>1.5309246785058E-2</c:v>
                </c:pt>
                <c:pt idx="410">
                  <c:v>3.8267258533598997E-2</c:v>
                </c:pt>
                <c:pt idx="411">
                  <c:v>1.5301048121796E-2</c:v>
                </c:pt>
                <c:pt idx="412">
                  <c:v>3.0597414518473001E-2</c:v>
                </c:pt>
                <c:pt idx="413">
                  <c:v>7.6470138410951001E-3</c:v>
                </c:pt>
                <c:pt idx="414">
                  <c:v>7.6464291176020997E-3</c:v>
                </c:pt>
                <c:pt idx="415">
                  <c:v>1.5291688967046E-2</c:v>
                </c:pt>
                <c:pt idx="416">
                  <c:v>1.5289350967051E-2</c:v>
                </c:pt>
                <c:pt idx="417">
                  <c:v>2.2930520522816002E-2</c:v>
                </c:pt>
                <c:pt idx="418">
                  <c:v>3.0567018187376001E-2</c:v>
                </c:pt>
                <c:pt idx="419">
                  <c:v>6.1115355233002003E-2</c:v>
                </c:pt>
                <c:pt idx="420">
                  <c:v>5.3443273782257002E-2</c:v>
                </c:pt>
                <c:pt idx="421">
                  <c:v>0</c:v>
                </c:pt>
                <c:pt idx="422">
                  <c:v>3.8153376573827003E-2</c:v>
                </c:pt>
                <c:pt idx="423">
                  <c:v>7.6277650648360002E-3</c:v>
                </c:pt>
                <c:pt idx="424">
                  <c:v>6.1017466249713999E-2</c:v>
                </c:pt>
                <c:pt idx="425">
                  <c:v>3.0490128820794E-2</c:v>
                </c:pt>
                <c:pt idx="426">
                  <c:v>0.12954354949326</c:v>
                </c:pt>
                <c:pt idx="427">
                  <c:v>5.3272450532725002E-2</c:v>
                </c:pt>
                <c:pt idx="428">
                  <c:v>7.6062980147562007E-2</c:v>
                </c:pt>
                <c:pt idx="429">
                  <c:v>6.8404651516302997E-2</c:v>
                </c:pt>
                <c:pt idx="430">
                  <c:v>6.0762570256722E-2</c:v>
                </c:pt>
                <c:pt idx="431">
                  <c:v>0.11386063458327</c:v>
                </c:pt>
                <c:pt idx="432">
                  <c:v>8.3402835696414004E-2</c:v>
                </c:pt>
                <c:pt idx="433">
                  <c:v>0.13636363636363999</c:v>
                </c:pt>
                <c:pt idx="434">
                  <c:v>6.8088969586927006E-2</c:v>
                </c:pt>
                <c:pt idx="435">
                  <c:v>5.2922053375670998E-2</c:v>
                </c:pt>
                <c:pt idx="436">
                  <c:v>3.0225177572918E-2</c:v>
                </c:pt>
                <c:pt idx="437">
                  <c:v>6.0432089439492E-2</c:v>
                </c:pt>
                <c:pt idx="438">
                  <c:v>3.0197795560924001E-2</c:v>
                </c:pt>
                <c:pt idx="439">
                  <c:v>7.5471698113208002E-2</c:v>
                </c:pt>
                <c:pt idx="440">
                  <c:v>2.262443438914E-2</c:v>
                </c:pt>
                <c:pt idx="441">
                  <c:v>1.5079544597753E-2</c:v>
                </c:pt>
                <c:pt idx="442">
                  <c:v>6.7847719562759007E-2</c:v>
                </c:pt>
                <c:pt idx="443">
                  <c:v>0.12806991110440999</c:v>
                </c:pt>
                <c:pt idx="444">
                  <c:v>6.7714995109473E-2</c:v>
                </c:pt>
                <c:pt idx="445">
                  <c:v>1.5037593984961999E-2</c:v>
                </c:pt>
                <c:pt idx="446">
                  <c:v>4.5105999097879997E-2</c:v>
                </c:pt>
                <c:pt idx="447">
                  <c:v>6.7628494138864001E-2</c:v>
                </c:pt>
                <c:pt idx="448">
                  <c:v>7.5091987684913999E-2</c:v>
                </c:pt>
                <c:pt idx="449">
                  <c:v>5.2524949350941999E-2</c:v>
                </c:pt>
                <c:pt idx="450">
                  <c:v>5.2497375131243001E-2</c:v>
                </c:pt>
                <c:pt idx="451">
                  <c:v>2.2487069934787E-2</c:v>
                </c:pt>
                <c:pt idx="452">
                  <c:v>9.7422062350120006E-2</c:v>
                </c:pt>
                <c:pt idx="453">
                  <c:v>5.9893688702553002E-2</c:v>
                </c:pt>
                <c:pt idx="454">
                  <c:v>2.9928918817808001E-2</c:v>
                </c:pt>
                <c:pt idx="455">
                  <c:v>3.7399955120054E-2</c:v>
                </c:pt>
                <c:pt idx="456">
                  <c:v>8.2249140122626005E-2</c:v>
                </c:pt>
                <c:pt idx="457">
                  <c:v>2.2413149047440999E-2</c:v>
                </c:pt>
                <c:pt idx="458">
                  <c:v>4.4816253361218999E-2</c:v>
                </c:pt>
                <c:pt idx="459">
                  <c:v>2.2398088696431E-2</c:v>
                </c:pt>
                <c:pt idx="460">
                  <c:v>5.9714861536165002E-2</c:v>
                </c:pt>
                <c:pt idx="461">
                  <c:v>5.2219321148825E-2</c:v>
                </c:pt>
                <c:pt idx="462">
                  <c:v>5.9648076349537997E-2</c:v>
                </c:pt>
                <c:pt idx="463">
                  <c:v>5.2160953800297997E-2</c:v>
                </c:pt>
                <c:pt idx="464">
                  <c:v>2.9790720190661001E-2</c:v>
                </c:pt>
                <c:pt idx="465">
                  <c:v>5.2118233936416E-2</c:v>
                </c:pt>
                <c:pt idx="466">
                  <c:v>7.4415835689834994E-2</c:v>
                </c:pt>
                <c:pt idx="467">
                  <c:v>7.4360499702557994E-2</c:v>
                </c:pt>
                <c:pt idx="468">
                  <c:v>8.9166295140437002E-2</c:v>
                </c:pt>
                <c:pt idx="469">
                  <c:v>2.2271714922049001E-2</c:v>
                </c:pt>
                <c:pt idx="470">
                  <c:v>5.1955763378609E-2</c:v>
                </c:pt>
                <c:pt idx="471">
                  <c:v>4.4510385756676998E-2</c:v>
                </c:pt>
                <c:pt idx="472">
                  <c:v>7.4150971377725E-2</c:v>
                </c:pt>
                <c:pt idx="473">
                  <c:v>5.1867219917012E-2</c:v>
                </c:pt>
                <c:pt idx="474">
                  <c:v>2.2217285047766999E-2</c:v>
                </c:pt>
                <c:pt idx="475">
                  <c:v>8.1445283577669003E-2</c:v>
                </c:pt>
                <c:pt idx="476">
                  <c:v>2.219427387734E-2</c:v>
                </c:pt>
                <c:pt idx="477">
                  <c:v>5.9171597633136001E-2</c:v>
                </c:pt>
                <c:pt idx="478">
                  <c:v>2.2176227084565001E-2</c:v>
                </c:pt>
                <c:pt idx="479">
                  <c:v>5.1733057423694002E-2</c:v>
                </c:pt>
                <c:pt idx="480">
                  <c:v>-7.3866154527995002E-3</c:v>
                </c:pt>
                <c:pt idx="481">
                  <c:v>1.4774322227968E-2</c:v>
                </c:pt>
                <c:pt idx="482">
                  <c:v>4.4316419233326E-2</c:v>
                </c:pt>
                <c:pt idx="483">
                  <c:v>7.3827980804724996E-2</c:v>
                </c:pt>
                <c:pt idx="484">
                  <c:v>2.2132054592401001E-2</c:v>
                </c:pt>
                <c:pt idx="485">
                  <c:v>1.4751438265231001E-2</c:v>
                </c:pt>
                <c:pt idx="486">
                  <c:v>1.4749262536873E-2</c:v>
                </c:pt>
                <c:pt idx="487">
                  <c:v>5.1614806075799997E-2</c:v>
                </c:pt>
                <c:pt idx="488">
                  <c:v>4.4218439089100003E-2</c:v>
                </c:pt>
                <c:pt idx="489">
                  <c:v>-7.3664825046041004E-3</c:v>
                </c:pt>
                <c:pt idx="490">
                  <c:v>3.6835125976130999E-2</c:v>
                </c:pt>
                <c:pt idx="491">
                  <c:v>0</c:v>
                </c:pt>
                <c:pt idx="492">
                  <c:v>2.2092937624273001E-2</c:v>
                </c:pt>
                <c:pt idx="493">
                  <c:v>7.3626859078191999E-3</c:v>
                </c:pt>
                <c:pt idx="494">
                  <c:v>4.4172863137746002E-2</c:v>
                </c:pt>
                <c:pt idx="495">
                  <c:v>7.3588932224593001E-3</c:v>
                </c:pt>
                <c:pt idx="496">
                  <c:v>2.9433406916851E-2</c:v>
                </c:pt>
                <c:pt idx="497">
                  <c:v>7.3561865528910001E-3</c:v>
                </c:pt>
                <c:pt idx="498">
                  <c:v>8.0912100036777998E-2</c:v>
                </c:pt>
                <c:pt idx="499">
                  <c:v>0.10289578127297</c:v>
                </c:pt>
                <c:pt idx="500">
                  <c:v>2.2026431718062001E-2</c:v>
                </c:pt>
                <c:pt idx="501">
                  <c:v>0.21287528444542</c:v>
                </c:pt>
                <c:pt idx="502">
                  <c:v>0.10254907705831</c:v>
                </c:pt>
                <c:pt idx="503">
                  <c:v>3.6587150592712003E-2</c:v>
                </c:pt>
                <c:pt idx="504">
                  <c:v>2.9259015434131001E-2</c:v>
                </c:pt>
                <c:pt idx="505">
                  <c:v>1.4625228519195999E-2</c:v>
                </c:pt>
                <c:pt idx="506">
                  <c:v>4.3869269576661998E-2</c:v>
                </c:pt>
                <c:pt idx="507">
                  <c:v>3.6541694072937003E-2</c:v>
                </c:pt>
                <c:pt idx="508">
                  <c:v>0</c:v>
                </c:pt>
                <c:pt idx="509">
                  <c:v>0.10958503798947999</c:v>
                </c:pt>
                <c:pt idx="510">
                  <c:v>5.8381376340946999E-2</c:v>
                </c:pt>
                <c:pt idx="511">
                  <c:v>2.9173656188461999E-2</c:v>
                </c:pt>
                <c:pt idx="512">
                  <c:v>5.1039008384980003E-2</c:v>
                </c:pt>
                <c:pt idx="513">
                  <c:v>5.8300539279988003E-2</c:v>
                </c:pt>
                <c:pt idx="514">
                  <c:v>-7.2833211944647001E-3</c:v>
                </c:pt>
                <c:pt idx="515">
                  <c:v>3.6419258503896997E-2</c:v>
                </c:pt>
                <c:pt idx="516">
                  <c:v>8.0093199359254005E-2</c:v>
                </c:pt>
                <c:pt idx="517">
                  <c:v>1.4550745725718E-2</c:v>
                </c:pt>
                <c:pt idx="518">
                  <c:v>0.22550374627191</c:v>
                </c:pt>
                <c:pt idx="519">
                  <c:v>0.26854405574104001</c:v>
                </c:pt>
                <c:pt idx="520">
                  <c:v>0.14477017734347</c:v>
                </c:pt>
                <c:pt idx="521">
                  <c:v>8.6736537766534005E-2</c:v>
                </c:pt>
                <c:pt idx="522">
                  <c:v>5.0552466238173999E-2</c:v>
                </c:pt>
                <c:pt idx="523">
                  <c:v>0.10105384726433</c:v>
                </c:pt>
                <c:pt idx="524">
                  <c:v>0.1225843668878</c:v>
                </c:pt>
                <c:pt idx="525">
                  <c:v>0.11523226503421</c:v>
                </c:pt>
                <c:pt idx="526">
                  <c:v>4.3162362419969999E-2</c:v>
                </c:pt>
                <c:pt idx="527">
                  <c:v>7.9096857697562001E-2</c:v>
                </c:pt>
                <c:pt idx="528">
                  <c:v>2.1554821094985001E-2</c:v>
                </c:pt>
                <c:pt idx="529">
                  <c:v>9.3384095970117001E-2</c:v>
                </c:pt>
                <c:pt idx="530">
                  <c:v>0.11482704176833999</c:v>
                </c:pt>
                <c:pt idx="531">
                  <c:v>8.6021505376343996E-2</c:v>
                </c:pt>
                <c:pt idx="532">
                  <c:v>7.1622976650910003E-3</c:v>
                </c:pt>
                <c:pt idx="533">
                  <c:v>0.11458855546802001</c:v>
                </c:pt>
                <c:pt idx="534">
                  <c:v>9.2996637813863997E-2</c:v>
                </c:pt>
                <c:pt idx="535">
                  <c:v>9.2910234419668003E-2</c:v>
                </c:pt>
                <c:pt idx="536">
                  <c:v>9.2823991431632003E-2</c:v>
                </c:pt>
                <c:pt idx="537">
                  <c:v>7.1336852618061998E-3</c:v>
                </c:pt>
                <c:pt idx="538">
                  <c:v>8.5598116841428998E-2</c:v>
                </c:pt>
                <c:pt idx="539">
                  <c:v>7.1270757608152997E-3</c:v>
                </c:pt>
                <c:pt idx="540">
                  <c:v>0.10689851767389</c:v>
                </c:pt>
                <c:pt idx="541">
                  <c:v>9.9665408984125001E-2</c:v>
                </c:pt>
                <c:pt idx="542">
                  <c:v>3.5559348552735001E-2</c:v>
                </c:pt>
                <c:pt idx="543">
                  <c:v>2.1328025024882999E-2</c:v>
                </c:pt>
                <c:pt idx="544">
                  <c:v>7.1078257161134003E-3</c:v>
                </c:pt>
                <c:pt idx="545">
                  <c:v>6.3965884861407002E-2</c:v>
                </c:pt>
                <c:pt idx="546">
                  <c:v>6.3924994672916999E-2</c:v>
                </c:pt>
                <c:pt idx="547">
                  <c:v>5.6785917092560999E-2</c:v>
                </c:pt>
                <c:pt idx="548">
                  <c:v>0</c:v>
                </c:pt>
                <c:pt idx="549">
                  <c:v>4.9659477866061001E-2</c:v>
                </c:pt>
                <c:pt idx="550">
                  <c:v>0.10636034886194</c:v>
                </c:pt>
                <c:pt idx="551">
                  <c:v>0.48165462530102998</c:v>
                </c:pt>
                <c:pt idx="552">
                  <c:v>0.37360778232059999</c:v>
                </c:pt>
                <c:pt idx="553">
                  <c:v>0.35114825479317002</c:v>
                </c:pt>
                <c:pt idx="554">
                  <c:v>0.13996780740430001</c:v>
                </c:pt>
                <c:pt idx="555">
                  <c:v>0.10482912852051</c:v>
                </c:pt>
                <c:pt idx="556">
                  <c:v>0.32113934655123999</c:v>
                </c:pt>
                <c:pt idx="557">
                  <c:v>0.18093249826026001</c:v>
                </c:pt>
                <c:pt idx="558">
                  <c:v>0.13892747985552001</c:v>
                </c:pt>
                <c:pt idx="559">
                  <c:v>0.13873473917869</c:v>
                </c:pt>
                <c:pt idx="560">
                  <c:v>5.5417013022998E-2</c:v>
                </c:pt>
                <c:pt idx="561">
                  <c:v>4.8463029631680997E-2</c:v>
                </c:pt>
                <c:pt idx="562">
                  <c:v>7.6119299702442994E-2</c:v>
                </c:pt>
                <c:pt idx="563">
                  <c:v>3.4573364679850997E-2</c:v>
                </c:pt>
                <c:pt idx="564">
                  <c:v>4.1473698762701003E-2</c:v>
                </c:pt>
                <c:pt idx="565">
                  <c:v>3.4547087680509E-2</c:v>
                </c:pt>
                <c:pt idx="566">
                  <c:v>4.1442188147533997E-2</c:v>
                </c:pt>
                <c:pt idx="567">
                  <c:v>6.9041701187516997E-3</c:v>
                </c:pt>
                <c:pt idx="568">
                  <c:v>4.1422160856058002E-2</c:v>
                </c:pt>
                <c:pt idx="569">
                  <c:v>0</c:v>
                </c:pt>
                <c:pt idx="570">
                  <c:v>5.5206680008281002E-2</c:v>
                </c:pt>
                <c:pt idx="571">
                  <c:v>4.8279191668391001E-2</c:v>
                </c:pt>
                <c:pt idx="572">
                  <c:v>0</c:v>
                </c:pt>
                <c:pt idx="573">
                  <c:v>6.8936991589686997E-2</c:v>
                </c:pt>
                <c:pt idx="574">
                  <c:v>1.3777900248002E-2</c:v>
                </c:pt>
                <c:pt idx="575">
                  <c:v>6.8880011020802004E-2</c:v>
                </c:pt>
                <c:pt idx="576">
                  <c:v>8.9482378854625996E-2</c:v>
                </c:pt>
                <c:pt idx="577">
                  <c:v>6.1893955023726001E-2</c:v>
                </c:pt>
                <c:pt idx="578">
                  <c:v>4.8109965635739001E-2</c:v>
                </c:pt>
                <c:pt idx="579">
                  <c:v>0.123651851343</c:v>
                </c:pt>
                <c:pt idx="580">
                  <c:v>2.0583190394511001E-2</c:v>
                </c:pt>
                <c:pt idx="581">
                  <c:v>4.8017560707915997E-2</c:v>
                </c:pt>
                <c:pt idx="582">
                  <c:v>7.5419952005485E-2</c:v>
                </c:pt>
                <c:pt idx="583">
                  <c:v>0</c:v>
                </c:pt>
                <c:pt idx="584">
                  <c:v>0.21923814743764999</c:v>
                </c:pt>
                <c:pt idx="585">
                  <c:v>0.30079299972654999</c:v>
                </c:pt>
                <c:pt idx="586">
                  <c:v>5.4525627044710999E-2</c:v>
                </c:pt>
                <c:pt idx="587">
                  <c:v>0.10899182561308</c:v>
                </c:pt>
                <c:pt idx="588">
                  <c:v>6.1241154055525E-2</c:v>
                </c:pt>
                <c:pt idx="589">
                  <c:v>4.760285617137E-2</c:v>
                </c:pt>
                <c:pt idx="590">
                  <c:v>2.7188689505166001E-2</c:v>
                </c:pt>
                <c:pt idx="591">
                  <c:v>6.7953248165262001E-3</c:v>
                </c:pt>
                <c:pt idx="592">
                  <c:v>2.0384589250527E-2</c:v>
                </c:pt>
                <c:pt idx="593">
                  <c:v>0.25815217391304002</c:v>
                </c:pt>
                <c:pt idx="594">
                  <c:v>0.14229570402493999</c:v>
                </c:pt>
                <c:pt idx="595">
                  <c:v>0.10149536504499999</c:v>
                </c:pt>
                <c:pt idx="596">
                  <c:v>4.0556982560498001E-2</c:v>
                </c:pt>
                <c:pt idx="597">
                  <c:v>1.3513513513514E-2</c:v>
                </c:pt>
                <c:pt idx="598">
                  <c:v>1.3511687609782001E-2</c:v>
                </c:pt>
                <c:pt idx="599">
                  <c:v>4.7284517697918999E-2</c:v>
                </c:pt>
                <c:pt idx="600">
                  <c:v>6.0765647154141997E-2</c:v>
                </c:pt>
                <c:pt idx="601">
                  <c:v>4.0485829959513997E-2</c:v>
                </c:pt>
                <c:pt idx="602">
                  <c:v>2.6979630379064E-2</c:v>
                </c:pt>
                <c:pt idx="603">
                  <c:v>2.6972353337828998E-2</c:v>
                </c:pt>
                <c:pt idx="604">
                  <c:v>4.7188890386948998E-2</c:v>
                </c:pt>
                <c:pt idx="605">
                  <c:v>3.3690452125867999E-2</c:v>
                </c:pt>
                <c:pt idx="606">
                  <c:v>0</c:v>
                </c:pt>
                <c:pt idx="607">
                  <c:v>6.7358210965917003E-3</c:v>
                </c:pt>
                <c:pt idx="608">
                  <c:v>6.0618306728631999E-2</c:v>
                </c:pt>
                <c:pt idx="609">
                  <c:v>4.0387722132472E-2</c:v>
                </c:pt>
                <c:pt idx="610">
                  <c:v>2.6914278024491999E-2</c:v>
                </c:pt>
                <c:pt idx="611">
                  <c:v>2.6907036189964002E-2</c:v>
                </c:pt>
                <c:pt idx="612">
                  <c:v>3.3624747814391003E-2</c:v>
                </c:pt>
                <c:pt idx="613">
                  <c:v>4.0336134453782001E-2</c:v>
                </c:pt>
                <c:pt idx="614">
                  <c:v>1.3439956992138E-2</c:v>
                </c:pt>
                <c:pt idx="615">
                  <c:v>0</c:v>
                </c:pt>
                <c:pt idx="616">
                  <c:v>4.0314452731303997E-2</c:v>
                </c:pt>
                <c:pt idx="617">
                  <c:v>2.68654711532E-2</c:v>
                </c:pt>
                <c:pt idx="618">
                  <c:v>7.3860202779829007E-2</c:v>
                </c:pt>
                <c:pt idx="619">
                  <c:v>2.0128824476651E-2</c:v>
                </c:pt>
                <c:pt idx="620">
                  <c:v>-6.7082578654323001E-3</c:v>
                </c:pt>
                <c:pt idx="621">
                  <c:v>4.0252247417147002E-2</c:v>
                </c:pt>
                <c:pt idx="622">
                  <c:v>3.3530042918455003E-2</c:v>
                </c:pt>
                <c:pt idx="623">
                  <c:v>0.10726017295703</c:v>
                </c:pt>
                <c:pt idx="624">
                  <c:v>4.6876046340319999E-2</c:v>
                </c:pt>
                <c:pt idx="625">
                  <c:v>3.3467202141900999E-2</c:v>
                </c:pt>
                <c:pt idx="626">
                  <c:v>4.0147206423553003E-2</c:v>
                </c:pt>
                <c:pt idx="627">
                  <c:v>3.3442579091700002E-2</c:v>
                </c:pt>
                <c:pt idx="628">
                  <c:v>-1.337255950789E-2</c:v>
                </c:pt>
                <c:pt idx="629">
                  <c:v>1.3374348000535E-2</c:v>
                </c:pt>
                <c:pt idx="630">
                  <c:v>-4.0117678523669001E-2</c:v>
                </c:pt>
                <c:pt idx="631">
                  <c:v>4.6822742474916003E-2</c:v>
                </c:pt>
                <c:pt idx="632">
                  <c:v>1.3371665440931E-2</c:v>
                </c:pt>
                <c:pt idx="633">
                  <c:v>3.3424694164048002E-2</c:v>
                </c:pt>
                <c:pt idx="634">
                  <c:v>3.3413525795241997E-2</c:v>
                </c:pt>
                <c:pt idx="635">
                  <c:v>-6.6804729774867996E-3</c:v>
                </c:pt>
                <c:pt idx="636">
                  <c:v>6.6809192944949003E-3</c:v>
                </c:pt>
                <c:pt idx="637">
                  <c:v>2.004141893246E-2</c:v>
                </c:pt>
                <c:pt idx="638">
                  <c:v>3.3395671920919003E-2</c:v>
                </c:pt>
                <c:pt idx="639">
                  <c:v>4.0061427522201001E-2</c:v>
                </c:pt>
                <c:pt idx="640">
                  <c:v>5.3393846359206999E-2</c:v>
                </c:pt>
                <c:pt idx="641">
                  <c:v>2.0012007204323001E-2</c:v>
                </c:pt>
                <c:pt idx="642">
                  <c:v>4.6685340802988001E-2</c:v>
                </c:pt>
                <c:pt idx="643">
                  <c:v>3.3331111259249001E-2</c:v>
                </c:pt>
                <c:pt idx="644">
                  <c:v>5.9976009596161999E-2</c:v>
                </c:pt>
                <c:pt idx="645">
                  <c:v>8.6580086580087007E-2</c:v>
                </c:pt>
                <c:pt idx="646">
                  <c:v>5.9888208677135998E-2</c:v>
                </c:pt>
                <c:pt idx="647">
                  <c:v>0</c:v>
                </c:pt>
                <c:pt idx="648">
                  <c:v>8.6453414909889004E-2</c:v>
                </c:pt>
                <c:pt idx="649">
                  <c:v>7.9734219269102999E-2</c:v>
                </c:pt>
                <c:pt idx="650">
                  <c:v>6.6392245385738999E-2</c:v>
                </c:pt>
                <c:pt idx="651">
                  <c:v>7.2983014861996001E-2</c:v>
                </c:pt>
                <c:pt idx="652">
                  <c:v>3.3149903865279003E-2</c:v>
                </c:pt>
                <c:pt idx="653">
                  <c:v>1.9883351007423E-2</c:v>
                </c:pt>
                <c:pt idx="654">
                  <c:v>-1.3252932211252001E-2</c:v>
                </c:pt>
                <c:pt idx="655">
                  <c:v>5.3018755384717002E-2</c:v>
                </c:pt>
                <c:pt idx="656">
                  <c:v>3.3119162747566003E-2</c:v>
                </c:pt>
                <c:pt idx="657">
                  <c:v>3.9729837107668003E-2</c:v>
                </c:pt>
                <c:pt idx="658">
                  <c:v>5.957108816521E-2</c:v>
                </c:pt>
                <c:pt idx="659">
                  <c:v>5.9535622147250999E-2</c:v>
                </c:pt>
                <c:pt idx="660">
                  <c:v>6.6111331482215999E-2</c:v>
                </c:pt>
                <c:pt idx="661">
                  <c:v>5.2854122621563998E-2</c:v>
                </c:pt>
                <c:pt idx="662">
                  <c:v>1.9809825673533999E-2</c:v>
                </c:pt>
                <c:pt idx="663">
                  <c:v>1.3203934772561999E-2</c:v>
                </c:pt>
                <c:pt idx="664">
                  <c:v>1.32021915638E-2</c:v>
                </c:pt>
                <c:pt idx="665">
                  <c:v>6.6002244076299003E-3</c:v>
                </c:pt>
                <c:pt idx="666">
                  <c:v>4.6198521647306999E-2</c:v>
                </c:pt>
                <c:pt idx="667">
                  <c:v>4.6177188468895999E-2</c:v>
                </c:pt>
                <c:pt idx="668">
                  <c:v>4.6155874983515997E-2</c:v>
                </c:pt>
                <c:pt idx="669">
                  <c:v>2.6362617807948002E-2</c:v>
                </c:pt>
                <c:pt idx="670">
                  <c:v>4.6122422086051003E-2</c:v>
                </c:pt>
                <c:pt idx="671">
                  <c:v>2.6343519494204E-2</c:v>
                </c:pt>
                <c:pt idx="672">
                  <c:v>4.6089017645510003E-2</c:v>
                </c:pt>
                <c:pt idx="673">
                  <c:v>-6.5811122079630999E-3</c:v>
                </c:pt>
                <c:pt idx="674">
                  <c:v>0</c:v>
                </c:pt>
                <c:pt idx="675">
                  <c:v>1.9744636040542E-2</c:v>
                </c:pt>
                <c:pt idx="676">
                  <c:v>1.9740738303613E-2</c:v>
                </c:pt>
                <c:pt idx="677">
                  <c:v>5.2631578947368002E-2</c:v>
                </c:pt>
                <c:pt idx="678">
                  <c:v>2.6301946344028999E-2</c:v>
                </c:pt>
                <c:pt idx="679">
                  <c:v>2.6295030239284999E-2</c:v>
                </c:pt>
                <c:pt idx="680">
                  <c:v>-2.6288117770768001E-2</c:v>
                </c:pt>
                <c:pt idx="681">
                  <c:v>5.9163818038390999E-2</c:v>
                </c:pt>
                <c:pt idx="682">
                  <c:v>4.5989094014847999E-2</c:v>
                </c:pt>
                <c:pt idx="683">
                  <c:v>6.5668505384817001E-3</c:v>
                </c:pt>
                <c:pt idx="684">
                  <c:v>-6.5664193315385002E-3</c:v>
                </c:pt>
                <c:pt idx="685">
                  <c:v>0</c:v>
                </c:pt>
                <c:pt idx="686">
                  <c:v>1.3133701076963E-2</c:v>
                </c:pt>
                <c:pt idx="687">
                  <c:v>-6.5659881812213002E-3</c:v>
                </c:pt>
                <c:pt idx="688">
                  <c:v>3.2832096657693002E-2</c:v>
                </c:pt>
                <c:pt idx="689">
                  <c:v>1.9692792437967999E-2</c:v>
                </c:pt>
                <c:pt idx="690">
                  <c:v>0</c:v>
                </c:pt>
                <c:pt idx="691">
                  <c:v>2.6251886854367999E-2</c:v>
                </c:pt>
                <c:pt idx="692">
                  <c:v>2.6244997047438001E-2</c:v>
                </c:pt>
                <c:pt idx="693">
                  <c:v>-1.9678583142014001E-2</c:v>
                </c:pt>
                <c:pt idx="694">
                  <c:v>2.6243275160740001E-2</c:v>
                </c:pt>
                <c:pt idx="695">
                  <c:v>3.2795487340942002E-2</c:v>
                </c:pt>
                <c:pt idx="696">
                  <c:v>6.556947085437E-3</c:v>
                </c:pt>
                <c:pt idx="697">
                  <c:v>6.5565171780749996E-3</c:v>
                </c:pt>
                <c:pt idx="698">
                  <c:v>6.5560873270832003E-3</c:v>
                </c:pt>
                <c:pt idx="699">
                  <c:v>2.6222630129801999E-2</c:v>
                </c:pt>
                <c:pt idx="700">
                  <c:v>1.3107877834579E-2</c:v>
                </c:pt>
                <c:pt idx="701">
                  <c:v>1.3106159895150999E-2</c:v>
                </c:pt>
                <c:pt idx="702">
                  <c:v>6.5522212029877997E-3</c:v>
                </c:pt>
                <c:pt idx="703">
                  <c:v>2.6207167660355E-2</c:v>
                </c:pt>
                <c:pt idx="704">
                  <c:v>2.6200301303464998E-2</c:v>
                </c:pt>
                <c:pt idx="705">
                  <c:v>-6.5483596359111997E-3</c:v>
                </c:pt>
                <c:pt idx="706">
                  <c:v>1.3097576948264999E-2</c:v>
                </c:pt>
                <c:pt idx="707">
                  <c:v>1.9643792561551E-2</c:v>
                </c:pt>
                <c:pt idx="708">
                  <c:v>-1.9639934533551999E-2</c:v>
                </c:pt>
                <c:pt idx="709">
                  <c:v>-2.6191723415400998E-2</c:v>
                </c:pt>
                <c:pt idx="710">
                  <c:v>5.2397170552790001E-2</c:v>
                </c:pt>
                <c:pt idx="711">
                  <c:v>2.6184865147943999E-2</c:v>
                </c:pt>
                <c:pt idx="712">
                  <c:v>6.5445026178010002E-3</c:v>
                </c:pt>
                <c:pt idx="713">
                  <c:v>-6.5440743406845001E-3</c:v>
                </c:pt>
                <c:pt idx="714">
                  <c:v>6.5445026178010002E-3</c:v>
                </c:pt>
                <c:pt idx="715">
                  <c:v>0</c:v>
                </c:pt>
                <c:pt idx="716">
                  <c:v>6.5440743406845001E-3</c:v>
                </c:pt>
                <c:pt idx="717">
                  <c:v>1.3087292239235999E-2</c:v>
                </c:pt>
                <c:pt idx="718">
                  <c:v>1.308557969118E-2</c:v>
                </c:pt>
                <c:pt idx="719">
                  <c:v>-6.54193379563E-3</c:v>
                </c:pt>
                <c:pt idx="720">
                  <c:v>1.3084723585214E-2</c:v>
                </c:pt>
                <c:pt idx="721">
                  <c:v>-1.3083011709295E-2</c:v>
                </c:pt>
                <c:pt idx="722">
                  <c:v>0</c:v>
                </c:pt>
                <c:pt idx="723">
                  <c:v>-6.5423617926070998E-3</c:v>
                </c:pt>
                <c:pt idx="724">
                  <c:v>1.308557969118E-2</c:v>
                </c:pt>
                <c:pt idx="725">
                  <c:v>0</c:v>
                </c:pt>
                <c:pt idx="726">
                  <c:v>6.54193379563E-3</c:v>
                </c:pt>
                <c:pt idx="727">
                  <c:v>0</c:v>
                </c:pt>
                <c:pt idx="728">
                  <c:v>-3.2707529273239E-2</c:v>
                </c:pt>
                <c:pt idx="729">
                  <c:v>-6.5436461196179E-3</c:v>
                </c:pt>
                <c:pt idx="730">
                  <c:v>1.9632223022054002E-2</c:v>
                </c:pt>
                <c:pt idx="731">
                  <c:v>-2.6171159382361E-2</c:v>
                </c:pt>
                <c:pt idx="732">
                  <c:v>-1.9633507853402999E-2</c:v>
                </c:pt>
                <c:pt idx="733">
                  <c:v>-3.2728938927800003E-2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47A-41CB-988F-79747FFF756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Sheet1!$J$2:$J$735</c:f>
              <c:numCache>
                <c:formatCode>General</c:formatCode>
                <c:ptCount val="734"/>
                <c:pt idx="0">
                  <c:v>4.5327393286366</c:v>
                </c:pt>
                <c:pt idx="1">
                  <c:v>6.1896030526784998</c:v>
                </c:pt>
                <c:pt idx="2">
                  <c:v>3.3647563935038001</c:v>
                </c:pt>
                <c:pt idx="3">
                  <c:v>3.9640615829157002</c:v>
                </c:pt>
                <c:pt idx="4">
                  <c:v>3.7608025361532</c:v>
                </c:pt>
                <c:pt idx="5">
                  <c:v>1.9712886619512</c:v>
                </c:pt>
                <c:pt idx="6">
                  <c:v>0.89886718108685004</c:v>
                </c:pt>
                <c:pt idx="7">
                  <c:v>1.3708660456413</c:v>
                </c:pt>
                <c:pt idx="8">
                  <c:v>4.1573033707864999</c:v>
                </c:pt>
                <c:pt idx="9">
                  <c:v>2.4348898135305999</c:v>
                </c:pt>
                <c:pt idx="10">
                  <c:v>1.805325710847</c:v>
                </c:pt>
                <c:pt idx="11">
                  <c:v>0.94576621841288999</c:v>
                </c:pt>
                <c:pt idx="12">
                  <c:v>0.77587468891817002</c:v>
                </c:pt>
                <c:pt idx="13">
                  <c:v>0.44668797210923999</c:v>
                </c:pt>
                <c:pt idx="14">
                  <c:v>0.45193246321269998</c:v>
                </c:pt>
                <c:pt idx="15">
                  <c:v>1.2201266916211</c:v>
                </c:pt>
                <c:pt idx="16">
                  <c:v>1.5467766596735999</c:v>
                </c:pt>
                <c:pt idx="17">
                  <c:v>1.0785068982421999</c:v>
                </c:pt>
                <c:pt idx="18">
                  <c:v>1.1154992032149</c:v>
                </c:pt>
                <c:pt idx="19">
                  <c:v>0.70919555981909999</c:v>
                </c:pt>
                <c:pt idx="20">
                  <c:v>0.75182854226909002</c:v>
                </c:pt>
                <c:pt idx="21">
                  <c:v>0.41531604538088002</c:v>
                </c:pt>
                <c:pt idx="22">
                  <c:v>0.20848044655167</c:v>
                </c:pt>
                <c:pt idx="23">
                  <c:v>0.15771282842858</c:v>
                </c:pt>
                <c:pt idx="24">
                  <c:v>4.3554006968641E-2</c:v>
                </c:pt>
                <c:pt idx="25">
                  <c:v>7.7023542413181004E-2</c:v>
                </c:pt>
                <c:pt idx="26">
                  <c:v>0.22085396867889001</c:v>
                </c:pt>
                <c:pt idx="27">
                  <c:v>0.17362270450751</c:v>
                </c:pt>
                <c:pt idx="28">
                  <c:v>0.34331044597027</c:v>
                </c:pt>
                <c:pt idx="29">
                  <c:v>0.94004318219564997</c:v>
                </c:pt>
                <c:pt idx="30">
                  <c:v>0.31262340397525001</c:v>
                </c:pt>
                <c:pt idx="31">
                  <c:v>0.19683102056884</c:v>
                </c:pt>
                <c:pt idx="32">
                  <c:v>0.33068133451199999</c:v>
                </c:pt>
                <c:pt idx="33">
                  <c:v>0.28390549536614001</c:v>
                </c:pt>
                <c:pt idx="34">
                  <c:v>0.27008558133480998</c:v>
                </c:pt>
                <c:pt idx="35">
                  <c:v>0.50301810865190999</c:v>
                </c:pt>
                <c:pt idx="36">
                  <c:v>0.16468080984210001</c:v>
                </c:pt>
                <c:pt idx="37">
                  <c:v>9.3488072211475995E-2</c:v>
                </c:pt>
                <c:pt idx="38">
                  <c:v>0.38004444587587</c:v>
                </c:pt>
                <c:pt idx="39">
                  <c:v>0.48127827509866</c:v>
                </c:pt>
                <c:pt idx="40">
                  <c:v>0.24906600249065999</c:v>
                </c:pt>
                <c:pt idx="41">
                  <c:v>7.9630514413122994E-2</c:v>
                </c:pt>
                <c:pt idx="42">
                  <c:v>7.6384468491406995E-2</c:v>
                </c:pt>
                <c:pt idx="43">
                  <c:v>7.9506424119068997E-2</c:v>
                </c:pt>
                <c:pt idx="44">
                  <c:v>5.4021417903333001E-2</c:v>
                </c:pt>
                <c:pt idx="45">
                  <c:v>5.3992250524042003E-2</c:v>
                </c:pt>
                <c:pt idx="46">
                  <c:v>9.5229025807066006E-2</c:v>
                </c:pt>
                <c:pt idx="47">
                  <c:v>9.8309707290774997E-2</c:v>
                </c:pt>
                <c:pt idx="48">
                  <c:v>6.9699657838042994E-2</c:v>
                </c:pt>
                <c:pt idx="49">
                  <c:v>1.2663838409422E-2</c:v>
                </c:pt>
                <c:pt idx="50">
                  <c:v>4.7483380816714001E-2</c:v>
                </c:pt>
                <c:pt idx="51">
                  <c:v>3.7968675842430001E-2</c:v>
                </c:pt>
                <c:pt idx="52">
                  <c:v>1.2651421703514E-2</c:v>
                </c:pt>
                <c:pt idx="53">
                  <c:v>3.1624553303184998E-2</c:v>
                </c:pt>
                <c:pt idx="54">
                  <c:v>1.8968733204767E-2</c:v>
                </c:pt>
                <c:pt idx="55">
                  <c:v>1.8965135758763001E-2</c:v>
                </c:pt>
                <c:pt idx="56">
                  <c:v>3.1602566128370001E-2</c:v>
                </c:pt>
                <c:pt idx="57">
                  <c:v>1.8955549237039002E-2</c:v>
                </c:pt>
                <c:pt idx="58">
                  <c:v>2.2110616254462E-2</c:v>
                </c:pt>
                <c:pt idx="59">
                  <c:v>-1.2631844880945001E-2</c:v>
                </c:pt>
                <c:pt idx="60">
                  <c:v>9.4750805381845996E-3</c:v>
                </c:pt>
                <c:pt idx="61">
                  <c:v>3.1580609505762998E-3</c:v>
                </c:pt>
                <c:pt idx="62">
                  <c:v>3.1579612202362002E-2</c:v>
                </c:pt>
                <c:pt idx="63">
                  <c:v>3.7883571157974E-2</c:v>
                </c:pt>
                <c:pt idx="64">
                  <c:v>2.8401918707397E-2</c:v>
                </c:pt>
                <c:pt idx="65">
                  <c:v>1.2619490803545999E-2</c:v>
                </c:pt>
                <c:pt idx="66">
                  <c:v>2.8390271600264999E-2</c:v>
                </c:pt>
                <c:pt idx="67">
                  <c:v>5.0457269000314997E-2</c:v>
                </c:pt>
                <c:pt idx="68">
                  <c:v>0.16705541196495</c:v>
                </c:pt>
                <c:pt idx="69">
                  <c:v>6.9228106611283993E-2</c:v>
                </c:pt>
                <c:pt idx="70">
                  <c:v>0.19181786736265999</c:v>
                </c:pt>
                <c:pt idx="71">
                  <c:v>0.72186303433556998</c:v>
                </c:pt>
                <c:pt idx="72">
                  <c:v>0.42066558643898999</c:v>
                </c:pt>
                <c:pt idx="73">
                  <c:v>0.44993328575418001</c:v>
                </c:pt>
                <c:pt idx="74">
                  <c:v>0.13900902014086</c:v>
                </c:pt>
                <c:pt idx="75">
                  <c:v>6.4780824875837001E-2</c:v>
                </c:pt>
                <c:pt idx="76">
                  <c:v>3.3910845304888998E-2</c:v>
                </c:pt>
                <c:pt idx="77">
                  <c:v>8.6289253906130001E-2</c:v>
                </c:pt>
                <c:pt idx="78">
                  <c:v>0.32638482618468001</c:v>
                </c:pt>
                <c:pt idx="79">
                  <c:v>0.29463217015007998</c:v>
                </c:pt>
                <c:pt idx="80">
                  <c:v>0.17748401113865001</c:v>
                </c:pt>
                <c:pt idx="81">
                  <c:v>0.17106026819806</c:v>
                </c:pt>
                <c:pt idx="82">
                  <c:v>9.1482938431982005E-2</c:v>
                </c:pt>
                <c:pt idx="83">
                  <c:v>5.4839594187003002E-2</c:v>
                </c:pt>
                <c:pt idx="84">
                  <c:v>0.1400688164185</c:v>
                </c:pt>
                <c:pt idx="85">
                  <c:v>0.23413506856812999</c:v>
                </c:pt>
                <c:pt idx="86">
                  <c:v>5.1571411236499998E-2</c:v>
                </c:pt>
                <c:pt idx="87">
                  <c:v>6.9737121372912006E-2</c:v>
                </c:pt>
                <c:pt idx="88">
                  <c:v>6.6658586837959E-2</c:v>
                </c:pt>
                <c:pt idx="89">
                  <c:v>3.3307091382546998E-2</c:v>
                </c:pt>
                <c:pt idx="90">
                  <c:v>9.0807276689771996E-2</c:v>
                </c:pt>
                <c:pt idx="91">
                  <c:v>0.13911150089213001</c:v>
                </c:pt>
                <c:pt idx="92">
                  <c:v>0.10569866819678</c:v>
                </c:pt>
                <c:pt idx="93">
                  <c:v>0.25944250030167998</c:v>
                </c:pt>
                <c:pt idx="94">
                  <c:v>0.17752903652886001</c:v>
                </c:pt>
                <c:pt idx="95">
                  <c:v>3.6043612771453001E-2</c:v>
                </c:pt>
                <c:pt idx="96">
                  <c:v>6.9058699894910994E-2</c:v>
                </c:pt>
                <c:pt idx="97">
                  <c:v>6.9011041766683004E-2</c:v>
                </c:pt>
                <c:pt idx="98">
                  <c:v>1.7990465053522E-2</c:v>
                </c:pt>
                <c:pt idx="99">
                  <c:v>2.9978715112269998E-2</c:v>
                </c:pt>
                <c:pt idx="100">
                  <c:v>1.4984865286061E-2</c:v>
                </c:pt>
                <c:pt idx="101">
                  <c:v>1.1986096128491001E-2</c:v>
                </c:pt>
                <c:pt idx="102">
                  <c:v>8.9884947267498006E-3</c:v>
                </c:pt>
                <c:pt idx="103">
                  <c:v>8.9876868689895001E-3</c:v>
                </c:pt>
                <c:pt idx="104">
                  <c:v>2.6960637469295001E-2</c:v>
                </c:pt>
                <c:pt idx="105">
                  <c:v>1.1979275852774999E-2</c:v>
                </c:pt>
                <c:pt idx="106">
                  <c:v>1.7966761491241E-2</c:v>
                </c:pt>
                <c:pt idx="107">
                  <c:v>2.6945301038890999E-2</c:v>
                </c:pt>
                <c:pt idx="108">
                  <c:v>-5.9862316671654998E-3</c:v>
                </c:pt>
                <c:pt idx="109">
                  <c:v>-1.4966475095785E-2</c:v>
                </c:pt>
                <c:pt idx="110">
                  <c:v>2.9937430769691E-3</c:v>
                </c:pt>
                <c:pt idx="111">
                  <c:v>0</c:v>
                </c:pt>
                <c:pt idx="112">
                  <c:v>-2.9936534546760999E-3</c:v>
                </c:pt>
                <c:pt idx="113">
                  <c:v>1.1974972307877E-2</c:v>
                </c:pt>
                <c:pt idx="114">
                  <c:v>3.5920615439877998E-2</c:v>
                </c:pt>
                <c:pt idx="115">
                  <c:v>1.1969239055627001E-2</c:v>
                </c:pt>
                <c:pt idx="116">
                  <c:v>2.9919516500613E-3</c:v>
                </c:pt>
                <c:pt idx="117">
                  <c:v>2.0943034944949999E-2</c:v>
                </c:pt>
                <c:pt idx="118">
                  <c:v>-1.1964942717836999E-2</c:v>
                </c:pt>
                <c:pt idx="119">
                  <c:v>0</c:v>
                </c:pt>
                <c:pt idx="120">
                  <c:v>8.9747808657671992E-3</c:v>
                </c:pt>
                <c:pt idx="121">
                  <c:v>-5.9826503140891002E-3</c:v>
                </c:pt>
                <c:pt idx="122">
                  <c:v>-1.7949024769654001E-2</c:v>
                </c:pt>
                <c:pt idx="123">
                  <c:v>8.9761235114595005E-3</c:v>
                </c:pt>
                <c:pt idx="124">
                  <c:v>0</c:v>
                </c:pt>
                <c:pt idx="125">
                  <c:v>-1.4958863126401999E-2</c:v>
                </c:pt>
                <c:pt idx="126">
                  <c:v>-5.9844404548175002E-3</c:v>
                </c:pt>
                <c:pt idx="127">
                  <c:v>-5.9847986115267003E-3</c:v>
                </c:pt>
                <c:pt idx="128">
                  <c:v>0</c:v>
                </c:pt>
                <c:pt idx="129">
                  <c:v>5.9851568111085E-3</c:v>
                </c:pt>
                <c:pt idx="130">
                  <c:v>1.4961996528817001E-2</c:v>
                </c:pt>
                <c:pt idx="131">
                  <c:v>-5.9839033001226997E-3</c:v>
                </c:pt>
                <c:pt idx="132">
                  <c:v>5.9842613925375999E-3</c:v>
                </c:pt>
                <c:pt idx="133">
                  <c:v>-5.9839033001226997E-3</c:v>
                </c:pt>
                <c:pt idx="134">
                  <c:v>8.9763920888063994E-3</c:v>
                </c:pt>
                <c:pt idx="135">
                  <c:v>2.9918621349928E-3</c:v>
                </c:pt>
                <c:pt idx="136">
                  <c:v>-2.9917726252804999E-3</c:v>
                </c:pt>
                <c:pt idx="137">
                  <c:v>2.3934897079943E-2</c:v>
                </c:pt>
                <c:pt idx="138">
                  <c:v>-2.3929169657812999E-2</c:v>
                </c:pt>
                <c:pt idx="139">
                  <c:v>-5.9837242699856E-3</c:v>
                </c:pt>
                <c:pt idx="140">
                  <c:v>0.15558614086530001</c:v>
                </c:pt>
                <c:pt idx="141">
                  <c:v>0.37939893648801998</c:v>
                </c:pt>
                <c:pt idx="142">
                  <c:v>0.20237492931758</c:v>
                </c:pt>
                <c:pt idx="143">
                  <c:v>6.8312097181382994E-2</c:v>
                </c:pt>
                <c:pt idx="144">
                  <c:v>4.4520954529265001E-2</c:v>
                </c:pt>
                <c:pt idx="145">
                  <c:v>6.2301599074375998E-2</c:v>
                </c:pt>
                <c:pt idx="146">
                  <c:v>2.0754269449715E-2</c:v>
                </c:pt>
                <c:pt idx="147">
                  <c:v>8.8928412627835005E-2</c:v>
                </c:pt>
                <c:pt idx="148">
                  <c:v>9.1811046942100002E-2</c:v>
                </c:pt>
                <c:pt idx="149">
                  <c:v>6.2137531068766003E-2</c:v>
                </c:pt>
                <c:pt idx="150">
                  <c:v>2.9570925865689001E-2</c:v>
                </c:pt>
                <c:pt idx="151">
                  <c:v>5.9124368108315999E-3</c:v>
                </c:pt>
                <c:pt idx="152">
                  <c:v>1.478021815602E-2</c:v>
                </c:pt>
                <c:pt idx="153">
                  <c:v>8.8668203582195002E-3</c:v>
                </c:pt>
                <c:pt idx="154">
                  <c:v>5.9106894819280997E-2</c:v>
                </c:pt>
                <c:pt idx="155">
                  <c:v>5.611838024633E-2</c:v>
                </c:pt>
                <c:pt idx="156">
                  <c:v>2.0663596646593001E-2</c:v>
                </c:pt>
                <c:pt idx="157">
                  <c:v>-5.9026650532716003E-3</c:v>
                </c:pt>
                <c:pt idx="158">
                  <c:v>1.1806026976772001E-2</c:v>
                </c:pt>
                <c:pt idx="159">
                  <c:v>4.4267374944666003E-2</c:v>
                </c:pt>
                <c:pt idx="160">
                  <c:v>8.5545722713864E-2</c:v>
                </c:pt>
                <c:pt idx="161">
                  <c:v>0.13557723481388001</c:v>
                </c:pt>
                <c:pt idx="162">
                  <c:v>0.13539367181751</c:v>
                </c:pt>
                <c:pt idx="163">
                  <c:v>4.7029775726756998E-2</c:v>
                </c:pt>
                <c:pt idx="164">
                  <c:v>4.9945647383729003E-2</c:v>
                </c:pt>
                <c:pt idx="165">
                  <c:v>7.6349327538614994E-2</c:v>
                </c:pt>
                <c:pt idx="166">
                  <c:v>1.4671361502347E-2</c:v>
                </c:pt>
                <c:pt idx="167">
                  <c:v>8.8015255977702996E-3</c:v>
                </c:pt>
                <c:pt idx="168">
                  <c:v>-2.9335836658060999E-3</c:v>
                </c:pt>
                <c:pt idx="169">
                  <c:v>1.4668348637309999E-2</c:v>
                </c:pt>
                <c:pt idx="170">
                  <c:v>-2.9332394696702999E-3</c:v>
                </c:pt>
                <c:pt idx="171">
                  <c:v>-5.8666510222639004E-3</c:v>
                </c:pt>
                <c:pt idx="172">
                  <c:v>-2.9334976091993999E-3</c:v>
                </c:pt>
                <c:pt idx="173">
                  <c:v>0</c:v>
                </c:pt>
                <c:pt idx="174">
                  <c:v>-2.9335836658060999E-3</c:v>
                </c:pt>
                <c:pt idx="175">
                  <c:v>0</c:v>
                </c:pt>
                <c:pt idx="176">
                  <c:v>1.7602018364772001E-2</c:v>
                </c:pt>
                <c:pt idx="177">
                  <c:v>-2.9331534332560998E-3</c:v>
                </c:pt>
                <c:pt idx="178">
                  <c:v>1.4666197348352001E-2</c:v>
                </c:pt>
                <c:pt idx="179">
                  <c:v>0</c:v>
                </c:pt>
                <c:pt idx="180">
                  <c:v>7.6253042789688003E-2</c:v>
                </c:pt>
                <c:pt idx="181">
                  <c:v>3.8097470914046E-2</c:v>
                </c:pt>
                <c:pt idx="182">
                  <c:v>9.6672134989453998E-2</c:v>
                </c:pt>
                <c:pt idx="183">
                  <c:v>5.8532588018379003E-2</c:v>
                </c:pt>
                <c:pt idx="184">
                  <c:v>-8.7747521132527997E-3</c:v>
                </c:pt>
                <c:pt idx="185">
                  <c:v>2.0476218334991001E-2</c:v>
                </c:pt>
                <c:pt idx="186">
                  <c:v>6.4340654519930998E-2</c:v>
                </c:pt>
                <c:pt idx="187">
                  <c:v>4.9685810317112E-2</c:v>
                </c:pt>
                <c:pt idx="188">
                  <c:v>4.9661135779388001E-2</c:v>
                </c:pt>
                <c:pt idx="189">
                  <c:v>2.3358346229087001E-2</c:v>
                </c:pt>
                <c:pt idx="190">
                  <c:v>4.3786671337245002E-2</c:v>
                </c:pt>
                <c:pt idx="191">
                  <c:v>0.21591970121382001</c:v>
                </c:pt>
                <c:pt idx="192">
                  <c:v>0.1746928317708</c:v>
                </c:pt>
                <c:pt idx="193">
                  <c:v>0.17148171830494999</c:v>
                </c:pt>
                <c:pt idx="194">
                  <c:v>0.19440011605977001</c:v>
                </c:pt>
                <c:pt idx="195">
                  <c:v>0.15637669408085</c:v>
                </c:pt>
                <c:pt idx="196">
                  <c:v>9.5414329497485004E-2</c:v>
                </c:pt>
                <c:pt idx="197">
                  <c:v>8.0880441376123005E-2</c:v>
                </c:pt>
                <c:pt idx="198">
                  <c:v>0.12410886945478999</c:v>
                </c:pt>
                <c:pt idx="199">
                  <c:v>0.11530700490055</c:v>
                </c:pt>
                <c:pt idx="200">
                  <c:v>6.3345810538439004E-2</c:v>
                </c:pt>
                <c:pt idx="201">
                  <c:v>4.8918047882136002E-2</c:v>
                </c:pt>
                <c:pt idx="202">
                  <c:v>5.4646380396329998E-2</c:v>
                </c:pt>
                <c:pt idx="203">
                  <c:v>2.8745544440611998E-3</c:v>
                </c:pt>
                <c:pt idx="204">
                  <c:v>6.3238379947684997E-2</c:v>
                </c:pt>
                <c:pt idx="205">
                  <c:v>-2.8726551951968999E-3</c:v>
                </c:pt>
                <c:pt idx="206">
                  <c:v>8.6182131571387998E-3</c:v>
                </c:pt>
                <c:pt idx="207">
                  <c:v>-2.8724901617211999E-3</c:v>
                </c:pt>
                <c:pt idx="208">
                  <c:v>1.7235436056532001E-2</c:v>
                </c:pt>
                <c:pt idx="209">
                  <c:v>1.723246596588E-2</c:v>
                </c:pt>
                <c:pt idx="210">
                  <c:v>6.3174821961864996E-2</c:v>
                </c:pt>
                <c:pt idx="211">
                  <c:v>0.25827928600125999</c:v>
                </c:pt>
                <c:pt idx="212">
                  <c:v>4.2935653766888002E-2</c:v>
                </c:pt>
                <c:pt idx="213">
                  <c:v>2.5750336184944999E-2</c:v>
                </c:pt>
                <c:pt idx="214">
                  <c:v>5.1487414187643001E-2</c:v>
                </c:pt>
                <c:pt idx="215">
                  <c:v>4.8601978386414002E-2</c:v>
                </c:pt>
                <c:pt idx="216">
                  <c:v>-1.4287755393627999E-2</c:v>
                </c:pt>
                <c:pt idx="217">
                  <c:v>9.1454701343241004E-2</c:v>
                </c:pt>
                <c:pt idx="218">
                  <c:v>0.14847809948033</c:v>
                </c:pt>
                <c:pt idx="219">
                  <c:v>8.2682328790556994E-2</c:v>
                </c:pt>
                <c:pt idx="220">
                  <c:v>4.2731390479445998E-2</c:v>
                </c:pt>
                <c:pt idx="221">
                  <c:v>0.19078535224102</c:v>
                </c:pt>
                <c:pt idx="222">
                  <c:v>0.16768509307943999</c:v>
                </c:pt>
                <c:pt idx="223">
                  <c:v>6.2421972534332001E-2</c:v>
                </c:pt>
                <c:pt idx="224">
                  <c:v>0.20699824193274</c:v>
                </c:pt>
                <c:pt idx="225">
                  <c:v>7.9232575907637007E-2</c:v>
                </c:pt>
                <c:pt idx="226">
                  <c:v>3.3929934684875998E-2</c:v>
                </c:pt>
                <c:pt idx="227">
                  <c:v>1.9785748607931E-2</c:v>
                </c:pt>
                <c:pt idx="228">
                  <c:v>4.2389645622562998E-2</c:v>
                </c:pt>
                <c:pt idx="229">
                  <c:v>5.0846021298832998E-2</c:v>
                </c:pt>
                <c:pt idx="230">
                  <c:v>2.2586747226065001E-2</c:v>
                </c:pt>
                <c:pt idx="231">
                  <c:v>8.4681175374713997E-3</c:v>
                </c:pt>
                <c:pt idx="232">
                  <c:v>1.1289867344059E-2</c:v>
                </c:pt>
                <c:pt idx="233">
                  <c:v>1.4110741096122001E-2</c:v>
                </c:pt>
                <c:pt idx="234">
                  <c:v>8.4652501481419003E-3</c:v>
                </c:pt>
                <c:pt idx="235">
                  <c:v>2.5393600812595001E-2</c:v>
                </c:pt>
                <c:pt idx="236">
                  <c:v>5.6415898000056003E-2</c:v>
                </c:pt>
                <c:pt idx="237">
                  <c:v>0.14941783428715999</c:v>
                </c:pt>
                <c:pt idx="238">
                  <c:v>7.8819952708027996E-2</c:v>
                </c:pt>
                <c:pt idx="239">
                  <c:v>4.2191719171916997E-2</c:v>
                </c:pt>
                <c:pt idx="240">
                  <c:v>5.9043495374926001E-2</c:v>
                </c:pt>
                <c:pt idx="241">
                  <c:v>6.4628526469596007E-2</c:v>
                </c:pt>
                <c:pt idx="242">
                  <c:v>7.5819269326892993E-2</c:v>
                </c:pt>
                <c:pt idx="243">
                  <c:v>6.7343846456030004E-2</c:v>
                </c:pt>
                <c:pt idx="244">
                  <c:v>5.8886209410576998E-2</c:v>
                </c:pt>
                <c:pt idx="245">
                  <c:v>2.5222094554829998E-2</c:v>
                </c:pt>
                <c:pt idx="246">
                  <c:v>0.13728566625574001</c:v>
                </c:pt>
                <c:pt idx="247">
                  <c:v>6.9947679136005997E-2</c:v>
                </c:pt>
                <c:pt idx="248">
                  <c:v>0.10624615556674</c:v>
                </c:pt>
                <c:pt idx="249">
                  <c:v>0.10334040889286</c:v>
                </c:pt>
                <c:pt idx="250">
                  <c:v>7.8122820233809995E-2</c:v>
                </c:pt>
                <c:pt idx="251">
                  <c:v>5.5758454375645E-2</c:v>
                </c:pt>
                <c:pt idx="252">
                  <c:v>0</c:v>
                </c:pt>
                <c:pt idx="253">
                  <c:v>2.5077321742038E-2</c:v>
                </c:pt>
                <c:pt idx="254">
                  <c:v>3.0642375619812E-2</c:v>
                </c:pt>
                <c:pt idx="255">
                  <c:v>2.2278537414019001E-2</c:v>
                </c:pt>
                <c:pt idx="256">
                  <c:v>1.1136787593619E-2</c:v>
                </c:pt>
                <c:pt idx="257">
                  <c:v>3.0622755491216999E-2</c:v>
                </c:pt>
                <c:pt idx="258">
                  <c:v>5.5660692419013998E-3</c:v>
                </c:pt>
                <c:pt idx="259">
                  <c:v>0</c:v>
                </c:pt>
                <c:pt idx="260">
                  <c:v>2.5045917515445E-2</c:v>
                </c:pt>
                <c:pt idx="261">
                  <c:v>2.5039646106334999E-2</c:v>
                </c:pt>
                <c:pt idx="262">
                  <c:v>5.5629728526925002E-3</c:v>
                </c:pt>
                <c:pt idx="263">
                  <c:v>1.1125326806474999E-2</c:v>
                </c:pt>
                <c:pt idx="264">
                  <c:v>4.1715334556983001E-2</c:v>
                </c:pt>
                <c:pt idx="265">
                  <c:v>3.0578489422622999E-2</c:v>
                </c:pt>
                <c:pt idx="266">
                  <c:v>8.3370386838595004E-2</c:v>
                </c:pt>
                <c:pt idx="267">
                  <c:v>0.15271838729383</c:v>
                </c:pt>
                <c:pt idx="268">
                  <c:v>7.4856524993761997E-2</c:v>
                </c:pt>
                <c:pt idx="269">
                  <c:v>5.5407801418439996E-3</c:v>
                </c:pt>
                <c:pt idx="270">
                  <c:v>1.3851182891019E-2</c:v>
                </c:pt>
                <c:pt idx="271">
                  <c:v>0.12741323435726001</c:v>
                </c:pt>
                <c:pt idx="272">
                  <c:v>0.20747461893828001</c:v>
                </c:pt>
                <c:pt idx="273">
                  <c:v>0.13250883392226001</c:v>
                </c:pt>
                <c:pt idx="274">
                  <c:v>0.10200705778562</c:v>
                </c:pt>
                <c:pt idx="275">
                  <c:v>5.5082761849679002E-2</c:v>
                </c:pt>
                <c:pt idx="276">
                  <c:v>3.3031462468000997E-2</c:v>
                </c:pt>
                <c:pt idx="277">
                  <c:v>8.2551388239178999E-2</c:v>
                </c:pt>
                <c:pt idx="278">
                  <c:v>0.18696214016661999</c:v>
                </c:pt>
                <c:pt idx="279">
                  <c:v>0.34303905156563003</c:v>
                </c:pt>
                <c:pt idx="280">
                  <c:v>7.1108193851876E-2</c:v>
                </c:pt>
                <c:pt idx="281">
                  <c:v>0.27876468980595998</c:v>
                </c:pt>
                <c:pt idx="282">
                  <c:v>0.34067371634144</c:v>
                </c:pt>
                <c:pt idx="283">
                  <c:v>0.24988456419589</c:v>
                </c:pt>
                <c:pt idx="284">
                  <c:v>0.37660191281258998</c:v>
                </c:pt>
                <c:pt idx="285">
                  <c:v>0.41027855754697001</c:v>
                </c:pt>
                <c:pt idx="286">
                  <c:v>1.2741935483871001</c:v>
                </c:pt>
                <c:pt idx="287">
                  <c:v>0.28401550140680998</c:v>
                </c:pt>
                <c:pt idx="288">
                  <c:v>0.1508694846616</c:v>
                </c:pt>
                <c:pt idx="289">
                  <c:v>0.27221311908662998</c:v>
                </c:pt>
                <c:pt idx="290">
                  <c:v>0.43752141482828999</c:v>
                </c:pt>
                <c:pt idx="291">
                  <c:v>0.35688981027108002</c:v>
                </c:pt>
                <c:pt idx="292">
                  <c:v>0.24318175875324</c:v>
                </c:pt>
                <c:pt idx="293">
                  <c:v>8.0863939899832996E-2</c:v>
                </c:pt>
                <c:pt idx="294">
                  <c:v>0.13813954700653999</c:v>
                </c:pt>
                <c:pt idx="295">
                  <c:v>0.28630921395107001</c:v>
                </c:pt>
                <c:pt idx="296">
                  <c:v>0.28549182455229999</c:v>
                </c:pt>
                <c:pt idx="297">
                  <c:v>0.19927536231883999</c:v>
                </c:pt>
                <c:pt idx="298">
                  <c:v>9.5565255572488003E-2</c:v>
                </c:pt>
                <c:pt idx="299">
                  <c:v>0.10579553078392</c:v>
                </c:pt>
                <c:pt idx="300">
                  <c:v>0.14692615027709999</c:v>
                </c:pt>
                <c:pt idx="301">
                  <c:v>0.1261196334809</c:v>
                </c:pt>
                <c:pt idx="302">
                  <c:v>0.1079663761857</c:v>
                </c:pt>
                <c:pt idx="303">
                  <c:v>3.8517833757030003E-2</c:v>
                </c:pt>
                <c:pt idx="304">
                  <c:v>6.6738538939370998E-2</c:v>
                </c:pt>
                <c:pt idx="305">
                  <c:v>0.10773650728504</c:v>
                </c:pt>
                <c:pt idx="306">
                  <c:v>0.12555732076052001</c:v>
                </c:pt>
                <c:pt idx="307">
                  <c:v>9.7248880358284995E-2</c:v>
                </c:pt>
                <c:pt idx="308">
                  <c:v>3.8350420576279E-2</c:v>
                </c:pt>
                <c:pt idx="309">
                  <c:v>7.6671437333879003E-2</c:v>
                </c:pt>
                <c:pt idx="310">
                  <c:v>6.6397670974002995E-2</c:v>
                </c:pt>
                <c:pt idx="311">
                  <c:v>5.8697427521437001E-2</c:v>
                </c:pt>
                <c:pt idx="312">
                  <c:v>0.16833728670900999</c:v>
                </c:pt>
                <c:pt idx="313">
                  <c:v>0.37939551345708</c:v>
                </c:pt>
                <c:pt idx="314">
                  <c:v>0.41093805489321</c:v>
                </c:pt>
                <c:pt idx="315">
                  <c:v>0.40420371867421001</c:v>
                </c:pt>
                <c:pt idx="316">
                  <c:v>0.26922302737519999</c:v>
                </c:pt>
                <c:pt idx="317">
                  <c:v>0.24340668991994999</c:v>
                </c:pt>
                <c:pt idx="318">
                  <c:v>6.2581355762491006E-2</c:v>
                </c:pt>
                <c:pt idx="319">
                  <c:v>0.22014860030521</c:v>
                </c:pt>
                <c:pt idx="320">
                  <c:v>0.11732108534485</c:v>
                </c:pt>
                <c:pt idx="321">
                  <c:v>7.9784581629600004E-2</c:v>
                </c:pt>
                <c:pt idx="322">
                  <c:v>0.1096163428002</c:v>
                </c:pt>
                <c:pt idx="323">
                  <c:v>0.11198486959984</c:v>
                </c:pt>
                <c:pt idx="324">
                  <c:v>6.7115762261055006E-2</c:v>
                </c:pt>
                <c:pt idx="325">
                  <c:v>8.4459459459458999E-2</c:v>
                </c:pt>
                <c:pt idx="326">
                  <c:v>7.6942169272772004E-2</c:v>
                </c:pt>
                <c:pt idx="327">
                  <c:v>0.17360680538677001</c:v>
                </c:pt>
                <c:pt idx="328">
                  <c:v>9.9031962565917994E-2</c:v>
                </c:pt>
                <c:pt idx="329">
                  <c:v>0.13603423115926</c:v>
                </c:pt>
                <c:pt idx="330">
                  <c:v>0.21735908709182999</c:v>
                </c:pt>
                <c:pt idx="331">
                  <c:v>0.11337309607138001</c:v>
                </c:pt>
                <c:pt idx="332">
                  <c:v>0.16001969473166</c:v>
                </c:pt>
                <c:pt idx="333">
                  <c:v>0.22858547376183</c:v>
                </c:pt>
                <c:pt idx="334">
                  <c:v>0.15694737358380001</c:v>
                </c:pt>
                <c:pt idx="335">
                  <c:v>9.0593016992311995E-2</c:v>
                </c:pt>
                <c:pt idx="336">
                  <c:v>0.15166711514469999</c:v>
                </c:pt>
                <c:pt idx="337">
                  <c:v>0.95014777362545999</c:v>
                </c:pt>
                <c:pt idx="338">
                  <c:v>0.50810549237841995</c:v>
                </c:pt>
                <c:pt idx="339">
                  <c:v>0.35146846413096</c:v>
                </c:pt>
                <c:pt idx="340">
                  <c:v>0.41980521038238</c:v>
                </c:pt>
                <c:pt idx="341">
                  <c:v>0.32727359594849997</c:v>
                </c:pt>
                <c:pt idx="342">
                  <c:v>0.14524501166722001</c:v>
                </c:pt>
                <c:pt idx="343">
                  <c:v>0.12601345728619001</c:v>
                </c:pt>
                <c:pt idx="344">
                  <c:v>8.0737082066868998E-2</c:v>
                </c:pt>
                <c:pt idx="345">
                  <c:v>8.0671949888483002E-2</c:v>
                </c:pt>
                <c:pt idx="346">
                  <c:v>8.2977714556662002E-2</c:v>
                </c:pt>
                <c:pt idx="347">
                  <c:v>4.5007698685301002E-2</c:v>
                </c:pt>
                <c:pt idx="348">
                  <c:v>3.5516408580763999E-2</c:v>
                </c:pt>
                <c:pt idx="349">
                  <c:v>1.4201519562592999E-2</c:v>
                </c:pt>
                <c:pt idx="350">
                  <c:v>1.8932670689858998E-2</c:v>
                </c:pt>
                <c:pt idx="351">
                  <c:v>8.7547026950287002E-2</c:v>
                </c:pt>
                <c:pt idx="352">
                  <c:v>0.20803782505910001</c:v>
                </c:pt>
                <c:pt idx="353">
                  <c:v>7.5493064074738006E-2</c:v>
                </c:pt>
                <c:pt idx="354">
                  <c:v>3.3003300330033E-2</c:v>
                </c:pt>
                <c:pt idx="355">
                  <c:v>3.5349012584248003E-2</c:v>
                </c:pt>
                <c:pt idx="356">
                  <c:v>4.7115361963767997E-2</c:v>
                </c:pt>
                <c:pt idx="357">
                  <c:v>3.5319880383337998E-2</c:v>
                </c:pt>
                <c:pt idx="358">
                  <c:v>4.2368891818095999E-2</c:v>
                </c:pt>
                <c:pt idx="359">
                  <c:v>3.0586795915485999E-2</c:v>
                </c:pt>
                <c:pt idx="360">
                  <c:v>9.4084440785605003E-3</c:v>
                </c:pt>
                <c:pt idx="361">
                  <c:v>5.4093464098403002E-2</c:v>
                </c:pt>
                <c:pt idx="362">
                  <c:v>5.1713600676978E-2</c:v>
                </c:pt>
                <c:pt idx="363">
                  <c:v>7.5180904050371006E-2</c:v>
                </c:pt>
                <c:pt idx="364">
                  <c:v>4.2257488966100001E-2</c:v>
                </c:pt>
                <c:pt idx="365">
                  <c:v>5.3972872764818998E-2</c:v>
                </c:pt>
                <c:pt idx="366">
                  <c:v>8.2088327039895007E-2</c:v>
                </c:pt>
                <c:pt idx="367">
                  <c:v>9.3738282714661003E-2</c:v>
                </c:pt>
                <c:pt idx="368">
                  <c:v>4.9166510582505998E-2</c:v>
                </c:pt>
                <c:pt idx="369">
                  <c:v>6.0842908291015997E-2</c:v>
                </c:pt>
                <c:pt idx="370">
                  <c:v>8.4192801515469998E-2</c:v>
                </c:pt>
                <c:pt idx="371">
                  <c:v>7.2438368968336997E-2</c:v>
                </c:pt>
                <c:pt idx="372">
                  <c:v>1.6345210853220001E-2</c:v>
                </c:pt>
                <c:pt idx="373">
                  <c:v>-4.6692970373309996E-3</c:v>
                </c:pt>
                <c:pt idx="374">
                  <c:v>1.6343302748010002E-2</c:v>
                </c:pt>
                <c:pt idx="375">
                  <c:v>2.3343760212894998E-2</c:v>
                </c:pt>
                <c:pt idx="376">
                  <c:v>2.3338312173264001E-3</c:v>
                </c:pt>
                <c:pt idx="377">
                  <c:v>-1.4002660505495999E-2</c:v>
                </c:pt>
                <c:pt idx="378">
                  <c:v>4.4347968162827003E-2</c:v>
                </c:pt>
                <c:pt idx="379">
                  <c:v>1.1665344594279E-2</c:v>
                </c:pt>
                <c:pt idx="380">
                  <c:v>8.6313481232649994E-2</c:v>
                </c:pt>
                <c:pt idx="381">
                  <c:v>0.13984710050345001</c:v>
                </c:pt>
                <c:pt idx="382">
                  <c:v>8.6118610930080997E-2</c:v>
                </c:pt>
                <c:pt idx="383">
                  <c:v>5.1161600893002E-2</c:v>
                </c:pt>
                <c:pt idx="384">
                  <c:v>3.7189410315413E-2</c:v>
                </c:pt>
                <c:pt idx="385">
                  <c:v>1.6264318408884999E-2</c:v>
                </c:pt>
                <c:pt idx="386">
                  <c:v>2.0907866003810002E-2</c:v>
                </c:pt>
                <c:pt idx="387">
                  <c:v>-1.1613053071652999E-2</c:v>
                </c:pt>
                <c:pt idx="388">
                  <c:v>-2.3228803716608998E-3</c:v>
                </c:pt>
                <c:pt idx="389">
                  <c:v>1.1614671653232E-2</c:v>
                </c:pt>
                <c:pt idx="390">
                  <c:v>1.3935987364704999E-2</c:v>
                </c:pt>
                <c:pt idx="391">
                  <c:v>2.322340919647E-3</c:v>
                </c:pt>
                <c:pt idx="392">
                  <c:v>-9.2891479529039998E-3</c:v>
                </c:pt>
                <c:pt idx="393">
                  <c:v>6.2707573681398995E-2</c:v>
                </c:pt>
                <c:pt idx="394">
                  <c:v>6.7310370439141995E-2</c:v>
                </c:pt>
                <c:pt idx="395">
                  <c:v>1.6236402013314E-2</c:v>
                </c:pt>
                <c:pt idx="396">
                  <c:v>3.2467532467532E-2</c:v>
                </c:pt>
                <c:pt idx="397">
                  <c:v>3.2456994482311E-2</c:v>
                </c:pt>
                <c:pt idx="398">
                  <c:v>1.1588022619820001E-2</c:v>
                </c:pt>
                <c:pt idx="399">
                  <c:v>-2.3173359905453001E-3</c:v>
                </c:pt>
                <c:pt idx="400">
                  <c:v>9.2695587690026001E-3</c:v>
                </c:pt>
                <c:pt idx="401">
                  <c:v>4.6343498007230003E-3</c:v>
                </c:pt>
                <c:pt idx="402">
                  <c:v>3.0121877751517999E-2</c:v>
                </c:pt>
                <c:pt idx="403">
                  <c:v>2.5480067637998E-2</c:v>
                </c:pt>
                <c:pt idx="404">
                  <c:v>6.9473391690982001E-3</c:v>
                </c:pt>
                <c:pt idx="405">
                  <c:v>3.4734282737061001E-2</c:v>
                </c:pt>
                <c:pt idx="406">
                  <c:v>2.3148148148148001E-2</c:v>
                </c:pt>
                <c:pt idx="407">
                  <c:v>4.3971302939133997E-2</c:v>
                </c:pt>
                <c:pt idx="408">
                  <c:v>6.9397857919451999E-3</c:v>
                </c:pt>
                <c:pt idx="409">
                  <c:v>5.0888230940044001E-2</c:v>
                </c:pt>
                <c:pt idx="410">
                  <c:v>1.8495399269432E-2</c:v>
                </c:pt>
                <c:pt idx="411">
                  <c:v>2.7737968656095E-2</c:v>
                </c:pt>
                <c:pt idx="412">
                  <c:v>3.0041133243980001E-2</c:v>
                </c:pt>
                <c:pt idx="413">
                  <c:v>2.0791461639753001E-2</c:v>
                </c:pt>
                <c:pt idx="414">
                  <c:v>4.6193643754619002E-3</c:v>
                </c:pt>
                <c:pt idx="415">
                  <c:v>0</c:v>
                </c:pt>
                <c:pt idx="416">
                  <c:v>2.3095755000231001E-3</c:v>
                </c:pt>
                <c:pt idx="417">
                  <c:v>3.0023788078246998E-2</c:v>
                </c:pt>
                <c:pt idx="418">
                  <c:v>1.1544144809752001E-2</c:v>
                </c:pt>
                <c:pt idx="419">
                  <c:v>6.9256873744719004E-3</c:v>
                </c:pt>
                <c:pt idx="420">
                  <c:v>-4.6168051708218001E-3</c:v>
                </c:pt>
                <c:pt idx="421">
                  <c:v>2.3085091647814002E-3</c:v>
                </c:pt>
                <c:pt idx="422">
                  <c:v>-4.6169117477319003E-3</c:v>
                </c:pt>
                <c:pt idx="423">
                  <c:v>2.0777062123415999E-2</c:v>
                </c:pt>
                <c:pt idx="424">
                  <c:v>6.9242487190140003E-3</c:v>
                </c:pt>
                <c:pt idx="425">
                  <c:v>2.3079231000023002E-3</c:v>
                </c:pt>
                <c:pt idx="426">
                  <c:v>9.2314793445650006E-3</c:v>
                </c:pt>
                <c:pt idx="427">
                  <c:v>2.7691881663359001E-2</c:v>
                </c:pt>
                <c:pt idx="428">
                  <c:v>2.3070179485996E-2</c:v>
                </c:pt>
                <c:pt idx="429">
                  <c:v>1.8451886705416001E-2</c:v>
                </c:pt>
                <c:pt idx="430">
                  <c:v>0</c:v>
                </c:pt>
                <c:pt idx="431">
                  <c:v>2.0754542938843001E-2</c:v>
                </c:pt>
                <c:pt idx="432">
                  <c:v>1.3833490881424E-2</c:v>
                </c:pt>
                <c:pt idx="433">
                  <c:v>-1.1526314576177E-2</c:v>
                </c:pt>
                <c:pt idx="434">
                  <c:v>0</c:v>
                </c:pt>
                <c:pt idx="435">
                  <c:v>-2.3055286577211998E-3</c:v>
                </c:pt>
                <c:pt idx="436">
                  <c:v>7.1473036220689998E-2</c:v>
                </c:pt>
                <c:pt idx="437">
                  <c:v>8.5245599483918993E-2</c:v>
                </c:pt>
                <c:pt idx="438">
                  <c:v>3.6831564650906E-2</c:v>
                </c:pt>
                <c:pt idx="439">
                  <c:v>4.3721379754700002E-2</c:v>
                </c:pt>
                <c:pt idx="440">
                  <c:v>-6.9003588186585998E-3</c:v>
                </c:pt>
                <c:pt idx="441">
                  <c:v>4.6005566673567996E-3</c:v>
                </c:pt>
                <c:pt idx="442">
                  <c:v>3.6802760207015998E-2</c:v>
                </c:pt>
                <c:pt idx="443">
                  <c:v>1.1496631486974E-2</c:v>
                </c:pt>
                <c:pt idx="444">
                  <c:v>0</c:v>
                </c:pt>
                <c:pt idx="445">
                  <c:v>2.2990619827110998E-3</c:v>
                </c:pt>
                <c:pt idx="446">
                  <c:v>4.5980182541325004E-3</c:v>
                </c:pt>
                <c:pt idx="447">
                  <c:v>-9.1956136922687996E-3</c:v>
                </c:pt>
                <c:pt idx="448">
                  <c:v>1.1495574203931E-2</c:v>
                </c:pt>
                <c:pt idx="449">
                  <c:v>1.3793103448276001E-2</c:v>
                </c:pt>
                <c:pt idx="450">
                  <c:v>1.3791201213626E-2</c:v>
                </c:pt>
                <c:pt idx="451">
                  <c:v>-6.8946497517925996E-3</c:v>
                </c:pt>
                <c:pt idx="452">
                  <c:v>6.8951251465214003E-3</c:v>
                </c:pt>
                <c:pt idx="453">
                  <c:v>1.1491082919654E-2</c:v>
                </c:pt>
                <c:pt idx="454">
                  <c:v>9.1918100972033998E-3</c:v>
                </c:pt>
                <c:pt idx="455">
                  <c:v>6.8932239608465E-3</c:v>
                </c:pt>
                <c:pt idx="456">
                  <c:v>2.2975829427442002E-2</c:v>
                </c:pt>
                <c:pt idx="457">
                  <c:v>2.2970551752653002E-3</c:v>
                </c:pt>
                <c:pt idx="458">
                  <c:v>2.2970024118524998E-3</c:v>
                </c:pt>
                <c:pt idx="459">
                  <c:v>1.1484748254318E-2</c:v>
                </c:pt>
                <c:pt idx="460">
                  <c:v>2.2966858822719002E-3</c:v>
                </c:pt>
                <c:pt idx="461">
                  <c:v>2.2966331358229E-3</c:v>
                </c:pt>
                <c:pt idx="462">
                  <c:v>6.8897411753898003E-3</c:v>
                </c:pt>
                <c:pt idx="463">
                  <c:v>0</c:v>
                </c:pt>
                <c:pt idx="464">
                  <c:v>1.3778533045515001E-2</c:v>
                </c:pt>
                <c:pt idx="465">
                  <c:v>1.1480529022777001E-2</c:v>
                </c:pt>
                <c:pt idx="466">
                  <c:v>2.2958422297219999E-3</c:v>
                </c:pt>
                <c:pt idx="467">
                  <c:v>1.37747371321E-2</c:v>
                </c:pt>
                <c:pt idx="468">
                  <c:v>-1.8363786612800002E-2</c:v>
                </c:pt>
                <c:pt idx="469">
                  <c:v>-1.1479474699238001E-2</c:v>
                </c:pt>
                <c:pt idx="470">
                  <c:v>2.2961585267847E-3</c:v>
                </c:pt>
                <c:pt idx="471">
                  <c:v>-6.8883174136664003E-3</c:v>
                </c:pt>
                <c:pt idx="472">
                  <c:v>0</c:v>
                </c:pt>
                <c:pt idx="473">
                  <c:v>-2.296263978507E-3</c:v>
                </c:pt>
                <c:pt idx="474">
                  <c:v>-1.1481583540002E-2</c:v>
                </c:pt>
                <c:pt idx="475">
                  <c:v>-6.8897411753898003E-3</c:v>
                </c:pt>
                <c:pt idx="476">
                  <c:v>-2.2967386311438E-3</c:v>
                </c:pt>
                <c:pt idx="477">
                  <c:v>-1.8374331059509998E-2</c:v>
                </c:pt>
                <c:pt idx="478">
                  <c:v>6.8916404401461002E-3</c:v>
                </c:pt>
                <c:pt idx="479">
                  <c:v>-6.8911655257959002E-3</c:v>
                </c:pt>
                <c:pt idx="480">
                  <c:v>-2.2972134800487002E-3</c:v>
                </c:pt>
                <c:pt idx="481">
                  <c:v>-2.2972662531586998E-3</c:v>
                </c:pt>
                <c:pt idx="482">
                  <c:v>-6.8919570860805001E-3</c:v>
                </c:pt>
                <c:pt idx="483">
                  <c:v>-4.5949547396958003E-3</c:v>
                </c:pt>
                <c:pt idx="484">
                  <c:v>1.3785497656464999E-2</c:v>
                </c:pt>
                <c:pt idx="485">
                  <c:v>0</c:v>
                </c:pt>
                <c:pt idx="486">
                  <c:v>-4.5945325063175002E-3</c:v>
                </c:pt>
                <c:pt idx="487">
                  <c:v>-4.5947436133063997E-3</c:v>
                </c:pt>
                <c:pt idx="488">
                  <c:v>-1.148738684924E-2</c:v>
                </c:pt>
                <c:pt idx="489">
                  <c:v>1.1488706601411E-2</c:v>
                </c:pt>
                <c:pt idx="490">
                  <c:v>1.6082341588935001E-2</c:v>
                </c:pt>
                <c:pt idx="491">
                  <c:v>1.6079755587714999E-2</c:v>
                </c:pt>
                <c:pt idx="492">
                  <c:v>-2.2967386311438E-3</c:v>
                </c:pt>
                <c:pt idx="493">
                  <c:v>-6.8903741473162004E-3</c:v>
                </c:pt>
                <c:pt idx="494">
                  <c:v>4.5938993017272996E-3</c:v>
                </c:pt>
                <c:pt idx="495">
                  <c:v>-1.8374753089255E-2</c:v>
                </c:pt>
                <c:pt idx="496">
                  <c:v>-2.2972662531586998E-3</c:v>
                </c:pt>
                <c:pt idx="497">
                  <c:v>-2.2973190286935002E-3</c:v>
                </c:pt>
                <c:pt idx="498">
                  <c:v>-6.8921154199596E-3</c:v>
                </c:pt>
                <c:pt idx="499">
                  <c:v>-2.2975301550832998E-3</c:v>
                </c:pt>
                <c:pt idx="500">
                  <c:v>-6.8927488282327001E-3</c:v>
                </c:pt>
                <c:pt idx="501">
                  <c:v>9.1909652811287008E-3</c:v>
                </c:pt>
                <c:pt idx="502">
                  <c:v>1.1487650775416001E-2</c:v>
                </c:pt>
                <c:pt idx="503">
                  <c:v>1.6080863772111001E-2</c:v>
                </c:pt>
                <c:pt idx="504">
                  <c:v>2.2968968922984999E-3</c:v>
                </c:pt>
                <c:pt idx="505">
                  <c:v>2.2968441361569001E-3</c:v>
                </c:pt>
                <c:pt idx="506">
                  <c:v>-1.1483956912193999E-2</c:v>
                </c:pt>
                <c:pt idx="507">
                  <c:v>-9.1882207010612008E-3</c:v>
                </c:pt>
                <c:pt idx="508">
                  <c:v>7.8107052607397004E-2</c:v>
                </c:pt>
                <c:pt idx="509">
                  <c:v>2.9841153245799001E-2</c:v>
                </c:pt>
                <c:pt idx="510">
                  <c:v>-4.5895770704729999E-3</c:v>
                </c:pt>
                <c:pt idx="511">
                  <c:v>1.6064257028112001E-2</c:v>
                </c:pt>
                <c:pt idx="512">
                  <c:v>6.8835757881693998E-3</c:v>
                </c:pt>
                <c:pt idx="513">
                  <c:v>-6.8831019846276997E-3</c:v>
                </c:pt>
                <c:pt idx="514">
                  <c:v>-4.5890505254463001E-3</c:v>
                </c:pt>
                <c:pt idx="515">
                  <c:v>3.4419458467186997E-2</c:v>
                </c:pt>
                <c:pt idx="516">
                  <c:v>0.13074893909852001</c:v>
                </c:pt>
                <c:pt idx="517">
                  <c:v>0.21533950334463001</c:v>
                </c:pt>
                <c:pt idx="518">
                  <c:v>0.13258355049605</c:v>
                </c:pt>
                <c:pt idx="519">
                  <c:v>0.22828965391288</c:v>
                </c:pt>
                <c:pt idx="520">
                  <c:v>0.15488338192420001</c:v>
                </c:pt>
                <c:pt idx="521">
                  <c:v>0.14327299190393999</c:v>
                </c:pt>
                <c:pt idx="522">
                  <c:v>4.9960258884978001E-2</c:v>
                </c:pt>
                <c:pt idx="523">
                  <c:v>1.5888508069091999E-2</c:v>
                </c:pt>
                <c:pt idx="524">
                  <c:v>4.0849673202613998E-2</c:v>
                </c:pt>
                <c:pt idx="525">
                  <c:v>6.8054988430652002E-3</c:v>
                </c:pt>
                <c:pt idx="526">
                  <c:v>2.2683452421458999E-3</c:v>
                </c:pt>
                <c:pt idx="527">
                  <c:v>9.0731751576464004E-3</c:v>
                </c:pt>
                <c:pt idx="528">
                  <c:v>2.9485144023588001E-2</c:v>
                </c:pt>
                <c:pt idx="529">
                  <c:v>3.6278711198785001E-2</c:v>
                </c:pt>
                <c:pt idx="530">
                  <c:v>2.9465763049933001E-2</c:v>
                </c:pt>
                <c:pt idx="531">
                  <c:v>2.039336535847E-2</c:v>
                </c:pt>
                <c:pt idx="532">
                  <c:v>2.2654674792143E-2</c:v>
                </c:pt>
                <c:pt idx="533">
                  <c:v>2.7179452334035001E-2</c:v>
                </c:pt>
                <c:pt idx="534">
                  <c:v>9.0573557050019002E-3</c:v>
                </c:pt>
                <c:pt idx="535">
                  <c:v>2.9433740122716E-2</c:v>
                </c:pt>
                <c:pt idx="536">
                  <c:v>-4.5269352648256997E-3</c:v>
                </c:pt>
                <c:pt idx="537">
                  <c:v>6.7907103082981996E-3</c:v>
                </c:pt>
                <c:pt idx="538">
                  <c:v>-2.2634164007152E-3</c:v>
                </c:pt>
                <c:pt idx="539">
                  <c:v>1.5844273426890002E-2</c:v>
                </c:pt>
                <c:pt idx="540">
                  <c:v>0</c:v>
                </c:pt>
                <c:pt idx="541">
                  <c:v>0</c:v>
                </c:pt>
                <c:pt idx="542">
                  <c:v>-4.5262181184510999E-3</c:v>
                </c:pt>
                <c:pt idx="543">
                  <c:v>4.5264229942288004E-3</c:v>
                </c:pt>
                <c:pt idx="544">
                  <c:v>2.2631090592255998E-3</c:v>
                </c:pt>
                <c:pt idx="545">
                  <c:v>-6.7891735312755001E-3</c:v>
                </c:pt>
                <c:pt idx="546">
                  <c:v>8.8265248387461998E-2</c:v>
                </c:pt>
                <c:pt idx="547">
                  <c:v>2.7134587554269E-2</c:v>
                </c:pt>
                <c:pt idx="548">
                  <c:v>0</c:v>
                </c:pt>
                <c:pt idx="549">
                  <c:v>1.5824215571027998E-2</c:v>
                </c:pt>
                <c:pt idx="550">
                  <c:v>2.7122934701535002E-2</c:v>
                </c:pt>
                <c:pt idx="551">
                  <c:v>2.0336685120325E-2</c:v>
                </c:pt>
                <c:pt idx="552">
                  <c:v>1.3555033435749E-2</c:v>
                </c:pt>
                <c:pt idx="553">
                  <c:v>2.032979444319E-2</c:v>
                </c:pt>
                <c:pt idx="554">
                  <c:v>-2.2584069197588001E-3</c:v>
                </c:pt>
                <c:pt idx="555">
                  <c:v>-1.1292289624644E-2</c:v>
                </c:pt>
                <c:pt idx="556">
                  <c:v>2.2587129853410002E-3</c:v>
                </c:pt>
                <c:pt idx="557">
                  <c:v>-1.1293309843249E-2</c:v>
                </c:pt>
                <c:pt idx="558">
                  <c:v>6.7767512254625004E-3</c:v>
                </c:pt>
                <c:pt idx="559">
                  <c:v>6.7762920130105004E-3</c:v>
                </c:pt>
                <c:pt idx="560">
                  <c:v>6.7758328627893997E-3</c:v>
                </c:pt>
                <c:pt idx="561">
                  <c:v>3.6135326798862E-2</c:v>
                </c:pt>
                <c:pt idx="562">
                  <c:v>0</c:v>
                </c:pt>
                <c:pt idx="563">
                  <c:v>2.2576421185713999E-3</c:v>
                </c:pt>
                <c:pt idx="564">
                  <c:v>6.7727734507281E-3</c:v>
                </c:pt>
                <c:pt idx="565">
                  <c:v>0.10158472165786001</c:v>
                </c:pt>
                <c:pt idx="566">
                  <c:v>3.8337505355975E-2</c:v>
                </c:pt>
                <c:pt idx="567">
                  <c:v>2.0288548241658998E-2</c:v>
                </c:pt>
                <c:pt idx="568">
                  <c:v>3.8315039780027003E-2</c:v>
                </c:pt>
                <c:pt idx="569">
                  <c:v>-9.0118505835173005E-3</c:v>
                </c:pt>
                <c:pt idx="570">
                  <c:v>1.3518994186833E-2</c:v>
                </c:pt>
                <c:pt idx="571">
                  <c:v>-4.5057222672794002E-3</c:v>
                </c:pt>
                <c:pt idx="572">
                  <c:v>-6.7588879376380001E-3</c:v>
                </c:pt>
                <c:pt idx="573">
                  <c:v>-2.2531149313927E-3</c:v>
                </c:pt>
                <c:pt idx="574">
                  <c:v>-2.2531656978054E-3</c:v>
                </c:pt>
                <c:pt idx="575">
                  <c:v>-2.2532164665059E-3</c:v>
                </c:pt>
                <c:pt idx="576">
                  <c:v>1.1266336187472E-2</c:v>
                </c:pt>
                <c:pt idx="577">
                  <c:v>-2.2530134054297999E-3</c:v>
                </c:pt>
                <c:pt idx="578">
                  <c:v>-4.5061283345350003E-3</c:v>
                </c:pt>
                <c:pt idx="579">
                  <c:v>1.1265828489027E-2</c:v>
                </c:pt>
                <c:pt idx="580">
                  <c:v>1.3517471331696E-2</c:v>
                </c:pt>
                <c:pt idx="581">
                  <c:v>6.7578221791724001E-3</c:v>
                </c:pt>
                <c:pt idx="582">
                  <c:v>1.3514731056852001E-2</c:v>
                </c:pt>
                <c:pt idx="583">
                  <c:v>5.1799468492410003E-2</c:v>
                </c:pt>
                <c:pt idx="584">
                  <c:v>1.8007878446819999E-2</c:v>
                </c:pt>
                <c:pt idx="585">
                  <c:v>-6.7517385726824997E-3</c:v>
                </c:pt>
                <c:pt idx="586">
                  <c:v>3.3760972316003002E-2</c:v>
                </c:pt>
                <c:pt idx="587">
                  <c:v>1.1249859376758001E-2</c:v>
                </c:pt>
                <c:pt idx="588">
                  <c:v>4.4994375703037003E-3</c:v>
                </c:pt>
                <c:pt idx="589">
                  <c:v>3.3744263475209001E-2</c:v>
                </c:pt>
                <c:pt idx="590">
                  <c:v>-8.9954348168304991E-3</c:v>
                </c:pt>
                <c:pt idx="591">
                  <c:v>5.8475586442660002E-2</c:v>
                </c:pt>
                <c:pt idx="592">
                  <c:v>7.8671132189979995E-2</c:v>
                </c:pt>
                <c:pt idx="593">
                  <c:v>1.5721857874404999E-2</c:v>
                </c:pt>
                <c:pt idx="594">
                  <c:v>1.1228133210572E-2</c:v>
                </c:pt>
                <c:pt idx="595">
                  <c:v>1.5717621699299002E-2</c:v>
                </c:pt>
                <c:pt idx="596">
                  <c:v>6.7350649933771998E-3</c:v>
                </c:pt>
                <c:pt idx="597">
                  <c:v>-4.4897409419475997E-3</c:v>
                </c:pt>
                <c:pt idx="598">
                  <c:v>1.3469827586207E-2</c:v>
                </c:pt>
                <c:pt idx="599">
                  <c:v>-8.9786756453423006E-3</c:v>
                </c:pt>
                <c:pt idx="600">
                  <c:v>2.0203834238763999E-2</c:v>
                </c:pt>
                <c:pt idx="601">
                  <c:v>1.1222085063405E-2</c:v>
                </c:pt>
                <c:pt idx="602">
                  <c:v>4.4883303411131E-3</c:v>
                </c:pt>
                <c:pt idx="603">
                  <c:v>2.2440644495310001E-3</c:v>
                </c:pt>
                <c:pt idx="604">
                  <c:v>8.9760563696340001E-3</c:v>
                </c:pt>
                <c:pt idx="605">
                  <c:v>-2.2438126865169002E-3</c:v>
                </c:pt>
                <c:pt idx="606">
                  <c:v>4.0389534622806998E-2</c:v>
                </c:pt>
                <c:pt idx="607">
                  <c:v>4.4859142293198996E-3</c:v>
                </c:pt>
                <c:pt idx="608">
                  <c:v>-2.242856502041E-3</c:v>
                </c:pt>
                <c:pt idx="609">
                  <c:v>0</c:v>
                </c:pt>
                <c:pt idx="610">
                  <c:v>1.1214534036111E-2</c:v>
                </c:pt>
                <c:pt idx="611">
                  <c:v>4.4853106077595998E-3</c:v>
                </c:pt>
                <c:pt idx="612">
                  <c:v>6.7276641550054004E-3</c:v>
                </c:pt>
                <c:pt idx="613">
                  <c:v>-4.4848077138693E-3</c:v>
                </c:pt>
                <c:pt idx="614">
                  <c:v>0</c:v>
                </c:pt>
                <c:pt idx="615">
                  <c:v>-6.7275132868387004E-3</c:v>
                </c:pt>
                <c:pt idx="616">
                  <c:v>2.9154518950437001E-2</c:v>
                </c:pt>
                <c:pt idx="617">
                  <c:v>4.4840033181625001E-3</c:v>
                </c:pt>
                <c:pt idx="618">
                  <c:v>-4.4838022643200999E-3</c:v>
                </c:pt>
                <c:pt idx="619">
                  <c:v>-4.4840033181625001E-3</c:v>
                </c:pt>
                <c:pt idx="620">
                  <c:v>8.9684087800722002E-3</c:v>
                </c:pt>
                <c:pt idx="621">
                  <c:v>-1.12095056608E-2</c:v>
                </c:pt>
                <c:pt idx="622">
                  <c:v>-2.2421524663677E-3</c:v>
                </c:pt>
                <c:pt idx="623">
                  <c:v>-4.4844054799435002E-3</c:v>
                </c:pt>
                <c:pt idx="624">
                  <c:v>-4.4846065878870996E-3</c:v>
                </c:pt>
                <c:pt idx="625">
                  <c:v>-1.3454423141608E-2</c:v>
                </c:pt>
                <c:pt idx="626">
                  <c:v>-8.9708224001434998E-3</c:v>
                </c:pt>
                <c:pt idx="627">
                  <c:v>-1.1214534036111E-2</c:v>
                </c:pt>
                <c:pt idx="628">
                  <c:v>-1.1215791834903999E-2</c:v>
                </c:pt>
                <c:pt idx="629">
                  <c:v>-8.9736399326977006E-3</c:v>
                </c:pt>
                <c:pt idx="630">
                  <c:v>-1.5705279217427998E-2</c:v>
                </c:pt>
                <c:pt idx="631">
                  <c:v>-4.4879274750919997E-3</c:v>
                </c:pt>
                <c:pt idx="632">
                  <c:v>2.2440644495310001E-3</c:v>
                </c:pt>
                <c:pt idx="633">
                  <c:v>-4.4880281848170001E-3</c:v>
                </c:pt>
                <c:pt idx="634">
                  <c:v>-4.4882296178271998E-3</c:v>
                </c:pt>
                <c:pt idx="635">
                  <c:v>-2.2442155344598999E-3</c:v>
                </c:pt>
                <c:pt idx="636">
                  <c:v>0.27828897167736</c:v>
                </c:pt>
                <c:pt idx="637">
                  <c:v>5.8188979902422E-2</c:v>
                </c:pt>
                <c:pt idx="638">
                  <c:v>3.8024514628254E-2</c:v>
                </c:pt>
                <c:pt idx="639">
                  <c:v>8.9435438792621995E-3</c:v>
                </c:pt>
                <c:pt idx="640">
                  <c:v>4.4713720405105996E-3</c:v>
                </c:pt>
                <c:pt idx="641">
                  <c:v>4.4711721177706998E-2</c:v>
                </c:pt>
                <c:pt idx="642">
                  <c:v>2.4580456302652001E-2</c:v>
                </c:pt>
                <c:pt idx="643">
                  <c:v>5.3616907198070003E-2</c:v>
                </c:pt>
                <c:pt idx="644">
                  <c:v>5.8053856115750001E-2</c:v>
                </c:pt>
                <c:pt idx="645">
                  <c:v>4.0167812193162997E-2</c:v>
                </c:pt>
                <c:pt idx="646">
                  <c:v>2.2306491188936002E-3</c:v>
                </c:pt>
                <c:pt idx="647">
                  <c:v>2.2305993620486001E-3</c:v>
                </c:pt>
                <c:pt idx="648">
                  <c:v>8.9221984296930998E-3</c:v>
                </c:pt>
                <c:pt idx="649">
                  <c:v>4.4607012222321E-3</c:v>
                </c:pt>
                <c:pt idx="650">
                  <c:v>2.8993264641599001E-2</c:v>
                </c:pt>
                <c:pt idx="651">
                  <c:v>7.1347350114825001E-2</c:v>
                </c:pt>
                <c:pt idx="652">
                  <c:v>7.3524497025600002E-2</c:v>
                </c:pt>
                <c:pt idx="653">
                  <c:v>4.4527562561225004E-3</c:v>
                </c:pt>
                <c:pt idx="654">
                  <c:v>2.2262789972838999E-3</c:v>
                </c:pt>
                <c:pt idx="655">
                  <c:v>4.4524588704112E-3</c:v>
                </c:pt>
                <c:pt idx="656">
                  <c:v>9.1271343024420998E-2</c:v>
                </c:pt>
                <c:pt idx="657">
                  <c:v>2.4465103865486001E-2</c:v>
                </c:pt>
                <c:pt idx="658">
                  <c:v>4.0024014408645003E-2</c:v>
                </c:pt>
                <c:pt idx="659">
                  <c:v>1.5558667289012999E-2</c:v>
                </c:pt>
                <c:pt idx="660">
                  <c:v>2.6667851904529E-2</c:v>
                </c:pt>
                <c:pt idx="661">
                  <c:v>1.333037102866E-2</c:v>
                </c:pt>
                <c:pt idx="662">
                  <c:v>1.7771459036787E-2</c:v>
                </c:pt>
                <c:pt idx="663">
                  <c:v>1.1105188343994E-2</c:v>
                </c:pt>
                <c:pt idx="664">
                  <c:v>2.4428701503476001E-2</c:v>
                </c:pt>
                <c:pt idx="665">
                  <c:v>6.6607460035524001E-3</c:v>
                </c:pt>
                <c:pt idx="666">
                  <c:v>3.5521612681216001E-2</c:v>
                </c:pt>
                <c:pt idx="667">
                  <c:v>3.1070374398011E-2</c:v>
                </c:pt>
                <c:pt idx="668">
                  <c:v>0</c:v>
                </c:pt>
                <c:pt idx="669">
                  <c:v>1.1093115612451E-2</c:v>
                </c:pt>
                <c:pt idx="670">
                  <c:v>4.6585917742580002E-2</c:v>
                </c:pt>
                <c:pt idx="671">
                  <c:v>1.7738752522229E-2</c:v>
                </c:pt>
                <c:pt idx="672">
                  <c:v>1.1084754029307999E-2</c:v>
                </c:pt>
                <c:pt idx="673">
                  <c:v>8.2018088313530996E-2</c:v>
                </c:pt>
                <c:pt idx="674">
                  <c:v>0.21705907107576999</c:v>
                </c:pt>
                <c:pt idx="675">
                  <c:v>7.0722920856630997E-2</c:v>
                </c:pt>
                <c:pt idx="676">
                  <c:v>3.0919410764372001E-2</c:v>
                </c:pt>
                <c:pt idx="677">
                  <c:v>1.7662773497008E-2</c:v>
                </c:pt>
                <c:pt idx="678">
                  <c:v>-6.6223703671001001E-3</c:v>
                </c:pt>
                <c:pt idx="679">
                  <c:v>3.7529250739547E-2</c:v>
                </c:pt>
                <c:pt idx="680">
                  <c:v>4.4135495972636003E-2</c:v>
                </c:pt>
                <c:pt idx="681">
                  <c:v>-6.6174037719200999E-3</c:v>
                </c:pt>
                <c:pt idx="682">
                  <c:v>-2.2059472337421998E-3</c:v>
                </c:pt>
                <c:pt idx="683">
                  <c:v>1.5441971277933E-2</c:v>
                </c:pt>
                <c:pt idx="684">
                  <c:v>8.8226212007587006E-3</c:v>
                </c:pt>
                <c:pt idx="685">
                  <c:v>2.6465528648935002E-2</c:v>
                </c:pt>
                <c:pt idx="686">
                  <c:v>1.3229263130044E-2</c:v>
                </c:pt>
                <c:pt idx="687">
                  <c:v>1.3227513227513E-2</c:v>
                </c:pt>
                <c:pt idx="688">
                  <c:v>1.3225763787859E-2</c:v>
                </c:pt>
                <c:pt idx="689">
                  <c:v>-2.2040024684827999E-3</c:v>
                </c:pt>
                <c:pt idx="690">
                  <c:v>3.7468867778978003E-2</c:v>
                </c:pt>
                <c:pt idx="691">
                  <c:v>4.4064510443289004E-3</c:v>
                </c:pt>
                <c:pt idx="692">
                  <c:v>1.9828155981494001E-2</c:v>
                </c:pt>
                <c:pt idx="693">
                  <c:v>-2.2026916892443002E-3</c:v>
                </c:pt>
                <c:pt idx="694">
                  <c:v>7.7095907308691994E-2</c:v>
                </c:pt>
                <c:pt idx="695">
                  <c:v>5.2825039068518001E-2</c:v>
                </c:pt>
                <c:pt idx="696">
                  <c:v>8.7995248256593998E-3</c:v>
                </c:pt>
                <c:pt idx="697">
                  <c:v>1.5397813510482E-2</c:v>
                </c:pt>
                <c:pt idx="698">
                  <c:v>-4.3986979853963002E-3</c:v>
                </c:pt>
                <c:pt idx="699">
                  <c:v>2.6393348876082998E-2</c:v>
                </c:pt>
                <c:pt idx="700">
                  <c:v>5.0573903865605001E-2</c:v>
                </c:pt>
                <c:pt idx="701">
                  <c:v>3.7361816223818997E-2</c:v>
                </c:pt>
                <c:pt idx="702">
                  <c:v>0</c:v>
                </c:pt>
                <c:pt idx="703">
                  <c:v>4.3938661628366996E-3</c:v>
                </c:pt>
                <c:pt idx="704">
                  <c:v>1.7574692442882001E-2</c:v>
                </c:pt>
                <c:pt idx="705">
                  <c:v>2.4160955895272999E-2</c:v>
                </c:pt>
                <c:pt idx="706">
                  <c:v>0</c:v>
                </c:pt>
                <c:pt idx="707">
                  <c:v>1.3175519884054999E-2</c:v>
                </c:pt>
                <c:pt idx="708">
                  <c:v>1.3173784169502999E-2</c:v>
                </c:pt>
                <c:pt idx="709">
                  <c:v>3.0734780795152999E-2</c:v>
                </c:pt>
                <c:pt idx="710">
                  <c:v>8.7786678371556993E-3</c:v>
                </c:pt>
                <c:pt idx="711">
                  <c:v>2.8528166077816001E-2</c:v>
                </c:pt>
                <c:pt idx="712">
                  <c:v>1.7550787591592999E-2</c:v>
                </c:pt>
                <c:pt idx="713">
                  <c:v>8.7738539153322994E-3</c:v>
                </c:pt>
                <c:pt idx="714">
                  <c:v>8.7730841777426995E-3</c:v>
                </c:pt>
                <c:pt idx="715">
                  <c:v>1.3158471862801E-2</c:v>
                </c:pt>
                <c:pt idx="716">
                  <c:v>1.0963950530654999E-2</c:v>
                </c:pt>
                <c:pt idx="717">
                  <c:v>-8.7701988642592005E-3</c:v>
                </c:pt>
                <c:pt idx="718">
                  <c:v>3.0698388334612001E-2</c:v>
                </c:pt>
                <c:pt idx="719">
                  <c:v>1.3152414564107E-2</c:v>
                </c:pt>
                <c:pt idx="720">
                  <c:v>4.3835616438355996E-3</c:v>
                </c:pt>
                <c:pt idx="721">
                  <c:v>6.5750542441975002E-3</c:v>
                </c:pt>
                <c:pt idx="722">
                  <c:v>6.5746219592372999E-3</c:v>
                </c:pt>
                <c:pt idx="723">
                  <c:v>0</c:v>
                </c:pt>
                <c:pt idx="724">
                  <c:v>-4.3827931540771003E-3</c:v>
                </c:pt>
                <c:pt idx="725">
                  <c:v>-1.3148955753763999E-2</c:v>
                </c:pt>
                <c:pt idx="726">
                  <c:v>1.3150684931506999E-2</c:v>
                </c:pt>
                <c:pt idx="727">
                  <c:v>3.2872389384409999E-2</c:v>
                </c:pt>
                <c:pt idx="728">
                  <c:v>-1.314463479823E-2</c:v>
                </c:pt>
                <c:pt idx="729">
                  <c:v>-6.5731814198072003E-3</c:v>
                </c:pt>
                <c:pt idx="730">
                  <c:v>-1.0956022525582001E-2</c:v>
                </c:pt>
                <c:pt idx="731">
                  <c:v>-6.5743338008414998E-3</c:v>
                </c:pt>
                <c:pt idx="732">
                  <c:v>2.191588682636E-2</c:v>
                </c:pt>
                <c:pt idx="733">
                  <c:v>2.410219329959E-2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47A-41CB-988F-79747FFF756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Sheet1!$K$2:$K$735</c:f>
              <c:numCache>
                <c:formatCode>General</c:formatCode>
                <c:ptCount val="734"/>
                <c:pt idx="0">
                  <c:v>2.8118849001781E-2</c:v>
                </c:pt>
                <c:pt idx="1">
                  <c:v>1.8740629685156999E-2</c:v>
                </c:pt>
                <c:pt idx="2">
                  <c:v>4.2158516020236E-2</c:v>
                </c:pt>
                <c:pt idx="3">
                  <c:v>2.8093833403568001E-2</c:v>
                </c:pt>
                <c:pt idx="4">
                  <c:v>0.11702476243973001</c:v>
                </c:pt>
                <c:pt idx="5">
                  <c:v>6.5457265756499003E-2</c:v>
                </c:pt>
                <c:pt idx="6">
                  <c:v>5.6069526212504002E-2</c:v>
                </c:pt>
                <c:pt idx="7">
                  <c:v>2.3349210796674999E-2</c:v>
                </c:pt>
                <c:pt idx="8">
                  <c:v>0.19608758578832</c:v>
                </c:pt>
                <c:pt idx="9">
                  <c:v>0.25161921625273997</c:v>
                </c:pt>
                <c:pt idx="10">
                  <c:v>8.8310481059725998E-2</c:v>
                </c:pt>
                <c:pt idx="11">
                  <c:v>0.19504040122596999</c:v>
                </c:pt>
                <c:pt idx="12">
                  <c:v>0.19002595476455</c:v>
                </c:pt>
                <c:pt idx="13">
                  <c:v>0.17116158578896001</c:v>
                </c:pt>
                <c:pt idx="14">
                  <c:v>1.0067424032511001</c:v>
                </c:pt>
                <c:pt idx="15">
                  <c:v>0.20117044623263</c:v>
                </c:pt>
                <c:pt idx="16">
                  <c:v>0.14144916955649001</c:v>
                </c:pt>
                <c:pt idx="17">
                  <c:v>6.8346471043878004E-2</c:v>
                </c:pt>
                <c:pt idx="18">
                  <c:v>5.9193151807668001E-2</c:v>
                </c:pt>
                <c:pt idx="19">
                  <c:v>6.8259385665528999E-2</c:v>
                </c:pt>
                <c:pt idx="20">
                  <c:v>8.6402910413824002E-2</c:v>
                </c:pt>
                <c:pt idx="21">
                  <c:v>0.15902585306011</c:v>
                </c:pt>
                <c:pt idx="22">
                  <c:v>9.5264017419705999E-2</c:v>
                </c:pt>
                <c:pt idx="23">
                  <c:v>6.3448900974393999E-2</c:v>
                </c:pt>
                <c:pt idx="24">
                  <c:v>8.6054622039042003E-2</c:v>
                </c:pt>
                <c:pt idx="25">
                  <c:v>7.2404742510634001E-2</c:v>
                </c:pt>
                <c:pt idx="26">
                  <c:v>6.3308311476892004E-2</c:v>
                </c:pt>
                <c:pt idx="27">
                  <c:v>9.9421547360810006E-2</c:v>
                </c:pt>
                <c:pt idx="28">
                  <c:v>7.6749435665913995E-2</c:v>
                </c:pt>
                <c:pt idx="29">
                  <c:v>4.9623313935128997E-2</c:v>
                </c:pt>
                <c:pt idx="30">
                  <c:v>9.4688429975651994E-2</c:v>
                </c:pt>
                <c:pt idx="31">
                  <c:v>9.9103563223569002E-2</c:v>
                </c:pt>
                <c:pt idx="32">
                  <c:v>8.1004455245038007E-2</c:v>
                </c:pt>
                <c:pt idx="33">
                  <c:v>5.8455865821304999E-2</c:v>
                </c:pt>
                <c:pt idx="34">
                  <c:v>4.9433758763257001E-2</c:v>
                </c:pt>
                <c:pt idx="35">
                  <c:v>5.3901091497103003E-2</c:v>
                </c:pt>
                <c:pt idx="36">
                  <c:v>5.8361391694724998E-2</c:v>
                </c:pt>
                <c:pt idx="37">
                  <c:v>0.13011486001436001</c:v>
                </c:pt>
                <c:pt idx="38">
                  <c:v>4.9289779092171998E-2</c:v>
                </c:pt>
                <c:pt idx="39">
                  <c:v>8.0616266571121004E-2</c:v>
                </c:pt>
                <c:pt idx="40">
                  <c:v>7.6076255258212003E-2</c:v>
                </c:pt>
                <c:pt idx="41">
                  <c:v>7.1546751330321998E-2</c:v>
                </c:pt>
                <c:pt idx="42">
                  <c:v>4.9153224004647E-2</c:v>
                </c:pt>
                <c:pt idx="43">
                  <c:v>4.9129075480124997E-2</c:v>
                </c:pt>
                <c:pt idx="44">
                  <c:v>8.9281728494263995E-2</c:v>
                </c:pt>
                <c:pt idx="45">
                  <c:v>6.6901565496632995E-2</c:v>
                </c:pt>
                <c:pt idx="46">
                  <c:v>8.4685327152789994E-2</c:v>
                </c:pt>
                <c:pt idx="47">
                  <c:v>3.5626809173902999E-2</c:v>
                </c:pt>
                <c:pt idx="48">
                  <c:v>5.3421181498463997E-2</c:v>
                </c:pt>
                <c:pt idx="49">
                  <c:v>3.5595105672970001E-2</c:v>
                </c:pt>
                <c:pt idx="50">
                  <c:v>3.5582440065828003E-2</c:v>
                </c:pt>
                <c:pt idx="51">
                  <c:v>3.1123560535325001E-2</c:v>
                </c:pt>
                <c:pt idx="52">
                  <c:v>3.1113876789047999E-2</c:v>
                </c:pt>
                <c:pt idx="53">
                  <c:v>8.8869140191068993E-3</c:v>
                </c:pt>
                <c:pt idx="54">
                  <c:v>4.4430621584396002E-3</c:v>
                </c:pt>
                <c:pt idx="55">
                  <c:v>3.9985782832771002E-2</c:v>
                </c:pt>
                <c:pt idx="56">
                  <c:v>2.6646533730071E-2</c:v>
                </c:pt>
                <c:pt idx="57">
                  <c:v>8.8798117479908997E-2</c:v>
                </c:pt>
                <c:pt idx="58">
                  <c:v>0.1108991704742</c:v>
                </c:pt>
                <c:pt idx="59">
                  <c:v>4.4310528181496001E-2</c:v>
                </c:pt>
                <c:pt idx="60">
                  <c:v>6.6436353972894005E-2</c:v>
                </c:pt>
                <c:pt idx="61">
                  <c:v>4.8687646616209002E-2</c:v>
                </c:pt>
                <c:pt idx="62">
                  <c:v>9.7327906565209996E-2</c:v>
                </c:pt>
                <c:pt idx="63">
                  <c:v>6.1875718200301001E-2</c:v>
                </c:pt>
                <c:pt idx="64">
                  <c:v>3.9752650176677999E-2</c:v>
                </c:pt>
                <c:pt idx="65">
                  <c:v>3.0906441785509001E-2</c:v>
                </c:pt>
                <c:pt idx="66">
                  <c:v>1.3241525423729E-2</c:v>
                </c:pt>
                <c:pt idx="67">
                  <c:v>1.3239772275917E-2</c:v>
                </c:pt>
                <c:pt idx="68">
                  <c:v>2.6476039184537999E-2</c:v>
                </c:pt>
                <c:pt idx="69">
                  <c:v>3.0880536439033001E-2</c:v>
                </c:pt>
                <c:pt idx="70">
                  <c:v>3.9691289966923997E-2</c:v>
                </c:pt>
                <c:pt idx="71">
                  <c:v>7.4942690883442006E-2</c:v>
                </c:pt>
                <c:pt idx="72">
                  <c:v>3.0835646006784002E-2</c:v>
                </c:pt>
                <c:pt idx="73">
                  <c:v>3.5229874933944E-2</c:v>
                </c:pt>
                <c:pt idx="74">
                  <c:v>4.4021834830075997E-2</c:v>
                </c:pt>
                <c:pt idx="75">
                  <c:v>4.8402710551791003E-2</c:v>
                </c:pt>
                <c:pt idx="76">
                  <c:v>5.7175528873642002E-2</c:v>
                </c:pt>
                <c:pt idx="77">
                  <c:v>3.0769230769231E-2</c:v>
                </c:pt>
                <c:pt idx="78">
                  <c:v>5.2731027815616997E-2</c:v>
                </c:pt>
                <c:pt idx="79">
                  <c:v>3.0743554833326001E-2</c:v>
                </c:pt>
                <c:pt idx="80">
                  <c:v>4.8296452406041003E-2</c:v>
                </c:pt>
                <c:pt idx="81">
                  <c:v>3.0719269759072999E-2</c:v>
                </c:pt>
                <c:pt idx="82">
                  <c:v>3.9484074756514997E-2</c:v>
                </c:pt>
                <c:pt idx="83">
                  <c:v>6.5780818313379993E-2</c:v>
                </c:pt>
                <c:pt idx="84">
                  <c:v>0.12709264615654001</c:v>
                </c:pt>
                <c:pt idx="85">
                  <c:v>7.8784960826367004E-2</c:v>
                </c:pt>
                <c:pt idx="86">
                  <c:v>6.9975945768641995E-2</c:v>
                </c:pt>
                <c:pt idx="87">
                  <c:v>7.8667890389405998E-2</c:v>
                </c:pt>
                <c:pt idx="88">
                  <c:v>9.6074064369623E-2</c:v>
                </c:pt>
                <c:pt idx="89">
                  <c:v>5.6716548143624E-2</c:v>
                </c:pt>
                <c:pt idx="90">
                  <c:v>8.2846428882881004E-2</c:v>
                </c:pt>
                <c:pt idx="91">
                  <c:v>0.10891822419727</c:v>
                </c:pt>
                <c:pt idx="92">
                  <c:v>0.12185568804944</c:v>
                </c:pt>
                <c:pt idx="93">
                  <c:v>8.2587151177953996E-2</c:v>
                </c:pt>
                <c:pt idx="94">
                  <c:v>4.7774158523343997E-2</c:v>
                </c:pt>
                <c:pt idx="95">
                  <c:v>0.10418475429762</c:v>
                </c:pt>
                <c:pt idx="96">
                  <c:v>0.11274934952298001</c:v>
                </c:pt>
                <c:pt idx="97">
                  <c:v>8.2300961621761995E-2</c:v>
                </c:pt>
                <c:pt idx="98">
                  <c:v>0</c:v>
                </c:pt>
                <c:pt idx="99">
                  <c:v>-8.6561350357065997E-3</c:v>
                </c:pt>
                <c:pt idx="100">
                  <c:v>1.7313768774617998E-2</c:v>
                </c:pt>
                <c:pt idx="101">
                  <c:v>4.7604621976024997E-2</c:v>
                </c:pt>
                <c:pt idx="102">
                  <c:v>4.7581970758716001E-2</c:v>
                </c:pt>
                <c:pt idx="103">
                  <c:v>8.6471529248995007E-3</c:v>
                </c:pt>
                <c:pt idx="104">
                  <c:v>3.8908823656564999E-2</c:v>
                </c:pt>
                <c:pt idx="105">
                  <c:v>2.5929127052722999E-2</c:v>
                </c:pt>
                <c:pt idx="106">
                  <c:v>2.592240559924E-2</c:v>
                </c:pt>
                <c:pt idx="107">
                  <c:v>4.7512093987559997E-2</c:v>
                </c:pt>
                <c:pt idx="108">
                  <c:v>2.1586150325951001E-2</c:v>
                </c:pt>
                <c:pt idx="109">
                  <c:v>2.5897790055249E-2</c:v>
                </c:pt>
                <c:pt idx="110">
                  <c:v>4.3151808060757999E-3</c:v>
                </c:pt>
                <c:pt idx="111">
                  <c:v>0.10787486515642</c:v>
                </c:pt>
                <c:pt idx="112">
                  <c:v>2.1551724137931001E-2</c:v>
                </c:pt>
                <c:pt idx="113">
                  <c:v>1.7237664296488001E-2</c:v>
                </c:pt>
                <c:pt idx="114">
                  <c:v>6.0321427032617003E-2</c:v>
                </c:pt>
                <c:pt idx="115">
                  <c:v>8.6121517461137994E-3</c:v>
                </c:pt>
                <c:pt idx="116">
                  <c:v>4.7362755651238E-2</c:v>
                </c:pt>
                <c:pt idx="117">
                  <c:v>6.4555000860733E-2</c:v>
                </c:pt>
                <c:pt idx="118">
                  <c:v>1.7203561137154998E-2</c:v>
                </c:pt>
                <c:pt idx="119">
                  <c:v>4.7301655557945001E-2</c:v>
                </c:pt>
                <c:pt idx="120">
                  <c:v>9.8856700765065003E-2</c:v>
                </c:pt>
                <c:pt idx="121">
                  <c:v>0.24045686804929001</c:v>
                </c:pt>
                <c:pt idx="122">
                  <c:v>0.19276076247589999</c:v>
                </c:pt>
                <c:pt idx="123">
                  <c:v>0.45318512184693999</c:v>
                </c:pt>
                <c:pt idx="124">
                  <c:v>0.21280217909431001</c:v>
                </c:pt>
                <c:pt idx="125">
                  <c:v>4.6717064469548999E-2</c:v>
                </c:pt>
                <c:pt idx="126">
                  <c:v>3.3960181686971999E-2</c:v>
                </c:pt>
                <c:pt idx="127">
                  <c:v>5.5166560577127002E-2</c:v>
                </c:pt>
                <c:pt idx="128">
                  <c:v>4.2412418356094998E-3</c:v>
                </c:pt>
                <c:pt idx="129">
                  <c:v>4.2410619619153E-3</c:v>
                </c:pt>
                <c:pt idx="130">
                  <c:v>8.4817642069549993E-3</c:v>
                </c:pt>
                <c:pt idx="131">
                  <c:v>2.1202612161817999E-2</c:v>
                </c:pt>
                <c:pt idx="132">
                  <c:v>3.8156611692882002E-2</c:v>
                </c:pt>
                <c:pt idx="133">
                  <c:v>4.2380064417698003E-3</c:v>
                </c:pt>
                <c:pt idx="134">
                  <c:v>8.4756536847903994E-3</c:v>
                </c:pt>
                <c:pt idx="135">
                  <c:v>2.1187338446544E-2</c:v>
                </c:pt>
                <c:pt idx="136">
                  <c:v>3.3892560582952001E-2</c:v>
                </c:pt>
                <c:pt idx="137">
                  <c:v>1.2705404031848E-2</c:v>
                </c:pt>
                <c:pt idx="138">
                  <c:v>1.6938386618675E-2</c:v>
                </c:pt>
                <c:pt idx="139">
                  <c:v>-8.4677590075785993E-3</c:v>
                </c:pt>
                <c:pt idx="140">
                  <c:v>7.6216284879535995E-2</c:v>
                </c:pt>
                <c:pt idx="141">
                  <c:v>5.0772159932304002E-2</c:v>
                </c:pt>
                <c:pt idx="142">
                  <c:v>2.1144331204803999E-2</c:v>
                </c:pt>
                <c:pt idx="143">
                  <c:v>2.1139861322510001E-2</c:v>
                </c:pt>
                <c:pt idx="144">
                  <c:v>4.2270786659340002E-3</c:v>
                </c:pt>
                <c:pt idx="145">
                  <c:v>8.0311099839377995E-2</c:v>
                </c:pt>
                <c:pt idx="146">
                  <c:v>2.1117540228913999E-2</c:v>
                </c:pt>
                <c:pt idx="147">
                  <c:v>5.4894012330040001E-2</c:v>
                </c:pt>
                <c:pt idx="148">
                  <c:v>4.2202996412744997E-2</c:v>
                </c:pt>
                <c:pt idx="149">
                  <c:v>8.0151866694790005E-2</c:v>
                </c:pt>
                <c:pt idx="150">
                  <c:v>8.0087674928342997E-2</c:v>
                </c:pt>
                <c:pt idx="151">
                  <c:v>9.6870656614580997E-2</c:v>
                </c:pt>
                <c:pt idx="152">
                  <c:v>6.7323066565682002E-2</c:v>
                </c:pt>
                <c:pt idx="153">
                  <c:v>8.4097216382138004E-2</c:v>
                </c:pt>
                <c:pt idx="154">
                  <c:v>5.0415931434332997E-2</c:v>
                </c:pt>
                <c:pt idx="155">
                  <c:v>7.9785000419920996E-2</c:v>
                </c:pt>
                <c:pt idx="156">
                  <c:v>7.5525531825619996E-2</c:v>
                </c:pt>
                <c:pt idx="157">
                  <c:v>5.0312355876064002E-2</c:v>
                </c:pt>
                <c:pt idx="158">
                  <c:v>0.10057411054771</c:v>
                </c:pt>
                <c:pt idx="159">
                  <c:v>3.3491020220202998E-2</c:v>
                </c:pt>
                <c:pt idx="160">
                  <c:v>7.9514542791378998E-2</c:v>
                </c:pt>
                <c:pt idx="161">
                  <c:v>0.12963117838923</c:v>
                </c:pt>
                <c:pt idx="162">
                  <c:v>0.13781582793902999</c:v>
                </c:pt>
                <c:pt idx="163">
                  <c:v>0.15013762615730999</c:v>
                </c:pt>
                <c:pt idx="164">
                  <c:v>0.22070458898976</c:v>
                </c:pt>
                <c:pt idx="165">
                  <c:v>0.21606348942535</c:v>
                </c:pt>
                <c:pt idx="166">
                  <c:v>0.16999046394958001</c:v>
                </c:pt>
                <c:pt idx="167">
                  <c:v>0.17798013245033001</c:v>
                </c:pt>
                <c:pt idx="168">
                  <c:v>0.13634673387596999</c:v>
                </c:pt>
                <c:pt idx="169">
                  <c:v>0.43736590196401998</c:v>
                </c:pt>
                <c:pt idx="170">
                  <c:v>0.39438008380577</c:v>
                </c:pt>
                <c:pt idx="171">
                  <c:v>0.62607414682052998</c:v>
                </c:pt>
                <c:pt idx="172">
                  <c:v>0.45545118132649998</c:v>
                </c:pt>
                <c:pt idx="173">
                  <c:v>0.12549083107315001</c:v>
                </c:pt>
                <c:pt idx="174">
                  <c:v>0.10511846041886</c:v>
                </c:pt>
                <c:pt idx="175">
                  <c:v>0.11712439418417001</c:v>
                </c:pt>
                <c:pt idx="176">
                  <c:v>6.8578805115172004E-2</c:v>
                </c:pt>
                <c:pt idx="177">
                  <c:v>6.4500524066758005E-2</c:v>
                </c:pt>
                <c:pt idx="178">
                  <c:v>3.2229473853839001E-2</c:v>
                </c:pt>
                <c:pt idx="179">
                  <c:v>7.2492952074104E-2</c:v>
                </c:pt>
                <c:pt idx="180">
                  <c:v>0.12073406310367001</c:v>
                </c:pt>
                <c:pt idx="181">
                  <c:v>0.1205884717421</c:v>
                </c:pt>
                <c:pt idx="182">
                  <c:v>0.11241368235105</c:v>
                </c:pt>
                <c:pt idx="183">
                  <c:v>8.0205325633621996E-2</c:v>
                </c:pt>
                <c:pt idx="184">
                  <c:v>9.2162205481647996E-2</c:v>
                </c:pt>
                <c:pt idx="185">
                  <c:v>4.4036991072501003E-2</c:v>
                </c:pt>
                <c:pt idx="186">
                  <c:v>2.0008003201280999E-2</c:v>
                </c:pt>
                <c:pt idx="187">
                  <c:v>0.24004800960191999</c:v>
                </c:pt>
                <c:pt idx="188">
                  <c:v>0.14368389543005</c:v>
                </c:pt>
                <c:pt idx="189">
                  <c:v>6.7753377705152995E-2</c:v>
                </c:pt>
                <c:pt idx="190">
                  <c:v>4.3810737613510002E-2</c:v>
                </c:pt>
                <c:pt idx="191">
                  <c:v>8.3602054221904004E-2</c:v>
                </c:pt>
                <c:pt idx="192">
                  <c:v>8.7509944311853993E-2</c:v>
                </c:pt>
                <c:pt idx="193">
                  <c:v>2.7819728161512999E-2</c:v>
                </c:pt>
                <c:pt idx="194">
                  <c:v>7.9462831260678005E-2</c:v>
                </c:pt>
                <c:pt idx="195">
                  <c:v>1.9849934495216E-2</c:v>
                </c:pt>
                <c:pt idx="196">
                  <c:v>7.1445582281496001E-2</c:v>
                </c:pt>
                <c:pt idx="197">
                  <c:v>7.9327304458194997E-2</c:v>
                </c:pt>
                <c:pt idx="198">
                  <c:v>7.9264426125554999E-3</c:v>
                </c:pt>
                <c:pt idx="199">
                  <c:v>3.1703257509709003E-2</c:v>
                </c:pt>
                <c:pt idx="200">
                  <c:v>3.9616512162269002E-3</c:v>
                </c:pt>
                <c:pt idx="201">
                  <c:v>2.3768965653844999E-2</c:v>
                </c:pt>
                <c:pt idx="202">
                  <c:v>3.1684423145471E-2</c:v>
                </c:pt>
                <c:pt idx="203">
                  <c:v>6.3348774597141E-2</c:v>
                </c:pt>
                <c:pt idx="204">
                  <c:v>6.7265461164088006E-2</c:v>
                </c:pt>
                <c:pt idx="205">
                  <c:v>1.1862396204033E-2</c:v>
                </c:pt>
                <c:pt idx="206">
                  <c:v>3.5582967619499001E-2</c:v>
                </c:pt>
                <c:pt idx="207">
                  <c:v>4.7427080863173002E-2</c:v>
                </c:pt>
                <c:pt idx="208">
                  <c:v>0.17381686023543999</c:v>
                </c:pt>
                <c:pt idx="209">
                  <c:v>0.10253174540579001</c:v>
                </c:pt>
                <c:pt idx="210">
                  <c:v>7.8789788843366002E-2</c:v>
                </c:pt>
                <c:pt idx="211">
                  <c:v>0.11809163911195</c:v>
                </c:pt>
                <c:pt idx="212">
                  <c:v>0.16120154124399999</c:v>
                </c:pt>
                <c:pt idx="213">
                  <c:v>9.4210009813542994E-2</c:v>
                </c:pt>
                <c:pt idx="214">
                  <c:v>9.0199615671203007E-2</c:v>
                </c:pt>
                <c:pt idx="215">
                  <c:v>0.14889115273098</c:v>
                </c:pt>
                <c:pt idx="216">
                  <c:v>0.14475743348983</c:v>
                </c:pt>
                <c:pt idx="217">
                  <c:v>9.3760987615735994E-2</c:v>
                </c:pt>
                <c:pt idx="218">
                  <c:v>8.9770110456265997E-2</c:v>
                </c:pt>
                <c:pt idx="219">
                  <c:v>5.4593667134612001E-2</c:v>
                </c:pt>
                <c:pt idx="220">
                  <c:v>6.6256138436355E-2</c:v>
                </c:pt>
                <c:pt idx="221">
                  <c:v>0.22590068159688001</c:v>
                </c:pt>
                <c:pt idx="222">
                  <c:v>1.3562351843936</c:v>
                </c:pt>
                <c:pt idx="223">
                  <c:v>0.27605244996549</c:v>
                </c:pt>
                <c:pt idx="224">
                  <c:v>9.1764166093141003E-2</c:v>
                </c:pt>
                <c:pt idx="225">
                  <c:v>0.10314004125602</c:v>
                </c:pt>
                <c:pt idx="226">
                  <c:v>5.7240984544934002E-2</c:v>
                </c:pt>
                <c:pt idx="227">
                  <c:v>6.8649885583524001E-2</c:v>
                </c:pt>
                <c:pt idx="228">
                  <c:v>4.1923927128591998E-2</c:v>
                </c:pt>
                <c:pt idx="229">
                  <c:v>7.2383709855614001E-2</c:v>
                </c:pt>
                <c:pt idx="230">
                  <c:v>7.2331353738389004E-2</c:v>
                </c:pt>
                <c:pt idx="231">
                  <c:v>0.10651652908282</c:v>
                </c:pt>
                <c:pt idx="232">
                  <c:v>5.3201596047881002E-2</c:v>
                </c:pt>
                <c:pt idx="233">
                  <c:v>7.2163773785560006E-2</c:v>
                </c:pt>
                <c:pt idx="234">
                  <c:v>5.6930317291635002E-2</c:v>
                </c:pt>
                <c:pt idx="235">
                  <c:v>0.10241626522019</c:v>
                </c:pt>
                <c:pt idx="236">
                  <c:v>0.10989010989011</c:v>
                </c:pt>
                <c:pt idx="237">
                  <c:v>2.6496082364965E-2</c:v>
                </c:pt>
                <c:pt idx="238">
                  <c:v>7.1898887459319993E-2</c:v>
                </c:pt>
                <c:pt idx="239">
                  <c:v>4.1595764794857E-2</c:v>
                </c:pt>
                <c:pt idx="240">
                  <c:v>4.1578469912307001E-2</c:v>
                </c:pt>
                <c:pt idx="241">
                  <c:v>0.11712698832508001</c:v>
                </c:pt>
                <c:pt idx="242">
                  <c:v>3.3964827534154002E-2</c:v>
                </c:pt>
                <c:pt idx="243">
                  <c:v>5.2816237220356999E-2</c:v>
                </c:pt>
                <c:pt idx="244">
                  <c:v>6.4100147053279002E-2</c:v>
                </c:pt>
                <c:pt idx="245">
                  <c:v>2.2609088853719001E-2</c:v>
                </c:pt>
                <c:pt idx="246">
                  <c:v>6.7811934900542006E-2</c:v>
                </c:pt>
                <c:pt idx="247">
                  <c:v>5.2706874482343E-2</c:v>
                </c:pt>
                <c:pt idx="248">
                  <c:v>0.18813967489464001</c:v>
                </c:pt>
                <c:pt idx="249">
                  <c:v>6.3847367235032995E-2</c:v>
                </c:pt>
                <c:pt idx="250">
                  <c:v>5.6299966220020002E-2</c:v>
                </c:pt>
                <c:pt idx="251">
                  <c:v>6.7521944632005004E-2</c:v>
                </c:pt>
                <c:pt idx="252">
                  <c:v>7.8722447143500004E-2</c:v>
                </c:pt>
                <c:pt idx="253">
                  <c:v>0.13859235120051</c:v>
                </c:pt>
                <c:pt idx="254">
                  <c:v>0.10099498765617</c:v>
                </c:pt>
                <c:pt idx="255">
                  <c:v>8.2209185008033994E-2</c:v>
                </c:pt>
                <c:pt idx="256">
                  <c:v>0.13067990889743</c:v>
                </c:pt>
                <c:pt idx="257">
                  <c:v>0.11186516518756</c:v>
                </c:pt>
                <c:pt idx="258">
                  <c:v>4.0971394517282003E-2</c:v>
                </c:pt>
                <c:pt idx="259">
                  <c:v>6.7016642466212001E-2</c:v>
                </c:pt>
                <c:pt idx="260">
                  <c:v>2.9765226773820999E-2</c:v>
                </c:pt>
                <c:pt idx="261">
                  <c:v>4.0915008368979003E-2</c:v>
                </c:pt>
                <c:pt idx="262">
                  <c:v>5.5770374776918E-2</c:v>
                </c:pt>
                <c:pt idx="263">
                  <c:v>4.4591431013339997E-2</c:v>
                </c:pt>
                <c:pt idx="264">
                  <c:v>6.3143037551535997E-2</c:v>
                </c:pt>
                <c:pt idx="265">
                  <c:v>4.8255382331106003E-2</c:v>
                </c:pt>
                <c:pt idx="266">
                  <c:v>6.6782918413534995E-2</c:v>
                </c:pt>
                <c:pt idx="267">
                  <c:v>7.0446034629788004E-2</c:v>
                </c:pt>
                <c:pt idx="268">
                  <c:v>9.6331974805484E-2</c:v>
                </c:pt>
                <c:pt idx="269">
                  <c:v>0.14806040864673001</c:v>
                </c:pt>
                <c:pt idx="270">
                  <c:v>9.6096984033117006E-2</c:v>
                </c:pt>
                <c:pt idx="271">
                  <c:v>0.35078650025847002</c:v>
                </c:pt>
                <c:pt idx="272">
                  <c:v>0.33484196195311999</c:v>
                </c:pt>
                <c:pt idx="273">
                  <c:v>0.31905530291917</c:v>
                </c:pt>
                <c:pt idx="274">
                  <c:v>0.89928715042953999</c:v>
                </c:pt>
                <c:pt idx="275">
                  <c:v>0.91663345530958995</c:v>
                </c:pt>
                <c:pt idx="276">
                  <c:v>0.48826021397286001</c:v>
                </c:pt>
                <c:pt idx="277">
                  <c:v>0.65737763486959999</c:v>
                </c:pt>
                <c:pt idx="278">
                  <c:v>0.79150990274721</c:v>
                </c:pt>
                <c:pt idx="279">
                  <c:v>1.0846216149593</c:v>
                </c:pt>
                <c:pt idx="280">
                  <c:v>5.5112349764849</c:v>
                </c:pt>
                <c:pt idx="281">
                  <c:v>2.1131178393369998</c:v>
                </c:pt>
                <c:pt idx="282">
                  <c:v>1.2351666828337999</c:v>
                </c:pt>
                <c:pt idx="283">
                  <c:v>0.85278993260724001</c:v>
                </c:pt>
                <c:pt idx="284">
                  <c:v>0.52888269571826996</c:v>
                </c:pt>
                <c:pt idx="285">
                  <c:v>0.24887376744479001</c:v>
                </c:pt>
                <c:pt idx="286">
                  <c:v>0.25768336371063999</c:v>
                </c:pt>
                <c:pt idx="287">
                  <c:v>0.17552657973922001</c:v>
                </c:pt>
                <c:pt idx="288">
                  <c:v>0.16583229036295</c:v>
                </c:pt>
                <c:pt idx="289">
                  <c:v>0.18742385905726</c:v>
                </c:pt>
                <c:pt idx="290">
                  <c:v>0.17771957721448001</c:v>
                </c:pt>
                <c:pt idx="291">
                  <c:v>0.16806722689076001</c:v>
                </c:pt>
                <c:pt idx="292">
                  <c:v>0.27032065622669998</c:v>
                </c:pt>
                <c:pt idx="293">
                  <c:v>0.26029562145579999</c:v>
                </c:pt>
                <c:pt idx="294">
                  <c:v>0.21944058105393</c:v>
                </c:pt>
                <c:pt idx="295">
                  <c:v>0.22821192869918999</c:v>
                </c:pt>
                <c:pt idx="296">
                  <c:v>0.13230769230768999</c:v>
                </c:pt>
                <c:pt idx="297">
                  <c:v>0.19051716190886001</c:v>
                </c:pt>
                <c:pt idx="298">
                  <c:v>0.18708786995859999</c:v>
                </c:pt>
                <c:pt idx="299">
                  <c:v>0.14388048735688</c:v>
                </c:pt>
                <c:pt idx="300">
                  <c:v>0.18952709931830999</c:v>
                </c:pt>
                <c:pt idx="301">
                  <c:v>0.11594202898551</c:v>
                </c:pt>
                <c:pt idx="302">
                  <c:v>0.66437082863498997</c:v>
                </c:pt>
                <c:pt idx="303">
                  <c:v>7.5686476340406997E-2</c:v>
                </c:pt>
                <c:pt idx="304">
                  <c:v>6.6553727008711996E-2</c:v>
                </c:pt>
                <c:pt idx="305">
                  <c:v>0.14813471189310001</c:v>
                </c:pt>
                <c:pt idx="306">
                  <c:v>0.10867268391342</c:v>
                </c:pt>
                <c:pt idx="307">
                  <c:v>0.12664716702348999</c:v>
                </c:pt>
                <c:pt idx="308">
                  <c:v>0.19274205691914001</c:v>
                </c:pt>
                <c:pt idx="309">
                  <c:v>0.18936547536746001</c:v>
                </c:pt>
                <c:pt idx="310">
                  <c:v>9.9003960158405999E-2</c:v>
                </c:pt>
                <c:pt idx="311">
                  <c:v>0.12588041360707</c:v>
                </c:pt>
                <c:pt idx="312">
                  <c:v>8.3814769359715005E-2</c:v>
                </c:pt>
                <c:pt idx="313">
                  <c:v>8.6735456856586998E-2</c:v>
                </c:pt>
                <c:pt idx="314">
                  <c:v>7.1718862060722005E-2</c:v>
                </c:pt>
                <c:pt idx="315">
                  <c:v>7.1667462971810994E-2</c:v>
                </c:pt>
                <c:pt idx="316">
                  <c:v>8.6536166149439001E-2</c:v>
                </c:pt>
                <c:pt idx="317">
                  <c:v>6.5591365791121001E-2</c:v>
                </c:pt>
                <c:pt idx="318">
                  <c:v>0.13109674343770999</c:v>
                </c:pt>
                <c:pt idx="319">
                  <c:v>9.2242687535335002E-2</c:v>
                </c:pt>
                <c:pt idx="320">
                  <c:v>0.24079909626018001</c:v>
                </c:pt>
                <c:pt idx="321">
                  <c:v>0.22539221210593</c:v>
                </c:pt>
                <c:pt idx="322">
                  <c:v>0.17162302115698</c:v>
                </c:pt>
                <c:pt idx="323">
                  <c:v>0.12997370986323001</c:v>
                </c:pt>
                <c:pt idx="324">
                  <c:v>7.0802725904947003E-2</c:v>
                </c:pt>
                <c:pt idx="325">
                  <c:v>8.2544736299048002E-2</c:v>
                </c:pt>
                <c:pt idx="326">
                  <c:v>5.3020707531886001E-2</c:v>
                </c:pt>
                <c:pt idx="327">
                  <c:v>0.14131362793298999</c:v>
                </c:pt>
                <c:pt idx="328">
                  <c:v>0.13817433485226999</c:v>
                </c:pt>
                <c:pt idx="329">
                  <c:v>0.10568962480183</c:v>
                </c:pt>
                <c:pt idx="330">
                  <c:v>6.1587189864508E-2</c:v>
                </c:pt>
                <c:pt idx="331">
                  <c:v>5.2756528620416999E-2</c:v>
                </c:pt>
                <c:pt idx="332">
                  <c:v>0.11717491285116</c:v>
                </c:pt>
                <c:pt idx="333">
                  <c:v>6.7296720016384995E-2</c:v>
                </c:pt>
                <c:pt idx="334">
                  <c:v>4.9707602339180999E-2</c:v>
                </c:pt>
                <c:pt idx="335">
                  <c:v>6.4295525615922E-2</c:v>
                </c:pt>
                <c:pt idx="336">
                  <c:v>4.0889044656678003E-2</c:v>
                </c:pt>
                <c:pt idx="337">
                  <c:v>4.6711236971944001E-2</c:v>
                </c:pt>
                <c:pt idx="338">
                  <c:v>5.2525606233039E-2</c:v>
                </c:pt>
                <c:pt idx="339">
                  <c:v>8.1663604281506E-2</c:v>
                </c:pt>
                <c:pt idx="340">
                  <c:v>0.25644761765992002</c:v>
                </c:pt>
                <c:pt idx="341">
                  <c:v>0.25869836932826001</c:v>
                </c:pt>
                <c:pt idx="342">
                  <c:v>0.11596892032934999</c:v>
                </c:pt>
                <c:pt idx="343">
                  <c:v>7.2396617630024002E-2</c:v>
                </c:pt>
                <c:pt idx="344">
                  <c:v>6.3662933703736005E-2</c:v>
                </c:pt>
                <c:pt idx="345">
                  <c:v>4.3378929408022002E-2</c:v>
                </c:pt>
                <c:pt idx="346">
                  <c:v>9.2501589871075998E-2</c:v>
                </c:pt>
                <c:pt idx="347">
                  <c:v>3.7544042049327001E-2</c:v>
                </c:pt>
                <c:pt idx="348">
                  <c:v>2.0208435578394E-2</c:v>
                </c:pt>
                <c:pt idx="349">
                  <c:v>5.4840385614500997E-2</c:v>
                </c:pt>
                <c:pt idx="350">
                  <c:v>4.3271311120726998E-2</c:v>
                </c:pt>
                <c:pt idx="351">
                  <c:v>9.5155709342560998E-2</c:v>
                </c:pt>
                <c:pt idx="352">
                  <c:v>2.5926886180969999E-2</c:v>
                </c:pt>
                <c:pt idx="353">
                  <c:v>3.4560221185415997E-2</c:v>
                </c:pt>
                <c:pt idx="354">
                  <c:v>3.1669257787757997E-2</c:v>
                </c:pt>
                <c:pt idx="355">
                  <c:v>4.6049791336883E-2</c:v>
                </c:pt>
                <c:pt idx="356">
                  <c:v>0.15534650901873001</c:v>
                </c:pt>
                <c:pt idx="357">
                  <c:v>7.1808128680167005E-2</c:v>
                </c:pt>
                <c:pt idx="358">
                  <c:v>2.8702640642938999E-2</c:v>
                </c:pt>
                <c:pt idx="359">
                  <c:v>2.5824964131994001E-2</c:v>
                </c:pt>
                <c:pt idx="360">
                  <c:v>2.5818296566167E-2</c:v>
                </c:pt>
                <c:pt idx="361">
                  <c:v>2.0075714121831002E-2</c:v>
                </c:pt>
                <c:pt idx="362">
                  <c:v>0</c:v>
                </c:pt>
                <c:pt idx="363">
                  <c:v>3.7275985663081997E-2</c:v>
                </c:pt>
                <c:pt idx="364">
                  <c:v>3.7262095849576002E-2</c:v>
                </c:pt>
                <c:pt idx="365">
                  <c:v>5.7304948282284003E-2</c:v>
                </c:pt>
                <c:pt idx="366">
                  <c:v>5.1544915666791001E-2</c:v>
                </c:pt>
                <c:pt idx="367">
                  <c:v>4.0069835999885998E-2</c:v>
                </c:pt>
                <c:pt idx="368">
                  <c:v>0.12016135953995</c:v>
                </c:pt>
                <c:pt idx="369">
                  <c:v>0.31433061865980999</c:v>
                </c:pt>
                <c:pt idx="370">
                  <c:v>0.25637373593504997</c:v>
                </c:pt>
                <c:pt idx="371">
                  <c:v>0.14774825969597999</c:v>
                </c:pt>
                <c:pt idx="372">
                  <c:v>0.15604164893465999</c:v>
                </c:pt>
                <c:pt idx="373">
                  <c:v>0.10480992578324</c:v>
                </c:pt>
                <c:pt idx="374">
                  <c:v>0.13016780327683</c:v>
                </c:pt>
                <c:pt idx="375">
                  <c:v>0.11586830577929</c:v>
                </c:pt>
                <c:pt idx="376">
                  <c:v>0.10162027889121</c:v>
                </c:pt>
                <c:pt idx="377">
                  <c:v>0.1099768766567</c:v>
                </c:pt>
                <c:pt idx="378">
                  <c:v>0.10703923833131</c:v>
                </c:pt>
                <c:pt idx="379">
                  <c:v>9.5669546132418001E-2</c:v>
                </c:pt>
                <c:pt idx="380">
                  <c:v>9.5578106991257003E-2</c:v>
                </c:pt>
                <c:pt idx="381">
                  <c:v>9.2678405931418004E-2</c:v>
                </c:pt>
                <c:pt idx="382">
                  <c:v>4.2087542087542E-2</c:v>
                </c:pt>
                <c:pt idx="383">
                  <c:v>3.0851213013603E-2</c:v>
                </c:pt>
                <c:pt idx="384">
                  <c:v>5.0468233051084999E-2</c:v>
                </c:pt>
                <c:pt idx="385">
                  <c:v>1.6814258491200999E-2</c:v>
                </c:pt>
                <c:pt idx="386">
                  <c:v>7.8453348276827997E-2</c:v>
                </c:pt>
                <c:pt idx="387">
                  <c:v>6.4393303096478005E-2</c:v>
                </c:pt>
                <c:pt idx="388">
                  <c:v>5.5958143308804997E-2</c:v>
                </c:pt>
                <c:pt idx="389">
                  <c:v>6.4315874835715006E-2</c:v>
                </c:pt>
                <c:pt idx="390">
                  <c:v>2.2356360384529001E-2</c:v>
                </c:pt>
                <c:pt idx="391">
                  <c:v>4.1908806437192997E-2</c:v>
                </c:pt>
                <c:pt idx="392">
                  <c:v>3.0720250230402001E-2</c:v>
                </c:pt>
                <c:pt idx="393">
                  <c:v>2.233513875705E-2</c:v>
                </c:pt>
                <c:pt idx="394">
                  <c:v>5.5825378216937003E-3</c:v>
                </c:pt>
                <c:pt idx="395">
                  <c:v>5.5822261918053E-3</c:v>
                </c:pt>
                <c:pt idx="396">
                  <c:v>1.9536701088473E-2</c:v>
                </c:pt>
                <c:pt idx="397">
                  <c:v>4.7437006445851998E-2</c:v>
                </c:pt>
                <c:pt idx="398">
                  <c:v>2.5101801751548001E-2</c:v>
                </c:pt>
                <c:pt idx="399">
                  <c:v>2.5095502328305E-2</c:v>
                </c:pt>
                <c:pt idx="400">
                  <c:v>0</c:v>
                </c:pt>
                <c:pt idx="401">
                  <c:v>5.5753791257805996E-3</c:v>
                </c:pt>
                <c:pt idx="402">
                  <c:v>3.3450409767519999E-2</c:v>
                </c:pt>
                <c:pt idx="403">
                  <c:v>2.5079418157498999E-2</c:v>
                </c:pt>
                <c:pt idx="404">
                  <c:v>3.3430839949853998E-2</c:v>
                </c:pt>
                <c:pt idx="405">
                  <c:v>3.0634695184783001E-2</c:v>
                </c:pt>
                <c:pt idx="406">
                  <c:v>1.6704716298235001E-2</c:v>
                </c:pt>
                <c:pt idx="407">
                  <c:v>8.3509631444159994E-3</c:v>
                </c:pt>
                <c:pt idx="408">
                  <c:v>4.4534751022907999E-2</c:v>
                </c:pt>
                <c:pt idx="409">
                  <c:v>8.3465487021116992E-3</c:v>
                </c:pt>
                <c:pt idx="410">
                  <c:v>4.1729260557502999E-2</c:v>
                </c:pt>
                <c:pt idx="411">
                  <c:v>0.24749033675370999</c:v>
                </c:pt>
                <c:pt idx="412">
                  <c:v>4.7156726768376997E-2</c:v>
                </c:pt>
                <c:pt idx="413">
                  <c:v>1.1090470513212001E-2</c:v>
                </c:pt>
                <c:pt idx="414">
                  <c:v>8.8713925313964007E-2</c:v>
                </c:pt>
                <c:pt idx="415">
                  <c:v>5.2627205495387998E-2</c:v>
                </c:pt>
                <c:pt idx="416">
                  <c:v>1.3841979956812999E-2</c:v>
                </c:pt>
                <c:pt idx="417">
                  <c:v>4.7056218340853002E-2</c:v>
                </c:pt>
                <c:pt idx="418">
                  <c:v>1.9366976538291E-2</c:v>
                </c:pt>
                <c:pt idx="419">
                  <c:v>1.3830876047688999E-2</c:v>
                </c:pt>
                <c:pt idx="420">
                  <c:v>6.0847438875981999E-2</c:v>
                </c:pt>
                <c:pt idx="421">
                  <c:v>7.7395101995687998E-2</c:v>
                </c:pt>
                <c:pt idx="422">
                  <c:v>8.0097221455007001E-2</c:v>
                </c:pt>
                <c:pt idx="423">
                  <c:v>3.5876914585345997E-2</c:v>
                </c:pt>
                <c:pt idx="424">
                  <c:v>3.8622820569411E-2</c:v>
                </c:pt>
                <c:pt idx="425">
                  <c:v>3.0334785726103999E-2</c:v>
                </c:pt>
                <c:pt idx="426">
                  <c:v>7.9949273564359005E-2</c:v>
                </c:pt>
                <c:pt idx="427">
                  <c:v>5.2338714120433998E-2</c:v>
                </c:pt>
                <c:pt idx="428">
                  <c:v>5.7817791360369998E-2</c:v>
                </c:pt>
                <c:pt idx="429">
                  <c:v>5.7784381707116E-2</c:v>
                </c:pt>
                <c:pt idx="430">
                  <c:v>6.6001155020213004E-2</c:v>
                </c:pt>
                <c:pt idx="431">
                  <c:v>4.1223513892324003E-2</c:v>
                </c:pt>
                <c:pt idx="432">
                  <c:v>4.1206527113894997E-2</c:v>
                </c:pt>
                <c:pt idx="433">
                  <c:v>1.0983881154405999E-2</c:v>
                </c:pt>
                <c:pt idx="434">
                  <c:v>1.3728343538069E-2</c:v>
                </c:pt>
                <c:pt idx="435">
                  <c:v>2.1962334596168E-2</c:v>
                </c:pt>
                <c:pt idx="436">
                  <c:v>4.3915024427732E-2</c:v>
                </c:pt>
                <c:pt idx="437">
                  <c:v>4.1152263374485999E-2</c:v>
                </c:pt>
                <c:pt idx="438">
                  <c:v>5.2104757987110999E-2</c:v>
                </c:pt>
                <c:pt idx="439">
                  <c:v>0.38372985418265998</c:v>
                </c:pt>
                <c:pt idx="440">
                  <c:v>0.67988204456094004</c:v>
                </c:pt>
                <c:pt idx="441">
                  <c:v>0.60206655276218002</c:v>
                </c:pt>
                <c:pt idx="442">
                  <c:v>0.62002965359213003</c:v>
                </c:pt>
                <c:pt idx="443">
                  <c:v>0.60281312793034003</c:v>
                </c:pt>
                <c:pt idx="444">
                  <c:v>0.22103861517976001</c:v>
                </c:pt>
                <c:pt idx="445">
                  <c:v>0.11957590412669999</c:v>
                </c:pt>
                <c:pt idx="446">
                  <c:v>0.16455225861244999</c:v>
                </c:pt>
                <c:pt idx="447">
                  <c:v>0.34976152623210999</c:v>
                </c:pt>
                <c:pt idx="448">
                  <c:v>0.25876637093367</c:v>
                </c:pt>
                <c:pt idx="449">
                  <c:v>0.21069265209376001</c:v>
                </c:pt>
                <c:pt idx="450">
                  <c:v>0.30223390275952999</c:v>
                </c:pt>
                <c:pt idx="451">
                  <c:v>0.21747674570941999</c:v>
                </c:pt>
                <c:pt idx="452">
                  <c:v>8.6279021125288E-2</c:v>
                </c:pt>
                <c:pt idx="453">
                  <c:v>4.1796191322066002E-2</c:v>
                </c:pt>
                <c:pt idx="454">
                  <c:v>4.7001070579940997E-2</c:v>
                </c:pt>
                <c:pt idx="455">
                  <c:v>2.3489494975858002E-2</c:v>
                </c:pt>
                <c:pt idx="456">
                  <c:v>8.6107921928816999E-2</c:v>
                </c:pt>
                <c:pt idx="457">
                  <c:v>4.1713376958573002E-2</c:v>
                </c:pt>
                <c:pt idx="458">
                  <c:v>1.5635994058322E-2</c:v>
                </c:pt>
                <c:pt idx="459">
                  <c:v>1.3027957997863E-2</c:v>
                </c:pt>
                <c:pt idx="460">
                  <c:v>4.6894539391412998E-2</c:v>
                </c:pt>
                <c:pt idx="461">
                  <c:v>0.32029581792614997</c:v>
                </c:pt>
                <c:pt idx="462">
                  <c:v>1.6768332251785001</c:v>
                </c:pt>
                <c:pt idx="463">
                  <c:v>0.26294963110463998</c:v>
                </c:pt>
                <c:pt idx="464">
                  <c:v>0.17314253704741001</c:v>
                </c:pt>
                <c:pt idx="465">
                  <c:v>0.10675613847796001</c:v>
                </c:pt>
                <c:pt idx="466">
                  <c:v>3.8086532602072003E-2</c:v>
                </c:pt>
                <c:pt idx="467">
                  <c:v>4.0610167770756003E-2</c:v>
                </c:pt>
                <c:pt idx="468">
                  <c:v>3.5519472282125999E-2</c:v>
                </c:pt>
                <c:pt idx="469">
                  <c:v>7.6086129498591998E-3</c:v>
                </c:pt>
                <c:pt idx="470">
                  <c:v>0</c:v>
                </c:pt>
                <c:pt idx="471">
                  <c:v>3.5504159058633002E-2</c:v>
                </c:pt>
                <c:pt idx="472">
                  <c:v>2.0280890331086002E-2</c:v>
                </c:pt>
                <c:pt idx="473">
                  <c:v>1.5207583514979001E-2</c:v>
                </c:pt>
                <c:pt idx="474">
                  <c:v>1.5205271160669E-2</c:v>
                </c:pt>
                <c:pt idx="475">
                  <c:v>2.0270612679268E-2</c:v>
                </c:pt>
                <c:pt idx="476">
                  <c:v>1.7733191467802001E-2</c:v>
                </c:pt>
                <c:pt idx="477">
                  <c:v>2.0262911273776999E-2</c:v>
                </c:pt>
                <c:pt idx="478">
                  <c:v>3.0388209374763001E-2</c:v>
                </c:pt>
                <c:pt idx="479">
                  <c:v>1.01263259158E-2</c:v>
                </c:pt>
                <c:pt idx="480">
                  <c:v>7.5939754461461003E-3</c:v>
                </c:pt>
                <c:pt idx="481">
                  <c:v>1.2655664675509E-2</c:v>
                </c:pt>
                <c:pt idx="482">
                  <c:v>5.0616252878798998E-3</c:v>
                </c:pt>
                <c:pt idx="483">
                  <c:v>1.2653422750854E-2</c:v>
                </c:pt>
                <c:pt idx="484">
                  <c:v>2.0242914979756998E-2</c:v>
                </c:pt>
                <c:pt idx="485">
                  <c:v>2.5298522566282E-3</c:v>
                </c:pt>
                <c:pt idx="486">
                  <c:v>-2.5297882567229001E-3</c:v>
                </c:pt>
                <c:pt idx="487">
                  <c:v>-2.5298522566282E-3</c:v>
                </c:pt>
                <c:pt idx="488">
                  <c:v>2.5299162597718E-2</c:v>
                </c:pt>
                <c:pt idx="489">
                  <c:v>7.5878291220881997E-3</c:v>
                </c:pt>
                <c:pt idx="490">
                  <c:v>1.2645422357107E-2</c:v>
                </c:pt>
                <c:pt idx="491">
                  <c:v>1.0115058793779001E-2</c:v>
                </c:pt>
                <c:pt idx="492">
                  <c:v>1.5171053629675E-2</c:v>
                </c:pt>
                <c:pt idx="493">
                  <c:v>2.2753128555176E-2</c:v>
                </c:pt>
                <c:pt idx="494">
                  <c:v>7.5826508947528001E-2</c:v>
                </c:pt>
                <c:pt idx="495">
                  <c:v>1.7679446380765001E-2</c:v>
                </c:pt>
                <c:pt idx="496">
                  <c:v>7.5755662735790003E-3</c:v>
                </c:pt>
                <c:pt idx="497">
                  <c:v>4.7974952025048E-2</c:v>
                </c:pt>
                <c:pt idx="498">
                  <c:v>2.2714080205941001E-2</c:v>
                </c:pt>
                <c:pt idx="499">
                  <c:v>2.2708922083164999E-2</c:v>
                </c:pt>
                <c:pt idx="500">
                  <c:v>1.7658484901995002E-2</c:v>
                </c:pt>
                <c:pt idx="501">
                  <c:v>2.5221953188054999E-3</c:v>
                </c:pt>
                <c:pt idx="502">
                  <c:v>2.0177053645740999E-2</c:v>
                </c:pt>
                <c:pt idx="503">
                  <c:v>1.0086491666036E-2</c:v>
                </c:pt>
                <c:pt idx="504">
                  <c:v>2.5213685988754999E-3</c:v>
                </c:pt>
                <c:pt idx="505">
                  <c:v>5.0426100549643997E-3</c:v>
                </c:pt>
                <c:pt idx="506">
                  <c:v>7.5635336829367001E-3</c:v>
                </c:pt>
                <c:pt idx="507">
                  <c:v>7.5629616557843999E-3</c:v>
                </c:pt>
                <c:pt idx="508">
                  <c:v>1.2603982858583E-2</c:v>
                </c:pt>
                <c:pt idx="509">
                  <c:v>7.5614366729678997E-3</c:v>
                </c:pt>
                <c:pt idx="510">
                  <c:v>6.8047784666565997E-2</c:v>
                </c:pt>
                <c:pt idx="511">
                  <c:v>0.23674600176300001</c:v>
                </c:pt>
                <c:pt idx="512">
                  <c:v>0.40453277720545999</c:v>
                </c:pt>
                <c:pt idx="513">
                  <c:v>0.14014014014014001</c:v>
                </c:pt>
                <c:pt idx="514">
                  <c:v>3.2487005197920998E-2</c:v>
                </c:pt>
                <c:pt idx="515">
                  <c:v>1.7487321691773E-2</c:v>
                </c:pt>
                <c:pt idx="516">
                  <c:v>9.9910080927165992E-3</c:v>
                </c:pt>
                <c:pt idx="517">
                  <c:v>7.4925074925074999E-3</c:v>
                </c:pt>
                <c:pt idx="518">
                  <c:v>4.9946307719202004E-3</c:v>
                </c:pt>
                <c:pt idx="519">
                  <c:v>9.9887626420277001E-3</c:v>
                </c:pt>
                <c:pt idx="520">
                  <c:v>2.4969412469725001E-3</c:v>
                </c:pt>
                <c:pt idx="521">
                  <c:v>7.4906367041198997E-3</c:v>
                </c:pt>
                <c:pt idx="522">
                  <c:v>-2.4966918832546999E-3</c:v>
                </c:pt>
                <c:pt idx="523">
                  <c:v>-2.4967542195146E-3</c:v>
                </c:pt>
                <c:pt idx="524">
                  <c:v>-4.9936331177748003E-3</c:v>
                </c:pt>
                <c:pt idx="525">
                  <c:v>1.9975529975780001E-2</c:v>
                </c:pt>
                <c:pt idx="526">
                  <c:v>5.4921736525451001E-2</c:v>
                </c:pt>
                <c:pt idx="527">
                  <c:v>5.4891589111504997E-2</c:v>
                </c:pt>
                <c:pt idx="528">
                  <c:v>1.9949627191341999E-2</c:v>
                </c:pt>
                <c:pt idx="529">
                  <c:v>5.4850532299484001E-2</c:v>
                </c:pt>
                <c:pt idx="530">
                  <c:v>4.2361266851062999E-2</c:v>
                </c:pt>
                <c:pt idx="531">
                  <c:v>3.7361761482515E-2</c:v>
                </c:pt>
                <c:pt idx="532">
                  <c:v>4.9797076911584998E-2</c:v>
                </c:pt>
                <c:pt idx="533">
                  <c:v>2.7374760470845999E-2</c:v>
                </c:pt>
                <c:pt idx="534">
                  <c:v>2.7367268746579E-2</c:v>
                </c:pt>
                <c:pt idx="535">
                  <c:v>3.4821539609500997E-2</c:v>
                </c:pt>
                <c:pt idx="536">
                  <c:v>1.9891096248042001E-2</c:v>
                </c:pt>
                <c:pt idx="537">
                  <c:v>1.7401247918065001E-2</c:v>
                </c:pt>
                <c:pt idx="538">
                  <c:v>2.9825520703881999E-2</c:v>
                </c:pt>
                <c:pt idx="539">
                  <c:v>2.4847189782835999E-3</c:v>
                </c:pt>
                <c:pt idx="540">
                  <c:v>-2.4846572415335002E-3</c:v>
                </c:pt>
                <c:pt idx="541">
                  <c:v>4.9694379565671E-3</c:v>
                </c:pt>
                <c:pt idx="542">
                  <c:v>2.7330550586365E-2</c:v>
                </c:pt>
                <c:pt idx="543">
                  <c:v>2.7323083037332999E-2</c:v>
                </c:pt>
                <c:pt idx="544">
                  <c:v>1.2416190712689E-2</c:v>
                </c:pt>
                <c:pt idx="545">
                  <c:v>9.9317194289260998E-3</c:v>
                </c:pt>
                <c:pt idx="546">
                  <c:v>3.4757565977308003E-2</c:v>
                </c:pt>
                <c:pt idx="547">
                  <c:v>2.4818206636388002E-3</c:v>
                </c:pt>
                <c:pt idx="548">
                  <c:v>1.9854072566635E-2</c:v>
                </c:pt>
                <c:pt idx="549">
                  <c:v>9.9250657535605996E-3</c:v>
                </c:pt>
                <c:pt idx="550">
                  <c:v>7.4430605865131996E-3</c:v>
                </c:pt>
                <c:pt idx="551">
                  <c:v>4.9616710908234E-3</c:v>
                </c:pt>
                <c:pt idx="552">
                  <c:v>9.9228498424747992E-3</c:v>
                </c:pt>
                <c:pt idx="553">
                  <c:v>1.2402331638348E-2</c:v>
                </c:pt>
                <c:pt idx="554">
                  <c:v>1.2400793650794001E-2</c:v>
                </c:pt>
                <c:pt idx="555">
                  <c:v>1.2399256044637E-2</c:v>
                </c:pt>
                <c:pt idx="556">
                  <c:v>1.7356806347631999E-2</c:v>
                </c:pt>
                <c:pt idx="557">
                  <c:v>-2.4791134690235E-3</c:v>
                </c:pt>
                <c:pt idx="558">
                  <c:v>7.4375247917492998E-3</c:v>
                </c:pt>
                <c:pt idx="559">
                  <c:v>-2.478990555046E-3</c:v>
                </c:pt>
                <c:pt idx="560">
                  <c:v>-4.9581040210223996E-3</c:v>
                </c:pt>
                <c:pt idx="561">
                  <c:v>0</c:v>
                </c:pt>
                <c:pt idx="562">
                  <c:v>-7.4375247917492998E-3</c:v>
                </c:pt>
                <c:pt idx="563">
                  <c:v>1.2396796667741E-2</c:v>
                </c:pt>
                <c:pt idx="564">
                  <c:v>1.2395260052555999E-2</c:v>
                </c:pt>
                <c:pt idx="565">
                  <c:v>-4.9574895273034004E-3</c:v>
                </c:pt>
                <c:pt idx="566">
                  <c:v>-9.9154706130240005E-3</c:v>
                </c:pt>
                <c:pt idx="567">
                  <c:v>-2.4791134690235E-3</c:v>
                </c:pt>
                <c:pt idx="568">
                  <c:v>-2.4791749305830999E-3</c:v>
                </c:pt>
                <c:pt idx="569">
                  <c:v>9.9169455807611006E-3</c:v>
                </c:pt>
                <c:pt idx="570">
                  <c:v>-4.9579811100919999E-3</c:v>
                </c:pt>
                <c:pt idx="571">
                  <c:v>2.4791134690235E-3</c:v>
                </c:pt>
                <c:pt idx="572">
                  <c:v>-1.2395260052555999E-2</c:v>
                </c:pt>
                <c:pt idx="573">
                  <c:v>9.9174373341927996E-3</c:v>
                </c:pt>
                <c:pt idx="574">
                  <c:v>9.9164538760938992E-3</c:v>
                </c:pt>
                <c:pt idx="575">
                  <c:v>3.9661882452096002E-2</c:v>
                </c:pt>
                <c:pt idx="576">
                  <c:v>1.7345194142280002E-2</c:v>
                </c:pt>
                <c:pt idx="577">
                  <c:v>7.4323654741849004E-3</c:v>
                </c:pt>
                <c:pt idx="578">
                  <c:v>1.4863626229346E-2</c:v>
                </c:pt>
                <c:pt idx="579">
                  <c:v>4.4584251851484999E-2</c:v>
                </c:pt>
                <c:pt idx="580">
                  <c:v>2.9709588769774999E-2</c:v>
                </c:pt>
                <c:pt idx="581">
                  <c:v>9.9002549315644998E-3</c:v>
                </c:pt>
                <c:pt idx="582">
                  <c:v>2.4748187195287999E-2</c:v>
                </c:pt>
                <c:pt idx="583">
                  <c:v>5.6906747160848002E-2</c:v>
                </c:pt>
                <c:pt idx="584">
                  <c:v>2.2255192878338E-2</c:v>
                </c:pt>
                <c:pt idx="585">
                  <c:v>4.9444980098395999E-3</c:v>
                </c:pt>
                <c:pt idx="586">
                  <c:v>0</c:v>
                </c:pt>
                <c:pt idx="587">
                  <c:v>4.9442535413216004E-3</c:v>
                </c:pt>
                <c:pt idx="588">
                  <c:v>1.2360022742442E-2</c:v>
                </c:pt>
                <c:pt idx="589">
                  <c:v>0</c:v>
                </c:pt>
                <c:pt idx="590">
                  <c:v>7.4150971377724998E-3</c:v>
                </c:pt>
                <c:pt idx="591">
                  <c:v>1.7300610464398E-2</c:v>
                </c:pt>
                <c:pt idx="592">
                  <c:v>2.2239794405455999E-2</c:v>
                </c:pt>
                <c:pt idx="593">
                  <c:v>1.7293771771623001E-2</c:v>
                </c:pt>
                <c:pt idx="594">
                  <c:v>4.9402232980931002E-3</c:v>
                </c:pt>
                <c:pt idx="595">
                  <c:v>2.9639875512522999E-2</c:v>
                </c:pt>
                <c:pt idx="596">
                  <c:v>4.9385154822460002E-3</c:v>
                </c:pt>
                <c:pt idx="597">
                  <c:v>2.4691358024691002E-3</c:v>
                </c:pt>
                <c:pt idx="598">
                  <c:v>4.6912421915507999E-2</c:v>
                </c:pt>
                <c:pt idx="599">
                  <c:v>4.4422507403750998E-2</c:v>
                </c:pt>
                <c:pt idx="600">
                  <c:v>2.9601855049583001E-2</c:v>
                </c:pt>
                <c:pt idx="601">
                  <c:v>2.2194821208385E-2</c:v>
                </c:pt>
                <c:pt idx="602">
                  <c:v>1.2327720111442999E-2</c:v>
                </c:pt>
                <c:pt idx="603">
                  <c:v>3.6978601715806997E-2</c:v>
                </c:pt>
                <c:pt idx="604">
                  <c:v>4.9286576800808002E-2</c:v>
                </c:pt>
                <c:pt idx="605">
                  <c:v>5.1725411955959998E-2</c:v>
                </c:pt>
                <c:pt idx="606">
                  <c:v>8.3702609551945001E-2</c:v>
                </c:pt>
                <c:pt idx="607">
                  <c:v>3.4436955773109998E-2</c:v>
                </c:pt>
                <c:pt idx="608">
                  <c:v>7.3768073177928996E-3</c:v>
                </c:pt>
                <c:pt idx="609">
                  <c:v>1.9670035160188001E-2</c:v>
                </c:pt>
                <c:pt idx="610">
                  <c:v>1.4749625113695E-2</c:v>
                </c:pt>
                <c:pt idx="611">
                  <c:v>7.6195157920610004E-2</c:v>
                </c:pt>
                <c:pt idx="612">
                  <c:v>2.4560369387955999E-2</c:v>
                </c:pt>
                <c:pt idx="613">
                  <c:v>9.8217355006630005E-3</c:v>
                </c:pt>
                <c:pt idx="614">
                  <c:v>4.9103854652590003E-3</c:v>
                </c:pt>
                <c:pt idx="615">
                  <c:v>1.4730433074731999E-2</c:v>
                </c:pt>
                <c:pt idx="616">
                  <c:v>9.8188423584859002E-3</c:v>
                </c:pt>
                <c:pt idx="617">
                  <c:v>1.4726817534731E-2</c:v>
                </c:pt>
                <c:pt idx="618">
                  <c:v>2.6995189947973001E-2</c:v>
                </c:pt>
                <c:pt idx="619">
                  <c:v>4.9068917294340002E-3</c:v>
                </c:pt>
                <c:pt idx="620">
                  <c:v>1.2266627413459E-2</c:v>
                </c:pt>
                <c:pt idx="621">
                  <c:v>9.8120983172251004E-3</c:v>
                </c:pt>
                <c:pt idx="622">
                  <c:v>4.9055678194751002E-3</c:v>
                </c:pt>
                <c:pt idx="623">
                  <c:v>2.4526635926615998E-3</c:v>
                </c:pt>
                <c:pt idx="624">
                  <c:v>4.1694258455349999E-2</c:v>
                </c:pt>
                <c:pt idx="625">
                  <c:v>8.0902181907330006E-2</c:v>
                </c:pt>
                <c:pt idx="626">
                  <c:v>5.6340788281116001E-2</c:v>
                </c:pt>
                <c:pt idx="627">
                  <c:v>6.8550164030749997E-2</c:v>
                </c:pt>
                <c:pt idx="628">
                  <c:v>4.1591231589764001E-2</c:v>
                </c:pt>
                <c:pt idx="629">
                  <c:v>3.4237362744858002E-2</c:v>
                </c:pt>
                <c:pt idx="630">
                  <c:v>1.2223444566679001E-2</c:v>
                </c:pt>
                <c:pt idx="631">
                  <c:v>1.7110730872647001E-2</c:v>
                </c:pt>
                <c:pt idx="632">
                  <c:v>1.9551775545617E-2</c:v>
                </c:pt>
                <c:pt idx="633">
                  <c:v>1.4660965180207999E-2</c:v>
                </c:pt>
                <c:pt idx="634">
                  <c:v>0.25897241699445001</c:v>
                </c:pt>
                <c:pt idx="635">
                  <c:v>9.7473012159757996E-2</c:v>
                </c:pt>
                <c:pt idx="636">
                  <c:v>5.3557952138666001E-2</c:v>
                </c:pt>
                <c:pt idx="637">
                  <c:v>4.8662984500839002E-2</c:v>
                </c:pt>
                <c:pt idx="638">
                  <c:v>1.2159828789611001E-2</c:v>
                </c:pt>
                <c:pt idx="639">
                  <c:v>1.7021690497033001E-2</c:v>
                </c:pt>
                <c:pt idx="640">
                  <c:v>3.4037587221317001E-2</c:v>
                </c:pt>
                <c:pt idx="641">
                  <c:v>1.458257382428E-2</c:v>
                </c:pt>
                <c:pt idx="642">
                  <c:v>1.2150373016452E-2</c:v>
                </c:pt>
                <c:pt idx="643">
                  <c:v>-2.4297793760327002E-3</c:v>
                </c:pt>
                <c:pt idx="644">
                  <c:v>7.0465314056615005E-2</c:v>
                </c:pt>
                <c:pt idx="645">
                  <c:v>0.12869075369075</c:v>
                </c:pt>
                <c:pt idx="646">
                  <c:v>4.6075126706598003E-2</c:v>
                </c:pt>
                <c:pt idx="647">
                  <c:v>4.8477797168896997E-2</c:v>
                </c:pt>
                <c:pt idx="648">
                  <c:v>5.0877022967341999E-2</c:v>
                </c:pt>
                <c:pt idx="649">
                  <c:v>6.5380051819745003E-2</c:v>
                </c:pt>
                <c:pt idx="650">
                  <c:v>2.4199012680282999E-2</c:v>
                </c:pt>
                <c:pt idx="651">
                  <c:v>1.2096579087434001E-2</c:v>
                </c:pt>
                <c:pt idx="652">
                  <c:v>1.2095115992162E-2</c:v>
                </c:pt>
                <c:pt idx="653">
                  <c:v>4.1118421052631998E-2</c:v>
                </c:pt>
                <c:pt idx="654">
                  <c:v>7.9785304997461004E-2</c:v>
                </c:pt>
                <c:pt idx="655">
                  <c:v>2.6573899598975999E-2</c:v>
                </c:pt>
                <c:pt idx="656">
                  <c:v>1.6906170752324999E-2</c:v>
                </c:pt>
                <c:pt idx="657">
                  <c:v>7.2442770211533E-3</c:v>
                </c:pt>
                <c:pt idx="658">
                  <c:v>2.1731256791017999E-2</c:v>
                </c:pt>
                <c:pt idx="659">
                  <c:v>3.1382773271533E-2</c:v>
                </c:pt>
                <c:pt idx="660">
                  <c:v>2.1719719091633002E-2</c:v>
                </c:pt>
                <c:pt idx="661">
                  <c:v>2.4127780726729001E-2</c:v>
                </c:pt>
                <c:pt idx="662">
                  <c:v>2.6534156696256E-2</c:v>
                </c:pt>
                <c:pt idx="663">
                  <c:v>2.4115561772011002E-3</c:v>
                </c:pt>
                <c:pt idx="664">
                  <c:v>2.6526478248288E-2</c:v>
                </c:pt>
                <c:pt idx="665">
                  <c:v>1.9286868053714001E-2</c:v>
                </c:pt>
                <c:pt idx="666">
                  <c:v>4.8207872345554003E-3</c:v>
                </c:pt>
                <c:pt idx="667">
                  <c:v>2.1692496806382001E-2</c:v>
                </c:pt>
                <c:pt idx="668">
                  <c:v>1.2048773434863999E-2</c:v>
                </c:pt>
                <c:pt idx="669">
                  <c:v>1.2047321880346001E-2</c:v>
                </c:pt>
                <c:pt idx="670">
                  <c:v>2.4091741351065E-2</c:v>
                </c:pt>
                <c:pt idx="671">
                  <c:v>1.6860157040320001E-2</c:v>
                </c:pt>
                <c:pt idx="672">
                  <c:v>-9.6327513546057009E-3</c:v>
                </c:pt>
                <c:pt idx="673">
                  <c:v>-2.4084198357458E-3</c:v>
                </c:pt>
                <c:pt idx="674">
                  <c:v>4.8169556840076998E-3</c:v>
                </c:pt>
                <c:pt idx="675">
                  <c:v>-4.8167236645634002E-3</c:v>
                </c:pt>
                <c:pt idx="676">
                  <c:v>0</c:v>
                </c:pt>
                <c:pt idx="677">
                  <c:v>1.2042389210018999E-2</c:v>
                </c:pt>
                <c:pt idx="678">
                  <c:v>-7.2245635159542002E-3</c:v>
                </c:pt>
                <c:pt idx="679">
                  <c:v>4.8167236645634002E-3</c:v>
                </c:pt>
                <c:pt idx="680">
                  <c:v>-4.8164916674694001E-3</c:v>
                </c:pt>
                <c:pt idx="681">
                  <c:v>7.2250854968450001E-3</c:v>
                </c:pt>
                <c:pt idx="682">
                  <c:v>4.8163756773028001E-3</c:v>
                </c:pt>
                <c:pt idx="683">
                  <c:v>1.2040359284321E-2</c:v>
                </c:pt>
                <c:pt idx="684">
                  <c:v>1.2038909756331999E-2</c:v>
                </c:pt>
                <c:pt idx="685">
                  <c:v>0</c:v>
                </c:pt>
                <c:pt idx="686">
                  <c:v>-2.4074921154633002E-3</c:v>
                </c:pt>
                <c:pt idx="687">
                  <c:v>7.2226502311247996E-3</c:v>
                </c:pt>
                <c:pt idx="688">
                  <c:v>1.6851633404752001E-2</c:v>
                </c:pt>
                <c:pt idx="689">
                  <c:v>1.6848794107736001E-2</c:v>
                </c:pt>
                <c:pt idx="690">
                  <c:v>9.6262604384762009E-3</c:v>
                </c:pt>
                <c:pt idx="691">
                  <c:v>1.2031667348461001E-2</c:v>
                </c:pt>
                <c:pt idx="692">
                  <c:v>9.6241759299360002E-3</c:v>
                </c:pt>
                <c:pt idx="693">
                  <c:v>7.2174373285859E-3</c:v>
                </c:pt>
                <c:pt idx="694">
                  <c:v>-4.8112776347759003E-3</c:v>
                </c:pt>
                <c:pt idx="695">
                  <c:v>1.2028772824595999E-2</c:v>
                </c:pt>
                <c:pt idx="696">
                  <c:v>7.2163956509189E-3</c:v>
                </c:pt>
                <c:pt idx="697">
                  <c:v>0</c:v>
                </c:pt>
                <c:pt idx="698">
                  <c:v>7.2158749248346001E-3</c:v>
                </c:pt>
                <c:pt idx="699">
                  <c:v>1.2025590456491E-2</c:v>
                </c:pt>
                <c:pt idx="700">
                  <c:v>2.1643460067815999E-2</c:v>
                </c:pt>
                <c:pt idx="701">
                  <c:v>8.6555106751298003E-2</c:v>
                </c:pt>
                <c:pt idx="702">
                  <c:v>8.1675795137888002E-2</c:v>
                </c:pt>
                <c:pt idx="703">
                  <c:v>7.2008064903268998E-2</c:v>
                </c:pt>
                <c:pt idx="704">
                  <c:v>3.8376666986471998E-2</c:v>
                </c:pt>
                <c:pt idx="705">
                  <c:v>9.5904862376522005E-3</c:v>
                </c:pt>
                <c:pt idx="706">
                  <c:v>0</c:v>
                </c:pt>
                <c:pt idx="707">
                  <c:v>-9.5895665515918996E-3</c:v>
                </c:pt>
                <c:pt idx="708">
                  <c:v>-2.1578594034717999E-2</c:v>
                </c:pt>
                <c:pt idx="709">
                  <c:v>-4.7962780882036E-3</c:v>
                </c:pt>
                <c:pt idx="710">
                  <c:v>7.1947622131088998E-3</c:v>
                </c:pt>
                <c:pt idx="711">
                  <c:v>1.1990407673861E-2</c:v>
                </c:pt>
                <c:pt idx="712">
                  <c:v>2.6375734324422001E-2</c:v>
                </c:pt>
                <c:pt idx="713">
                  <c:v>1.9177294083804999E-2</c:v>
                </c:pt>
                <c:pt idx="714">
                  <c:v>-2.3967021378583E-3</c:v>
                </c:pt>
                <c:pt idx="715">
                  <c:v>-1.1983797905232E-2</c:v>
                </c:pt>
                <c:pt idx="716">
                  <c:v>-4.7940936765904002E-3</c:v>
                </c:pt>
                <c:pt idx="717">
                  <c:v>4.7943235209512002E-3</c:v>
                </c:pt>
                <c:pt idx="718">
                  <c:v>0</c:v>
                </c:pt>
                <c:pt idx="719">
                  <c:v>4.7940936765904002E-3</c:v>
                </c:pt>
                <c:pt idx="720">
                  <c:v>1.1984659635666001E-2</c:v>
                </c:pt>
                <c:pt idx="721">
                  <c:v>0</c:v>
                </c:pt>
                <c:pt idx="722">
                  <c:v>4.7932893948472001E-3</c:v>
                </c:pt>
                <c:pt idx="723">
                  <c:v>9.5861192992546997E-3</c:v>
                </c:pt>
                <c:pt idx="724">
                  <c:v>-7.1889003378782998E-3</c:v>
                </c:pt>
                <c:pt idx="725">
                  <c:v>1.6775306748466001E-2</c:v>
                </c:pt>
                <c:pt idx="726">
                  <c:v>-7.1882113334131997E-3</c:v>
                </c:pt>
                <c:pt idx="727">
                  <c:v>1.4377456148759E-2</c:v>
                </c:pt>
                <c:pt idx="728">
                  <c:v>4.7917964444870002E-2</c:v>
                </c:pt>
                <c:pt idx="729">
                  <c:v>0.11015853249677</c:v>
                </c:pt>
                <c:pt idx="730">
                  <c:v>0.91618026983064005</c:v>
                </c:pt>
                <c:pt idx="731">
                  <c:v>0.16355749401474001</c:v>
                </c:pt>
                <c:pt idx="732">
                  <c:v>9.7027641045058996E-2</c:v>
                </c:pt>
                <c:pt idx="733">
                  <c:v>7.3291249970447003E-2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47A-41CB-988F-79747FFF756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Sheet1!$L$2:$L$735</c:f>
              <c:numCache>
                <c:formatCode>General</c:formatCode>
                <c:ptCount val="7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0.18259281801582</c:v>
                </c:pt>
                <c:pt idx="7">
                  <c:v>-6.0753341433779001E-2</c:v>
                </c:pt>
                <c:pt idx="8">
                  <c:v>6.0790273556230998E-2</c:v>
                </c:pt>
                <c:pt idx="9">
                  <c:v>0</c:v>
                </c:pt>
                <c:pt idx="10">
                  <c:v>0</c:v>
                </c:pt>
                <c:pt idx="11">
                  <c:v>0.12150668286756</c:v>
                </c:pt>
                <c:pt idx="12">
                  <c:v>0.12135922330097</c:v>
                </c:pt>
                <c:pt idx="13">
                  <c:v>-6.0606060606061003E-2</c:v>
                </c:pt>
                <c:pt idx="14">
                  <c:v>0</c:v>
                </c:pt>
                <c:pt idx="15">
                  <c:v>0</c:v>
                </c:pt>
                <c:pt idx="16">
                  <c:v>-6.0642813826562003E-2</c:v>
                </c:pt>
                <c:pt idx="17">
                  <c:v>-6.0679611650485001E-2</c:v>
                </c:pt>
                <c:pt idx="18">
                  <c:v>0</c:v>
                </c:pt>
                <c:pt idx="19">
                  <c:v>0</c:v>
                </c:pt>
                <c:pt idx="20">
                  <c:v>0.18214936247722999</c:v>
                </c:pt>
                <c:pt idx="21">
                  <c:v>0</c:v>
                </c:pt>
                <c:pt idx="22">
                  <c:v>0</c:v>
                </c:pt>
                <c:pt idx="23">
                  <c:v>6.0606060606061003E-2</c:v>
                </c:pt>
                <c:pt idx="24">
                  <c:v>0.1817080557238</c:v>
                </c:pt>
                <c:pt idx="25">
                  <c:v>0.12091898428053</c:v>
                </c:pt>
                <c:pt idx="26">
                  <c:v>0.18115942028986001</c:v>
                </c:pt>
                <c:pt idx="27">
                  <c:v>0.18083182640145001</c:v>
                </c:pt>
                <c:pt idx="28">
                  <c:v>0.12033694344164</c:v>
                </c:pt>
                <c:pt idx="29">
                  <c:v>-6.0096153846154E-2</c:v>
                </c:pt>
                <c:pt idx="30">
                  <c:v>6.0132291040288999E-2</c:v>
                </c:pt>
                <c:pt idx="31">
                  <c:v>0.12019230769231</c:v>
                </c:pt>
                <c:pt idx="32">
                  <c:v>0</c:v>
                </c:pt>
                <c:pt idx="33">
                  <c:v>6.0024009603842E-2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5.9988002399519999E-2</c:v>
                </c:pt>
                <c:pt idx="40">
                  <c:v>5.9952038369305002E-2</c:v>
                </c:pt>
                <c:pt idx="41">
                  <c:v>-5.9916117435589999E-2</c:v>
                </c:pt>
                <c:pt idx="42">
                  <c:v>-5.9952038369305002E-2</c:v>
                </c:pt>
                <c:pt idx="43">
                  <c:v>0.11997600479904</c:v>
                </c:pt>
                <c:pt idx="44">
                  <c:v>5.9916117435589999E-2</c:v>
                </c:pt>
                <c:pt idx="45">
                  <c:v>5.9880239520958001E-2</c:v>
                </c:pt>
                <c:pt idx="46">
                  <c:v>0</c:v>
                </c:pt>
                <c:pt idx="47">
                  <c:v>5.9844404548175002E-2</c:v>
                </c:pt>
                <c:pt idx="48">
                  <c:v>0.11961722488038</c:v>
                </c:pt>
                <c:pt idx="49">
                  <c:v>5.9737156511349997E-2</c:v>
                </c:pt>
                <c:pt idx="50">
                  <c:v>5.9701492537313001E-2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0.11933174224343999</c:v>
                </c:pt>
                <c:pt idx="55">
                  <c:v>5.9594755661501998E-2</c:v>
                </c:pt>
                <c:pt idx="56">
                  <c:v>0</c:v>
                </c:pt>
                <c:pt idx="57">
                  <c:v>5.9559261465157998E-2</c:v>
                </c:pt>
                <c:pt idx="58">
                  <c:v>5.9523809523809999E-2</c:v>
                </c:pt>
                <c:pt idx="59">
                  <c:v>0</c:v>
                </c:pt>
                <c:pt idx="60">
                  <c:v>0.11897679952409</c:v>
                </c:pt>
                <c:pt idx="61">
                  <c:v>5.9417706476529997E-2</c:v>
                </c:pt>
                <c:pt idx="62">
                  <c:v>-5.9382422802849999E-2</c:v>
                </c:pt>
                <c:pt idx="63">
                  <c:v>-5.9417706476529997E-2</c:v>
                </c:pt>
                <c:pt idx="64">
                  <c:v>5.9453032104637003E-2</c:v>
                </c:pt>
                <c:pt idx="65">
                  <c:v>-5.9417706476529997E-2</c:v>
                </c:pt>
                <c:pt idx="66">
                  <c:v>0</c:v>
                </c:pt>
                <c:pt idx="67">
                  <c:v>0.11890606420927</c:v>
                </c:pt>
                <c:pt idx="68">
                  <c:v>0</c:v>
                </c:pt>
                <c:pt idx="69">
                  <c:v>5.9382422802849999E-2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-5.9347181008902003E-2</c:v>
                </c:pt>
                <c:pt idx="74">
                  <c:v>0</c:v>
                </c:pt>
                <c:pt idx="75">
                  <c:v>0</c:v>
                </c:pt>
                <c:pt idx="76">
                  <c:v>5.9382422802849999E-2</c:v>
                </c:pt>
                <c:pt idx="77">
                  <c:v>5.9347181008902003E-2</c:v>
                </c:pt>
                <c:pt idx="78">
                  <c:v>0.11862396204033</c:v>
                </c:pt>
                <c:pt idx="79">
                  <c:v>0.17772511848340999</c:v>
                </c:pt>
                <c:pt idx="80">
                  <c:v>0.11827321111767999</c:v>
                </c:pt>
                <c:pt idx="81">
                  <c:v>0</c:v>
                </c:pt>
                <c:pt idx="82">
                  <c:v>5.9066745422326997E-2</c:v>
                </c:pt>
                <c:pt idx="83">
                  <c:v>0</c:v>
                </c:pt>
                <c:pt idx="84">
                  <c:v>5.9031877213695003E-2</c:v>
                </c:pt>
                <c:pt idx="85">
                  <c:v>0</c:v>
                </c:pt>
                <c:pt idx="86">
                  <c:v>-5.8997050147492999E-2</c:v>
                </c:pt>
                <c:pt idx="87">
                  <c:v>-5.9031877213695003E-2</c:v>
                </c:pt>
                <c:pt idx="88">
                  <c:v>5.9066745422326997E-2</c:v>
                </c:pt>
                <c:pt idx="89">
                  <c:v>5.9031877213695003E-2</c:v>
                </c:pt>
                <c:pt idx="90">
                  <c:v>0.11799410029499</c:v>
                </c:pt>
                <c:pt idx="91">
                  <c:v>0</c:v>
                </c:pt>
                <c:pt idx="92">
                  <c:v>5.8927519151444001E-2</c:v>
                </c:pt>
                <c:pt idx="93">
                  <c:v>5.8892815076561002E-2</c:v>
                </c:pt>
                <c:pt idx="94">
                  <c:v>-5.8858151854032002E-2</c:v>
                </c:pt>
                <c:pt idx="95">
                  <c:v>0</c:v>
                </c:pt>
                <c:pt idx="96">
                  <c:v>5.8892815076561002E-2</c:v>
                </c:pt>
                <c:pt idx="97">
                  <c:v>0</c:v>
                </c:pt>
                <c:pt idx="98">
                  <c:v>0.1765744555621</c:v>
                </c:pt>
                <c:pt idx="99">
                  <c:v>-5.8754406580494002E-2</c:v>
                </c:pt>
                <c:pt idx="100">
                  <c:v>0.11757789535567</c:v>
                </c:pt>
                <c:pt idx="101">
                  <c:v>0</c:v>
                </c:pt>
                <c:pt idx="102">
                  <c:v>5.871990604815E-2</c:v>
                </c:pt>
                <c:pt idx="103">
                  <c:v>-5.8685446009389998E-2</c:v>
                </c:pt>
                <c:pt idx="104">
                  <c:v>5.871990604815E-2</c:v>
                </c:pt>
                <c:pt idx="105">
                  <c:v>0</c:v>
                </c:pt>
                <c:pt idx="106">
                  <c:v>0.23474178403755999</c:v>
                </c:pt>
                <c:pt idx="107">
                  <c:v>0.23419203747073</c:v>
                </c:pt>
                <c:pt idx="108">
                  <c:v>0.17523364485980999</c:v>
                </c:pt>
                <c:pt idx="109">
                  <c:v>0</c:v>
                </c:pt>
                <c:pt idx="110">
                  <c:v>0</c:v>
                </c:pt>
                <c:pt idx="111">
                  <c:v>5.8309037900875001E-2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5.8275058275058002E-2</c:v>
                </c:pt>
                <c:pt idx="116">
                  <c:v>-5.824111822947E-2</c:v>
                </c:pt>
                <c:pt idx="117">
                  <c:v>0</c:v>
                </c:pt>
                <c:pt idx="118">
                  <c:v>0</c:v>
                </c:pt>
                <c:pt idx="119">
                  <c:v>5.8275058275058002E-2</c:v>
                </c:pt>
                <c:pt idx="120">
                  <c:v>5.824111822947E-2</c:v>
                </c:pt>
                <c:pt idx="121">
                  <c:v>5.8207217694993998E-2</c:v>
                </c:pt>
                <c:pt idx="122">
                  <c:v>0</c:v>
                </c:pt>
                <c:pt idx="123">
                  <c:v>-0.11634671320535001</c:v>
                </c:pt>
                <c:pt idx="124">
                  <c:v>0</c:v>
                </c:pt>
                <c:pt idx="125">
                  <c:v>5.824111822947E-2</c:v>
                </c:pt>
                <c:pt idx="126">
                  <c:v>0</c:v>
                </c:pt>
                <c:pt idx="127">
                  <c:v>0.17462165308498001</c:v>
                </c:pt>
                <c:pt idx="128">
                  <c:v>-5.8105752469494003E-2</c:v>
                </c:pt>
                <c:pt idx="129">
                  <c:v>0</c:v>
                </c:pt>
                <c:pt idx="130">
                  <c:v>0</c:v>
                </c:pt>
                <c:pt idx="131">
                  <c:v>-5.8139534883720999E-2</c:v>
                </c:pt>
                <c:pt idx="132">
                  <c:v>5.8173356602676002E-2</c:v>
                </c:pt>
                <c:pt idx="133">
                  <c:v>5.8139534883720999E-2</c:v>
                </c:pt>
                <c:pt idx="134">
                  <c:v>0</c:v>
                </c:pt>
                <c:pt idx="135">
                  <c:v>0</c:v>
                </c:pt>
                <c:pt idx="136">
                  <c:v>0.11621150493899</c:v>
                </c:pt>
                <c:pt idx="137">
                  <c:v>0</c:v>
                </c:pt>
                <c:pt idx="138">
                  <c:v>5.8038305281486E-2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5.8004640371230001E-2</c:v>
                </c:pt>
                <c:pt idx="144">
                  <c:v>5.7971014492753999E-2</c:v>
                </c:pt>
                <c:pt idx="145">
                  <c:v>5.7937427578216003E-2</c:v>
                </c:pt>
                <c:pt idx="146">
                  <c:v>0</c:v>
                </c:pt>
                <c:pt idx="147">
                  <c:v>0.11580775911985999</c:v>
                </c:pt>
                <c:pt idx="148">
                  <c:v>0.11567379988433001</c:v>
                </c:pt>
                <c:pt idx="149">
                  <c:v>5.7770075101098002E-2</c:v>
                </c:pt>
                <c:pt idx="150">
                  <c:v>0</c:v>
                </c:pt>
                <c:pt idx="151">
                  <c:v>-5.7736720554273001E-2</c:v>
                </c:pt>
                <c:pt idx="152">
                  <c:v>0</c:v>
                </c:pt>
                <c:pt idx="153">
                  <c:v>0.1155401502022</c:v>
                </c:pt>
                <c:pt idx="154">
                  <c:v>5.7703404500866001E-2</c:v>
                </c:pt>
                <c:pt idx="155">
                  <c:v>0</c:v>
                </c:pt>
                <c:pt idx="156">
                  <c:v>-5.7670126874278999E-2</c:v>
                </c:pt>
                <c:pt idx="157">
                  <c:v>5.7703404500866001E-2</c:v>
                </c:pt>
                <c:pt idx="158">
                  <c:v>0</c:v>
                </c:pt>
                <c:pt idx="159">
                  <c:v>5.7670126874278999E-2</c:v>
                </c:pt>
                <c:pt idx="160">
                  <c:v>5.7636887608069003E-2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5.7603686635944999E-2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0.11514104778353</c:v>
                </c:pt>
                <c:pt idx="170">
                  <c:v>5.7504312823462002E-2</c:v>
                </c:pt>
                <c:pt idx="171">
                  <c:v>0.11494252873563</c:v>
                </c:pt>
                <c:pt idx="172">
                  <c:v>5.7405281285877997E-2</c:v>
                </c:pt>
                <c:pt idx="173">
                  <c:v>5.7372346528973002E-2</c:v>
                </c:pt>
                <c:pt idx="174">
                  <c:v>-5.7339449541283997E-2</c:v>
                </c:pt>
                <c:pt idx="175">
                  <c:v>5.7372346528973002E-2</c:v>
                </c:pt>
                <c:pt idx="176">
                  <c:v>5.7339449541283997E-2</c:v>
                </c:pt>
                <c:pt idx="177">
                  <c:v>5.730659025788E-2</c:v>
                </c:pt>
                <c:pt idx="178">
                  <c:v>5.7273768613974999E-2</c:v>
                </c:pt>
                <c:pt idx="179">
                  <c:v>0</c:v>
                </c:pt>
                <c:pt idx="180">
                  <c:v>0</c:v>
                </c:pt>
                <c:pt idx="181">
                  <c:v>5.7240984544934002E-2</c:v>
                </c:pt>
                <c:pt idx="182">
                  <c:v>0</c:v>
                </c:pt>
                <c:pt idx="183">
                  <c:v>0</c:v>
                </c:pt>
                <c:pt idx="184">
                  <c:v>5.7208237986269998E-2</c:v>
                </c:pt>
                <c:pt idx="185">
                  <c:v>0</c:v>
                </c:pt>
                <c:pt idx="186">
                  <c:v>0.11435105774727999</c:v>
                </c:pt>
                <c:pt idx="187">
                  <c:v>0</c:v>
                </c:pt>
                <c:pt idx="188">
                  <c:v>5.7110222729869001E-2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0.11415525114154999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5.7012542759407002E-2</c:v>
                </c:pt>
                <c:pt idx="199">
                  <c:v>-5.6980056980057002E-2</c:v>
                </c:pt>
                <c:pt idx="200">
                  <c:v>0.17103762827822</c:v>
                </c:pt>
                <c:pt idx="201">
                  <c:v>-5.6915196357426999E-2</c:v>
                </c:pt>
                <c:pt idx="202">
                  <c:v>5.6947608200456003E-2</c:v>
                </c:pt>
                <c:pt idx="203">
                  <c:v>0</c:v>
                </c:pt>
                <c:pt idx="204">
                  <c:v>0</c:v>
                </c:pt>
                <c:pt idx="205">
                  <c:v>-5.6915196357426999E-2</c:v>
                </c:pt>
                <c:pt idx="206">
                  <c:v>5.6947608200456003E-2</c:v>
                </c:pt>
                <c:pt idx="207">
                  <c:v>5.6915196357426999E-2</c:v>
                </c:pt>
                <c:pt idx="208">
                  <c:v>0</c:v>
                </c:pt>
                <c:pt idx="209">
                  <c:v>5.6882821387940999E-2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0.17055144968732</c:v>
                </c:pt>
                <c:pt idx="214">
                  <c:v>0.17026106696935001</c:v>
                </c:pt>
                <c:pt idx="215">
                  <c:v>0</c:v>
                </c:pt>
                <c:pt idx="216">
                  <c:v>5.6657223796034002E-2</c:v>
                </c:pt>
                <c:pt idx="217">
                  <c:v>5.6625141562854003E-2</c:v>
                </c:pt>
                <c:pt idx="218">
                  <c:v>0</c:v>
                </c:pt>
                <c:pt idx="219">
                  <c:v>0.16977928692698999</c:v>
                </c:pt>
                <c:pt idx="220">
                  <c:v>0</c:v>
                </c:pt>
                <c:pt idx="221">
                  <c:v>5.6497175141243E-2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5.6465273856577999E-2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0.11286681715576</c:v>
                </c:pt>
                <c:pt idx="230">
                  <c:v>0.16910935738444</c:v>
                </c:pt>
                <c:pt idx="231">
                  <c:v>0.11254924029263</c:v>
                </c:pt>
                <c:pt idx="232">
                  <c:v>-5.6211354693647998E-2</c:v>
                </c:pt>
                <c:pt idx="233">
                  <c:v>0.16872890888639</c:v>
                </c:pt>
                <c:pt idx="234">
                  <c:v>0</c:v>
                </c:pt>
                <c:pt idx="235">
                  <c:v>0.11229646266142999</c:v>
                </c:pt>
                <c:pt idx="236">
                  <c:v>5.6085249579361E-2</c:v>
                </c:pt>
                <c:pt idx="237">
                  <c:v>0</c:v>
                </c:pt>
                <c:pt idx="238">
                  <c:v>-5.6053811659193001E-2</c:v>
                </c:pt>
                <c:pt idx="239">
                  <c:v>0</c:v>
                </c:pt>
                <c:pt idx="240">
                  <c:v>0</c:v>
                </c:pt>
                <c:pt idx="241">
                  <c:v>-5.6085249579361E-2</c:v>
                </c:pt>
                <c:pt idx="242">
                  <c:v>5.6116722783389E-2</c:v>
                </c:pt>
                <c:pt idx="243">
                  <c:v>0</c:v>
                </c:pt>
                <c:pt idx="244">
                  <c:v>-5.6085249579361E-2</c:v>
                </c:pt>
                <c:pt idx="245">
                  <c:v>0.11223344556678</c:v>
                </c:pt>
                <c:pt idx="246">
                  <c:v>5.6053811659193001E-2</c:v>
                </c:pt>
                <c:pt idx="247">
                  <c:v>0.11204481792717</c:v>
                </c:pt>
                <c:pt idx="248">
                  <c:v>5.5959709009512998E-2</c:v>
                </c:pt>
                <c:pt idx="249">
                  <c:v>-5.5928411633109999E-2</c:v>
                </c:pt>
                <c:pt idx="250">
                  <c:v>5.5959709009512998E-2</c:v>
                </c:pt>
                <c:pt idx="251">
                  <c:v>0.16778523489933</c:v>
                </c:pt>
                <c:pt idx="252">
                  <c:v>0</c:v>
                </c:pt>
                <c:pt idx="253">
                  <c:v>0.11166945840313</c:v>
                </c:pt>
                <c:pt idx="254">
                  <c:v>0</c:v>
                </c:pt>
                <c:pt idx="255">
                  <c:v>0</c:v>
                </c:pt>
                <c:pt idx="256">
                  <c:v>5.5772448410485002E-2</c:v>
                </c:pt>
                <c:pt idx="257">
                  <c:v>0</c:v>
                </c:pt>
                <c:pt idx="258">
                  <c:v>-5.5741360089186003E-2</c:v>
                </c:pt>
                <c:pt idx="259">
                  <c:v>0.11154489682097</c:v>
                </c:pt>
                <c:pt idx="260">
                  <c:v>0.22284122562674</c:v>
                </c:pt>
                <c:pt idx="261">
                  <c:v>5.5586436909394001E-2</c:v>
                </c:pt>
                <c:pt idx="262">
                  <c:v>0.11111111111110999</c:v>
                </c:pt>
                <c:pt idx="263">
                  <c:v>-5.5493895671476001E-2</c:v>
                </c:pt>
                <c:pt idx="264">
                  <c:v>-5.5524708495279997E-2</c:v>
                </c:pt>
                <c:pt idx="265">
                  <c:v>0</c:v>
                </c:pt>
                <c:pt idx="266">
                  <c:v>0</c:v>
                </c:pt>
                <c:pt idx="267">
                  <c:v>0.16666666666666999</c:v>
                </c:pt>
                <c:pt idx="268">
                  <c:v>0.11092623405435</c:v>
                </c:pt>
                <c:pt idx="269">
                  <c:v>5.5401662049862001E-2</c:v>
                </c:pt>
                <c:pt idx="270">
                  <c:v>0</c:v>
                </c:pt>
                <c:pt idx="271">
                  <c:v>0</c:v>
                </c:pt>
                <c:pt idx="272">
                  <c:v>0.11074197120709001</c:v>
                </c:pt>
                <c:pt idx="273">
                  <c:v>5.5309734513273999E-2</c:v>
                </c:pt>
                <c:pt idx="274">
                  <c:v>5.5279159756772001E-2</c:v>
                </c:pt>
                <c:pt idx="275">
                  <c:v>0.11049723756906001</c:v>
                </c:pt>
                <c:pt idx="276">
                  <c:v>0.11037527593819001</c:v>
                </c:pt>
                <c:pt idx="277">
                  <c:v>0.11025358324145999</c:v>
                </c:pt>
                <c:pt idx="278">
                  <c:v>0</c:v>
                </c:pt>
                <c:pt idx="279">
                  <c:v>0.11013215859031</c:v>
                </c:pt>
                <c:pt idx="280">
                  <c:v>0.66006600660065995</c:v>
                </c:pt>
                <c:pt idx="281">
                  <c:v>0.10928961748634</c:v>
                </c:pt>
                <c:pt idx="282">
                  <c:v>0.16375545851528001</c:v>
                </c:pt>
                <c:pt idx="283">
                  <c:v>0.10899182561308</c:v>
                </c:pt>
                <c:pt idx="284">
                  <c:v>0.21774632553076001</c:v>
                </c:pt>
                <c:pt idx="285">
                  <c:v>5.4318305268876002E-2</c:v>
                </c:pt>
                <c:pt idx="286">
                  <c:v>0.1085776330076</c:v>
                </c:pt>
                <c:pt idx="287">
                  <c:v>0.21691973969631001</c:v>
                </c:pt>
                <c:pt idx="288">
                  <c:v>5.4112554112554001E-2</c:v>
                </c:pt>
                <c:pt idx="289">
                  <c:v>0</c:v>
                </c:pt>
                <c:pt idx="290">
                  <c:v>-5.4083288263925999E-2</c:v>
                </c:pt>
                <c:pt idx="291">
                  <c:v>5.4112554112554001E-2</c:v>
                </c:pt>
                <c:pt idx="292">
                  <c:v>-0.10816657652785</c:v>
                </c:pt>
                <c:pt idx="293">
                  <c:v>5.4141851651325998E-2</c:v>
                </c:pt>
                <c:pt idx="294">
                  <c:v>0</c:v>
                </c:pt>
                <c:pt idx="295">
                  <c:v>0</c:v>
                </c:pt>
                <c:pt idx="296">
                  <c:v>5.4112554112554001E-2</c:v>
                </c:pt>
                <c:pt idx="297">
                  <c:v>5.4083288263925999E-2</c:v>
                </c:pt>
                <c:pt idx="298">
                  <c:v>0.10810810810811</c:v>
                </c:pt>
                <c:pt idx="299">
                  <c:v>0</c:v>
                </c:pt>
                <c:pt idx="300">
                  <c:v>0</c:v>
                </c:pt>
                <c:pt idx="301">
                  <c:v>0.10799136069114</c:v>
                </c:pt>
                <c:pt idx="302">
                  <c:v>0</c:v>
                </c:pt>
                <c:pt idx="303">
                  <c:v>5.3937432578209002E-2</c:v>
                </c:pt>
                <c:pt idx="304">
                  <c:v>0</c:v>
                </c:pt>
                <c:pt idx="305">
                  <c:v>0</c:v>
                </c:pt>
                <c:pt idx="306">
                  <c:v>-5.3908355795148001E-2</c:v>
                </c:pt>
                <c:pt idx="307">
                  <c:v>-5.3937432578209002E-2</c:v>
                </c:pt>
                <c:pt idx="308">
                  <c:v>5.3966540744738001E-2</c:v>
                </c:pt>
                <c:pt idx="309">
                  <c:v>0</c:v>
                </c:pt>
                <c:pt idx="310">
                  <c:v>0.10787486515642</c:v>
                </c:pt>
                <c:pt idx="311">
                  <c:v>0</c:v>
                </c:pt>
                <c:pt idx="312">
                  <c:v>0.10775862068966</c:v>
                </c:pt>
                <c:pt idx="313">
                  <c:v>5.3821313240043002E-2</c:v>
                </c:pt>
                <c:pt idx="314">
                  <c:v>0</c:v>
                </c:pt>
                <c:pt idx="315">
                  <c:v>0.16137708445401</c:v>
                </c:pt>
                <c:pt idx="316">
                  <c:v>0</c:v>
                </c:pt>
                <c:pt idx="317">
                  <c:v>5.3705692803436997E-2</c:v>
                </c:pt>
                <c:pt idx="318">
                  <c:v>0.21470746108427</c:v>
                </c:pt>
                <c:pt idx="319">
                  <c:v>-5.3561863952866003E-2</c:v>
                </c:pt>
                <c:pt idx="320">
                  <c:v>5.3590568060021E-2</c:v>
                </c:pt>
                <c:pt idx="321">
                  <c:v>0</c:v>
                </c:pt>
                <c:pt idx="322">
                  <c:v>0</c:v>
                </c:pt>
                <c:pt idx="323">
                  <c:v>0.16068559185860001</c:v>
                </c:pt>
                <c:pt idx="324">
                  <c:v>0.64171122994651997</c:v>
                </c:pt>
                <c:pt idx="325">
                  <c:v>0.15940488841657999</c:v>
                </c:pt>
                <c:pt idx="326">
                  <c:v>5.3050397877983997E-2</c:v>
                </c:pt>
                <c:pt idx="327">
                  <c:v>0</c:v>
                </c:pt>
                <c:pt idx="328">
                  <c:v>0</c:v>
                </c:pt>
                <c:pt idx="329">
                  <c:v>5.3022269353128003E-2</c:v>
                </c:pt>
                <c:pt idx="330">
                  <c:v>5.2994170641229001E-2</c:v>
                </c:pt>
                <c:pt idx="331">
                  <c:v>0</c:v>
                </c:pt>
                <c:pt idx="332">
                  <c:v>0</c:v>
                </c:pt>
                <c:pt idx="333">
                  <c:v>0.15889830508475</c:v>
                </c:pt>
                <c:pt idx="334">
                  <c:v>0</c:v>
                </c:pt>
                <c:pt idx="335">
                  <c:v>0</c:v>
                </c:pt>
                <c:pt idx="336">
                  <c:v>-5.2882072977260997E-2</c:v>
                </c:pt>
                <c:pt idx="337">
                  <c:v>0.10582010582011001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5.2854122621563998E-2</c:v>
                </c:pt>
                <c:pt idx="344">
                  <c:v>5.2826201796091002E-2</c:v>
                </c:pt>
                <c:pt idx="345">
                  <c:v>5.2798310454065002E-2</c:v>
                </c:pt>
                <c:pt idx="346">
                  <c:v>-5.2770448548813E-2</c:v>
                </c:pt>
                <c:pt idx="347">
                  <c:v>-5.2798310454065002E-2</c:v>
                </c:pt>
                <c:pt idx="348">
                  <c:v>0</c:v>
                </c:pt>
                <c:pt idx="349">
                  <c:v>0</c:v>
                </c:pt>
                <c:pt idx="350">
                  <c:v>5.2826201796091002E-2</c:v>
                </c:pt>
                <c:pt idx="351">
                  <c:v>0.21119324181626001</c:v>
                </c:pt>
                <c:pt idx="352">
                  <c:v>5.2687038988408999E-2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-5.2659294365456001E-2</c:v>
                </c:pt>
                <c:pt idx="359">
                  <c:v>0</c:v>
                </c:pt>
                <c:pt idx="360">
                  <c:v>5.2687038988408999E-2</c:v>
                </c:pt>
                <c:pt idx="361">
                  <c:v>0</c:v>
                </c:pt>
                <c:pt idx="362">
                  <c:v>5.2659294365456001E-2</c:v>
                </c:pt>
                <c:pt idx="363">
                  <c:v>5.2631578947368002E-2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0.10520778537611999</c:v>
                </c:pt>
                <c:pt idx="370">
                  <c:v>5.2548607461902E-2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5.2521008403360998E-2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5.2493438320210001E-2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5.2465897166842003E-2</c:v>
                </c:pt>
                <c:pt idx="392">
                  <c:v>0</c:v>
                </c:pt>
                <c:pt idx="393">
                  <c:v>-0.10487676979549</c:v>
                </c:pt>
                <c:pt idx="394">
                  <c:v>5.2493438320210001E-2</c:v>
                </c:pt>
                <c:pt idx="395">
                  <c:v>0</c:v>
                </c:pt>
                <c:pt idx="396">
                  <c:v>0</c:v>
                </c:pt>
                <c:pt idx="397">
                  <c:v>0.15739769150051999</c:v>
                </c:pt>
                <c:pt idx="398">
                  <c:v>0.1047668936616</c:v>
                </c:pt>
                <c:pt idx="399">
                  <c:v>-5.2328623757194999E-2</c:v>
                </c:pt>
                <c:pt idx="400">
                  <c:v>0</c:v>
                </c:pt>
                <c:pt idx="401">
                  <c:v>-5.2356020942408002E-2</c:v>
                </c:pt>
                <c:pt idx="402">
                  <c:v>5.2383446830800998E-2</c:v>
                </c:pt>
                <c:pt idx="403">
                  <c:v>0.10471204188482</c:v>
                </c:pt>
                <c:pt idx="404">
                  <c:v>-5.2301255230125999E-2</c:v>
                </c:pt>
                <c:pt idx="405">
                  <c:v>0.10465724751439</c:v>
                </c:pt>
                <c:pt idx="406">
                  <c:v>0.20909566126502999</c:v>
                </c:pt>
                <c:pt idx="407">
                  <c:v>5.2164840897234999E-2</c:v>
                </c:pt>
                <c:pt idx="408">
                  <c:v>0</c:v>
                </c:pt>
                <c:pt idx="409">
                  <c:v>-0.10427528675703999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5.2192066805846003E-2</c:v>
                </c:pt>
                <c:pt idx="414">
                  <c:v>0</c:v>
                </c:pt>
                <c:pt idx="415">
                  <c:v>5.2164840897234999E-2</c:v>
                </c:pt>
                <c:pt idx="416">
                  <c:v>0</c:v>
                </c:pt>
                <c:pt idx="417">
                  <c:v>0</c:v>
                </c:pt>
                <c:pt idx="418">
                  <c:v>0.10427528675703999</c:v>
                </c:pt>
                <c:pt idx="419">
                  <c:v>5.2083333333333003E-2</c:v>
                </c:pt>
                <c:pt idx="420">
                  <c:v>0.10411244143675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-5.2002080083202999E-2</c:v>
                </c:pt>
                <c:pt idx="425">
                  <c:v>0</c:v>
                </c:pt>
                <c:pt idx="426">
                  <c:v>5.2029136316337002E-2</c:v>
                </c:pt>
                <c:pt idx="427">
                  <c:v>0.41601664066562999</c:v>
                </c:pt>
                <c:pt idx="428">
                  <c:v>0.15535991714138001</c:v>
                </c:pt>
                <c:pt idx="429">
                  <c:v>5.1706308169597003E-2</c:v>
                </c:pt>
                <c:pt idx="430">
                  <c:v>0.15503875968992001</c:v>
                </c:pt>
                <c:pt idx="431">
                  <c:v>0.10319917440659999</c:v>
                </c:pt>
                <c:pt idx="432">
                  <c:v>0</c:v>
                </c:pt>
                <c:pt idx="433">
                  <c:v>0.10309278350515</c:v>
                </c:pt>
                <c:pt idx="434">
                  <c:v>5.1493305870236997E-2</c:v>
                </c:pt>
                <c:pt idx="435">
                  <c:v>0</c:v>
                </c:pt>
                <c:pt idx="436">
                  <c:v>0</c:v>
                </c:pt>
                <c:pt idx="437">
                  <c:v>5.1466803911477003E-2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0.10288065843621</c:v>
                </c:pt>
                <c:pt idx="443">
                  <c:v>0</c:v>
                </c:pt>
                <c:pt idx="444">
                  <c:v>0</c:v>
                </c:pt>
                <c:pt idx="445">
                  <c:v>5.1387461459404003E-2</c:v>
                </c:pt>
                <c:pt idx="446">
                  <c:v>5.1361068310220998E-2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0.10266940451745001</c:v>
                </c:pt>
                <c:pt idx="453">
                  <c:v>5.1282051282051003E-2</c:v>
                </c:pt>
                <c:pt idx="454">
                  <c:v>0</c:v>
                </c:pt>
                <c:pt idx="455">
                  <c:v>-5.1255766273705997E-2</c:v>
                </c:pt>
                <c:pt idx="456">
                  <c:v>0</c:v>
                </c:pt>
                <c:pt idx="457">
                  <c:v>0</c:v>
                </c:pt>
                <c:pt idx="458">
                  <c:v>-5.1282051282051003E-2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5.1308363263212003E-2</c:v>
                </c:pt>
                <c:pt idx="465">
                  <c:v>0</c:v>
                </c:pt>
                <c:pt idx="466">
                  <c:v>0</c:v>
                </c:pt>
                <c:pt idx="467">
                  <c:v>5.1282051282051003E-2</c:v>
                </c:pt>
                <c:pt idx="468">
                  <c:v>5.1255766273705997E-2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5.1229508196721001E-2</c:v>
                </c:pt>
                <c:pt idx="473">
                  <c:v>5.1203277009729001E-2</c:v>
                </c:pt>
                <c:pt idx="474">
                  <c:v>0</c:v>
                </c:pt>
                <c:pt idx="475">
                  <c:v>-5.1177072671443002E-2</c:v>
                </c:pt>
                <c:pt idx="476">
                  <c:v>0.15360983102919001</c:v>
                </c:pt>
                <c:pt idx="477">
                  <c:v>0</c:v>
                </c:pt>
                <c:pt idx="478">
                  <c:v>0</c:v>
                </c:pt>
                <c:pt idx="479">
                  <c:v>5.1124744376278002E-2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5.1098620337251002E-2</c:v>
                </c:pt>
                <c:pt idx="484">
                  <c:v>5.1072522982635003E-2</c:v>
                </c:pt>
                <c:pt idx="485">
                  <c:v>0</c:v>
                </c:pt>
                <c:pt idx="486">
                  <c:v>5.1046452271566997E-2</c:v>
                </c:pt>
                <c:pt idx="487">
                  <c:v>0</c:v>
                </c:pt>
                <c:pt idx="488">
                  <c:v>-5.1020408163265002E-2</c:v>
                </c:pt>
                <c:pt idx="489">
                  <c:v>5.1046452271566997E-2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5.1020408163265002E-2</c:v>
                </c:pt>
                <c:pt idx="495">
                  <c:v>-5.0994390617032002E-2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-5.1020408163265002E-2</c:v>
                </c:pt>
                <c:pt idx="503">
                  <c:v>0</c:v>
                </c:pt>
                <c:pt idx="504">
                  <c:v>0</c:v>
                </c:pt>
                <c:pt idx="505">
                  <c:v>-5.1046452271566997E-2</c:v>
                </c:pt>
                <c:pt idx="506">
                  <c:v>0</c:v>
                </c:pt>
                <c:pt idx="507">
                  <c:v>5.1072522982635003E-2</c:v>
                </c:pt>
                <c:pt idx="508">
                  <c:v>0.10209290454313</c:v>
                </c:pt>
                <c:pt idx="509">
                  <c:v>-5.0994390617032002E-2</c:v>
                </c:pt>
                <c:pt idx="510">
                  <c:v>5.1020408163265002E-2</c:v>
                </c:pt>
                <c:pt idx="511">
                  <c:v>5.0994390617032002E-2</c:v>
                </c:pt>
                <c:pt idx="512">
                  <c:v>0.10193679918451</c:v>
                </c:pt>
                <c:pt idx="513">
                  <c:v>0</c:v>
                </c:pt>
                <c:pt idx="514">
                  <c:v>0.10183299389002</c:v>
                </c:pt>
                <c:pt idx="515">
                  <c:v>0</c:v>
                </c:pt>
                <c:pt idx="516">
                  <c:v>-5.0864699898270999E-2</c:v>
                </c:pt>
                <c:pt idx="517">
                  <c:v>0</c:v>
                </c:pt>
                <c:pt idx="518">
                  <c:v>5.0890585241729999E-2</c:v>
                </c:pt>
                <c:pt idx="519">
                  <c:v>0</c:v>
                </c:pt>
                <c:pt idx="520">
                  <c:v>-5.0864699898270999E-2</c:v>
                </c:pt>
                <c:pt idx="521">
                  <c:v>0</c:v>
                </c:pt>
                <c:pt idx="522">
                  <c:v>0</c:v>
                </c:pt>
                <c:pt idx="523">
                  <c:v>5.0890585241729999E-2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5.0864699898270999E-2</c:v>
                </c:pt>
                <c:pt idx="528">
                  <c:v>5.0838840874427998E-2</c:v>
                </c:pt>
                <c:pt idx="529">
                  <c:v>0</c:v>
                </c:pt>
                <c:pt idx="530">
                  <c:v>0</c:v>
                </c:pt>
                <c:pt idx="531">
                  <c:v>-5.0813008130081001E-2</c:v>
                </c:pt>
                <c:pt idx="532">
                  <c:v>-5.0838840874427998E-2</c:v>
                </c:pt>
                <c:pt idx="533">
                  <c:v>-5.0864699898270999E-2</c:v>
                </c:pt>
                <c:pt idx="534">
                  <c:v>-5.0890585241729999E-2</c:v>
                </c:pt>
                <c:pt idx="535">
                  <c:v>0</c:v>
                </c:pt>
                <c:pt idx="536">
                  <c:v>-5.0916496945009999E-2</c:v>
                </c:pt>
                <c:pt idx="537">
                  <c:v>0</c:v>
                </c:pt>
                <c:pt idx="538">
                  <c:v>-5.0942435048394998E-2</c:v>
                </c:pt>
                <c:pt idx="539">
                  <c:v>0</c:v>
                </c:pt>
                <c:pt idx="540">
                  <c:v>0.10193679918451</c:v>
                </c:pt>
                <c:pt idx="541">
                  <c:v>-5.0916496945009999E-2</c:v>
                </c:pt>
                <c:pt idx="542">
                  <c:v>5.0942435048394998E-2</c:v>
                </c:pt>
                <c:pt idx="543">
                  <c:v>0</c:v>
                </c:pt>
                <c:pt idx="544">
                  <c:v>-5.0916496945009999E-2</c:v>
                </c:pt>
                <c:pt idx="545">
                  <c:v>0.10188487009679</c:v>
                </c:pt>
                <c:pt idx="546">
                  <c:v>0</c:v>
                </c:pt>
                <c:pt idx="547">
                  <c:v>0</c:v>
                </c:pt>
                <c:pt idx="548">
                  <c:v>0.15267175572519001</c:v>
                </c:pt>
                <c:pt idx="549">
                  <c:v>0.20325203252033</c:v>
                </c:pt>
                <c:pt idx="550">
                  <c:v>0.10141987829615</c:v>
                </c:pt>
                <c:pt idx="551">
                  <c:v>5.0658561296859E-2</c:v>
                </c:pt>
                <c:pt idx="552">
                  <c:v>0.45569620253165</c:v>
                </c:pt>
                <c:pt idx="553">
                  <c:v>1.0080645161290001</c:v>
                </c:pt>
                <c:pt idx="554">
                  <c:v>0.19960079840319001</c:v>
                </c:pt>
                <c:pt idx="555">
                  <c:v>4.9800796812749001E-2</c:v>
                </c:pt>
                <c:pt idx="556">
                  <c:v>4.9776007964160998E-2</c:v>
                </c:pt>
                <c:pt idx="557">
                  <c:v>4.9751243781095002E-2</c:v>
                </c:pt>
                <c:pt idx="558">
                  <c:v>0.14917951268026</c:v>
                </c:pt>
                <c:pt idx="559">
                  <c:v>0</c:v>
                </c:pt>
                <c:pt idx="560">
                  <c:v>9.9304865938431006E-2</c:v>
                </c:pt>
                <c:pt idx="561">
                  <c:v>0</c:v>
                </c:pt>
                <c:pt idx="562">
                  <c:v>0.24801587301587</c:v>
                </c:pt>
                <c:pt idx="563">
                  <c:v>4.9480455220187999E-2</c:v>
                </c:pt>
                <c:pt idx="564">
                  <c:v>0</c:v>
                </c:pt>
                <c:pt idx="565">
                  <c:v>9.8911968348169996E-2</c:v>
                </c:pt>
                <c:pt idx="566">
                  <c:v>-4.9407114624505998E-2</c:v>
                </c:pt>
                <c:pt idx="567">
                  <c:v>4.9431537320811E-2</c:v>
                </c:pt>
                <c:pt idx="568">
                  <c:v>9.8814229249011995E-2</c:v>
                </c:pt>
                <c:pt idx="569">
                  <c:v>0</c:v>
                </c:pt>
                <c:pt idx="570">
                  <c:v>-4.9358341559724003E-2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4.9382716049382998E-2</c:v>
                </c:pt>
                <c:pt idx="577">
                  <c:v>9.8716683119446993E-2</c:v>
                </c:pt>
                <c:pt idx="578">
                  <c:v>4.9309664694279998E-2</c:v>
                </c:pt>
                <c:pt idx="579">
                  <c:v>4.9285362247412999E-2</c:v>
                </c:pt>
                <c:pt idx="580">
                  <c:v>0</c:v>
                </c:pt>
                <c:pt idx="581">
                  <c:v>4.9261083743841999E-2</c:v>
                </c:pt>
                <c:pt idx="582">
                  <c:v>9.8473658296406003E-2</c:v>
                </c:pt>
                <c:pt idx="583">
                  <c:v>4.9188391539596997E-2</c:v>
                </c:pt>
                <c:pt idx="584">
                  <c:v>0.19665683382498</c:v>
                </c:pt>
                <c:pt idx="585">
                  <c:v>9.8135426889106994E-2</c:v>
                </c:pt>
                <c:pt idx="586">
                  <c:v>0</c:v>
                </c:pt>
                <c:pt idx="587">
                  <c:v>4.9019607843136997E-2</c:v>
                </c:pt>
                <c:pt idx="588">
                  <c:v>0.19598236158745999</c:v>
                </c:pt>
                <c:pt idx="589">
                  <c:v>-4.8899755501221998E-2</c:v>
                </c:pt>
                <c:pt idx="590">
                  <c:v>0</c:v>
                </c:pt>
                <c:pt idx="591">
                  <c:v>4.8923679060664998E-2</c:v>
                </c:pt>
                <c:pt idx="592">
                  <c:v>0.14669926650366999</c:v>
                </c:pt>
                <c:pt idx="593">
                  <c:v>0</c:v>
                </c:pt>
                <c:pt idx="594">
                  <c:v>9.765625E-2</c:v>
                </c:pt>
                <c:pt idx="595">
                  <c:v>0.19512195121951001</c:v>
                </c:pt>
                <c:pt idx="596">
                  <c:v>0.19474196689386999</c:v>
                </c:pt>
                <c:pt idx="597">
                  <c:v>9.7181729834790995E-2</c:v>
                </c:pt>
                <c:pt idx="598">
                  <c:v>9.7087378640777003E-2</c:v>
                </c:pt>
                <c:pt idx="599">
                  <c:v>0.24248302618817</c:v>
                </c:pt>
                <c:pt idx="600">
                  <c:v>0</c:v>
                </c:pt>
                <c:pt idx="601">
                  <c:v>0.24189646831156</c:v>
                </c:pt>
                <c:pt idx="602">
                  <c:v>0.57915057915057999</c:v>
                </c:pt>
                <c:pt idx="603">
                  <c:v>4.7984644913628E-2</c:v>
                </c:pt>
                <c:pt idx="604">
                  <c:v>9.5923261390886999E-2</c:v>
                </c:pt>
                <c:pt idx="605">
                  <c:v>0</c:v>
                </c:pt>
                <c:pt idx="606">
                  <c:v>0.19166267369430001</c:v>
                </c:pt>
                <c:pt idx="607">
                  <c:v>4.7824007651841E-2</c:v>
                </c:pt>
                <c:pt idx="608">
                  <c:v>0.1434034416826</c:v>
                </c:pt>
                <c:pt idx="609">
                  <c:v>4.7732696897374999E-2</c:v>
                </c:pt>
                <c:pt idx="610">
                  <c:v>0.19083969465649001</c:v>
                </c:pt>
                <c:pt idx="611">
                  <c:v>9.5238095238094997E-2</c:v>
                </c:pt>
                <c:pt idx="612">
                  <c:v>4.7573739295909002E-2</c:v>
                </c:pt>
                <c:pt idx="613">
                  <c:v>-4.7551117451259999E-2</c:v>
                </c:pt>
                <c:pt idx="614">
                  <c:v>9.5147478591817006E-2</c:v>
                </c:pt>
                <c:pt idx="615">
                  <c:v>0</c:v>
                </c:pt>
                <c:pt idx="616">
                  <c:v>4.7528517110265997E-2</c:v>
                </c:pt>
                <c:pt idx="617">
                  <c:v>0.19002375296912</c:v>
                </c:pt>
                <c:pt idx="618">
                  <c:v>0</c:v>
                </c:pt>
                <c:pt idx="619">
                  <c:v>0.14224751066856001</c:v>
                </c:pt>
                <c:pt idx="620">
                  <c:v>0.14204545454545001</c:v>
                </c:pt>
                <c:pt idx="621">
                  <c:v>9.4562647754137003E-2</c:v>
                </c:pt>
                <c:pt idx="622">
                  <c:v>0.33065658951346</c:v>
                </c:pt>
                <c:pt idx="623">
                  <c:v>0.14124293785311001</c:v>
                </c:pt>
                <c:pt idx="624">
                  <c:v>0.2350728725905</c:v>
                </c:pt>
                <c:pt idx="625">
                  <c:v>4.6904315196998003E-2</c:v>
                </c:pt>
                <c:pt idx="626">
                  <c:v>0.18752930145335001</c:v>
                </c:pt>
                <c:pt idx="627">
                  <c:v>4.6794571829668001E-2</c:v>
                </c:pt>
                <c:pt idx="628">
                  <c:v>-9.3545369504209996E-2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9.3632958801497995E-2</c:v>
                </c:pt>
                <c:pt idx="633">
                  <c:v>0</c:v>
                </c:pt>
                <c:pt idx="634">
                  <c:v>4.6772684752104998E-2</c:v>
                </c:pt>
                <c:pt idx="635">
                  <c:v>-4.6750818139317002E-2</c:v>
                </c:pt>
                <c:pt idx="636">
                  <c:v>-4.6772684752104998E-2</c:v>
                </c:pt>
                <c:pt idx="637">
                  <c:v>0.140383715489</c:v>
                </c:pt>
                <c:pt idx="638">
                  <c:v>4.6728971962617001E-2</c:v>
                </c:pt>
                <c:pt idx="639">
                  <c:v>4.6707146193368E-2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-4.6685340802988001E-2</c:v>
                </c:pt>
                <c:pt idx="645">
                  <c:v>0.18682858477347</c:v>
                </c:pt>
                <c:pt idx="646">
                  <c:v>0</c:v>
                </c:pt>
                <c:pt idx="647">
                  <c:v>0</c:v>
                </c:pt>
                <c:pt idx="648">
                  <c:v>4.6620046620046998E-2</c:v>
                </c:pt>
                <c:pt idx="649">
                  <c:v>4.6598322460391001E-2</c:v>
                </c:pt>
                <c:pt idx="650">
                  <c:v>0</c:v>
                </c:pt>
                <c:pt idx="651">
                  <c:v>0</c:v>
                </c:pt>
                <c:pt idx="652">
                  <c:v>-4.6576618537494001E-2</c:v>
                </c:pt>
                <c:pt idx="653">
                  <c:v>4.6598322460391001E-2</c:v>
                </c:pt>
                <c:pt idx="654">
                  <c:v>4.6576618537494001E-2</c:v>
                </c:pt>
                <c:pt idx="655">
                  <c:v>4.6554934823090997E-2</c:v>
                </c:pt>
                <c:pt idx="656">
                  <c:v>0</c:v>
                </c:pt>
                <c:pt idx="657">
                  <c:v>0</c:v>
                </c:pt>
                <c:pt idx="658">
                  <c:v>-4.6533271288972E-2</c:v>
                </c:pt>
                <c:pt idx="659">
                  <c:v>-0.13966480446926999</c:v>
                </c:pt>
                <c:pt idx="660">
                  <c:v>0</c:v>
                </c:pt>
                <c:pt idx="661">
                  <c:v>4.6620046620046998E-2</c:v>
                </c:pt>
                <c:pt idx="662">
                  <c:v>0</c:v>
                </c:pt>
                <c:pt idx="663">
                  <c:v>-4.6598322460391001E-2</c:v>
                </c:pt>
                <c:pt idx="664">
                  <c:v>4.6620046620046998E-2</c:v>
                </c:pt>
                <c:pt idx="665">
                  <c:v>0</c:v>
                </c:pt>
                <c:pt idx="666">
                  <c:v>0</c:v>
                </c:pt>
                <c:pt idx="667">
                  <c:v>4.6598322460391001E-2</c:v>
                </c:pt>
                <c:pt idx="668">
                  <c:v>0</c:v>
                </c:pt>
                <c:pt idx="669">
                  <c:v>4.6576618537494001E-2</c:v>
                </c:pt>
                <c:pt idx="670">
                  <c:v>4.6554934823090997E-2</c:v>
                </c:pt>
                <c:pt idx="671">
                  <c:v>4.6533271288972E-2</c:v>
                </c:pt>
                <c:pt idx="672">
                  <c:v>-4.6511627906977E-2</c:v>
                </c:pt>
                <c:pt idx="673">
                  <c:v>4.6533271288972E-2</c:v>
                </c:pt>
                <c:pt idx="674">
                  <c:v>4.6511627906977E-2</c:v>
                </c:pt>
                <c:pt idx="675">
                  <c:v>9.2980009298001001E-2</c:v>
                </c:pt>
                <c:pt idx="676">
                  <c:v>4.6446818392940001E-2</c:v>
                </c:pt>
                <c:pt idx="677">
                  <c:v>4.6425255338904001E-2</c:v>
                </c:pt>
                <c:pt idx="678">
                  <c:v>0.83526682134570995</c:v>
                </c:pt>
                <c:pt idx="679">
                  <c:v>0.41417395306028998</c:v>
                </c:pt>
                <c:pt idx="680">
                  <c:v>0.45829514207149002</c:v>
                </c:pt>
                <c:pt idx="681">
                  <c:v>0.22810218978102001</c:v>
                </c:pt>
                <c:pt idx="682">
                  <c:v>9.1033227127902003E-2</c:v>
                </c:pt>
                <c:pt idx="683">
                  <c:v>0.13642564802182999</c:v>
                </c:pt>
                <c:pt idx="684">
                  <c:v>-4.5413260672115999E-2</c:v>
                </c:pt>
                <c:pt idx="685">
                  <c:v>4.5433893684689003E-2</c:v>
                </c:pt>
                <c:pt idx="686">
                  <c:v>4.5413260672115999E-2</c:v>
                </c:pt>
                <c:pt idx="687">
                  <c:v>0</c:v>
                </c:pt>
                <c:pt idx="688">
                  <c:v>0.22696323195641999</c:v>
                </c:pt>
                <c:pt idx="689">
                  <c:v>9.0579710144927994E-2</c:v>
                </c:pt>
                <c:pt idx="690">
                  <c:v>-4.5248868778281E-2</c:v>
                </c:pt>
                <c:pt idx="691">
                  <c:v>4.5269352648257002E-2</c:v>
                </c:pt>
                <c:pt idx="692">
                  <c:v>4.5248868778281E-2</c:v>
                </c:pt>
                <c:pt idx="693">
                  <c:v>0</c:v>
                </c:pt>
                <c:pt idx="694">
                  <c:v>-4.5228403437358997E-2</c:v>
                </c:pt>
                <c:pt idx="695">
                  <c:v>4.5248868778281E-2</c:v>
                </c:pt>
                <c:pt idx="696">
                  <c:v>0</c:v>
                </c:pt>
                <c:pt idx="697">
                  <c:v>0</c:v>
                </c:pt>
                <c:pt idx="698">
                  <c:v>0.13568521031208</c:v>
                </c:pt>
                <c:pt idx="699">
                  <c:v>9.0334236675699994E-2</c:v>
                </c:pt>
                <c:pt idx="700">
                  <c:v>4.5126353790613999E-2</c:v>
                </c:pt>
                <c:pt idx="701">
                  <c:v>4.5105999097879997E-2</c:v>
                </c:pt>
                <c:pt idx="702">
                  <c:v>4.5085662759243E-2</c:v>
                </c:pt>
                <c:pt idx="703">
                  <c:v>0</c:v>
                </c:pt>
                <c:pt idx="704">
                  <c:v>4.5065344749887E-2</c:v>
                </c:pt>
                <c:pt idx="705">
                  <c:v>0</c:v>
                </c:pt>
                <c:pt idx="706">
                  <c:v>4.5045045045045001E-2</c:v>
                </c:pt>
                <c:pt idx="707">
                  <c:v>9.0049527239981997E-2</c:v>
                </c:pt>
                <c:pt idx="708">
                  <c:v>4.4984255510571003E-2</c:v>
                </c:pt>
                <c:pt idx="709">
                  <c:v>0</c:v>
                </c:pt>
                <c:pt idx="710">
                  <c:v>4.4964028776977999E-2</c:v>
                </c:pt>
                <c:pt idx="711">
                  <c:v>0</c:v>
                </c:pt>
                <c:pt idx="712">
                  <c:v>0</c:v>
                </c:pt>
                <c:pt idx="713">
                  <c:v>8.9887640449438005E-2</c:v>
                </c:pt>
                <c:pt idx="714">
                  <c:v>4.4903457566232999E-2</c:v>
                </c:pt>
                <c:pt idx="715">
                  <c:v>-4.4883303411130997E-2</c:v>
                </c:pt>
                <c:pt idx="716">
                  <c:v>0</c:v>
                </c:pt>
                <c:pt idx="717">
                  <c:v>0</c:v>
                </c:pt>
                <c:pt idx="718">
                  <c:v>4.4903457566232999E-2</c:v>
                </c:pt>
                <c:pt idx="719">
                  <c:v>0.13464991023339001</c:v>
                </c:pt>
                <c:pt idx="720">
                  <c:v>0</c:v>
                </c:pt>
                <c:pt idx="721">
                  <c:v>0</c:v>
                </c:pt>
                <c:pt idx="722">
                  <c:v>-4.4822949350066997E-2</c:v>
                </c:pt>
                <c:pt idx="723">
                  <c:v>4.4843049327354001E-2</c:v>
                </c:pt>
                <c:pt idx="724">
                  <c:v>0</c:v>
                </c:pt>
                <c:pt idx="725">
                  <c:v>4.4822949350066997E-2</c:v>
                </c:pt>
                <c:pt idx="726">
                  <c:v>-4.4802867383513002E-2</c:v>
                </c:pt>
                <c:pt idx="727">
                  <c:v>4.4822949350066997E-2</c:v>
                </c:pt>
                <c:pt idx="728">
                  <c:v>0</c:v>
                </c:pt>
                <c:pt idx="729">
                  <c:v>4.4802867383513002E-2</c:v>
                </c:pt>
                <c:pt idx="730">
                  <c:v>0.13434841021048</c:v>
                </c:pt>
                <c:pt idx="731">
                  <c:v>8.9445438282648004E-2</c:v>
                </c:pt>
                <c:pt idx="732">
                  <c:v>0.13404825737265</c:v>
                </c:pt>
                <c:pt idx="73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47A-41CB-988F-79747FFF756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Sheet1!$M$2:$M$735</c:f>
              <c:numCache>
                <c:formatCode>General</c:formatCode>
                <c:ptCount val="734"/>
                <c:pt idx="0">
                  <c:v>3.2310177705977002E-2</c:v>
                </c:pt>
                <c:pt idx="1">
                  <c:v>4.8449612403101E-2</c:v>
                </c:pt>
                <c:pt idx="2">
                  <c:v>4.0355125100887998E-2</c:v>
                </c:pt>
                <c:pt idx="3">
                  <c:v>3.2271077047195999E-2</c:v>
                </c:pt>
                <c:pt idx="4">
                  <c:v>4.0325832728445997E-2</c:v>
                </c:pt>
                <c:pt idx="5">
                  <c:v>0</c:v>
                </c:pt>
                <c:pt idx="6">
                  <c:v>4.8371493066753E-2</c:v>
                </c:pt>
                <c:pt idx="7">
                  <c:v>3.2232070910556E-2</c:v>
                </c:pt>
                <c:pt idx="8">
                  <c:v>-8.0554212985339008E-3</c:v>
                </c:pt>
                <c:pt idx="9">
                  <c:v>8.0560702489325994E-2</c:v>
                </c:pt>
                <c:pt idx="10">
                  <c:v>4.8297512678097003E-2</c:v>
                </c:pt>
                <c:pt idx="11">
                  <c:v>-8.0456995735779004E-3</c:v>
                </c:pt>
                <c:pt idx="12">
                  <c:v>-1.6092693916962001E-2</c:v>
                </c:pt>
                <c:pt idx="13">
                  <c:v>8.0476420408819999E-3</c:v>
                </c:pt>
                <c:pt idx="14">
                  <c:v>3.2187977790295003E-2</c:v>
                </c:pt>
                <c:pt idx="15">
                  <c:v>2.4133215348725E-2</c:v>
                </c:pt>
                <c:pt idx="16">
                  <c:v>5.6297249477239998E-2</c:v>
                </c:pt>
                <c:pt idx="17">
                  <c:v>4.0189695362109E-2</c:v>
                </c:pt>
                <c:pt idx="18">
                  <c:v>5.6242969628795998E-2</c:v>
                </c:pt>
                <c:pt idx="19">
                  <c:v>1.6060387055328001E-2</c:v>
                </c:pt>
                <c:pt idx="20">
                  <c:v>4.8173424327578998E-2</c:v>
                </c:pt>
                <c:pt idx="21">
                  <c:v>3.2100152475724002E-2</c:v>
                </c:pt>
                <c:pt idx="22">
                  <c:v>4.8134777376655002E-2</c:v>
                </c:pt>
                <c:pt idx="23">
                  <c:v>0.50517199903776999</c:v>
                </c:pt>
                <c:pt idx="24">
                  <c:v>6.3826392213179997E-2</c:v>
                </c:pt>
                <c:pt idx="25">
                  <c:v>5.5812470100462003E-2</c:v>
                </c:pt>
                <c:pt idx="26">
                  <c:v>1.5937524902383E-2</c:v>
                </c:pt>
                <c:pt idx="27">
                  <c:v>1.5934985260138999E-2</c:v>
                </c:pt>
                <c:pt idx="28">
                  <c:v>0</c:v>
                </c:pt>
                <c:pt idx="29">
                  <c:v>1.5932446427149E-2</c:v>
                </c:pt>
                <c:pt idx="30">
                  <c:v>3.1859816806053001E-2</c:v>
                </c:pt>
                <c:pt idx="31">
                  <c:v>6.3699339119357004E-2</c:v>
                </c:pt>
                <c:pt idx="32">
                  <c:v>2.3872045834328001E-2</c:v>
                </c:pt>
                <c:pt idx="33">
                  <c:v>2.3866348448687E-2</c:v>
                </c:pt>
                <c:pt idx="34">
                  <c:v>7.9535512606378998E-3</c:v>
                </c:pt>
                <c:pt idx="35">
                  <c:v>0</c:v>
                </c:pt>
                <c:pt idx="36">
                  <c:v>0</c:v>
                </c:pt>
                <c:pt idx="37">
                  <c:v>1.5905837442341E-2</c:v>
                </c:pt>
                <c:pt idx="38">
                  <c:v>-2.3854961832061001E-2</c:v>
                </c:pt>
                <c:pt idx="39">
                  <c:v>-7.9535512606378998E-3</c:v>
                </c:pt>
                <c:pt idx="40">
                  <c:v>1.5908367801463999E-2</c:v>
                </c:pt>
                <c:pt idx="41">
                  <c:v>-1.5905837442341E-2</c:v>
                </c:pt>
                <c:pt idx="42">
                  <c:v>-2.3862551702194999E-2</c:v>
                </c:pt>
                <c:pt idx="43">
                  <c:v>1.5912164850027999E-2</c:v>
                </c:pt>
                <c:pt idx="44">
                  <c:v>2.3864449924429001E-2</c:v>
                </c:pt>
                <c:pt idx="45">
                  <c:v>1.5905837442341E-2</c:v>
                </c:pt>
                <c:pt idx="46">
                  <c:v>1.5903307888041E-2</c:v>
                </c:pt>
                <c:pt idx="47">
                  <c:v>-7.9503895690888997E-3</c:v>
                </c:pt>
                <c:pt idx="48">
                  <c:v>4.7706130237735997E-2</c:v>
                </c:pt>
                <c:pt idx="49">
                  <c:v>3.1788921560836E-2</c:v>
                </c:pt>
                <c:pt idx="50">
                  <c:v>0.10328116310479001</c:v>
                </c:pt>
                <c:pt idx="51">
                  <c:v>0.29365079365079</c:v>
                </c:pt>
                <c:pt idx="52">
                  <c:v>8.7045976101922995E-2</c:v>
                </c:pt>
                <c:pt idx="53">
                  <c:v>8.6970271979759997E-2</c:v>
                </c:pt>
                <c:pt idx="54">
                  <c:v>5.5296626905758997E-2</c:v>
                </c:pt>
                <c:pt idx="55">
                  <c:v>2.3685457129323E-2</c:v>
                </c:pt>
                <c:pt idx="56">
                  <c:v>7.8932828163232993E-2</c:v>
                </c:pt>
                <c:pt idx="57">
                  <c:v>7.8870573389069002E-3</c:v>
                </c:pt>
                <c:pt idx="58">
                  <c:v>3.9432176656151001E-2</c:v>
                </c:pt>
                <c:pt idx="59">
                  <c:v>4.7299960583366003E-2</c:v>
                </c:pt>
                <c:pt idx="60">
                  <c:v>6.3036797730674998E-2</c:v>
                </c:pt>
                <c:pt idx="61">
                  <c:v>2.3623907394283002E-2</c:v>
                </c:pt>
                <c:pt idx="62">
                  <c:v>5.5109431585576997E-2</c:v>
                </c:pt>
                <c:pt idx="63">
                  <c:v>3.1473758753639003E-2</c:v>
                </c:pt>
                <c:pt idx="64">
                  <c:v>6.2927711791080004E-2</c:v>
                </c:pt>
                <c:pt idx="65">
                  <c:v>7.8610172156276997E-2</c:v>
                </c:pt>
                <c:pt idx="66">
                  <c:v>2.3564527531223001E-2</c:v>
                </c:pt>
                <c:pt idx="67">
                  <c:v>0</c:v>
                </c:pt>
                <c:pt idx="68">
                  <c:v>2.3558975969844999E-2</c:v>
                </c:pt>
                <c:pt idx="69">
                  <c:v>5.4957996388474997E-2</c:v>
                </c:pt>
                <c:pt idx="70">
                  <c:v>2.3540489642185001E-2</c:v>
                </c:pt>
                <c:pt idx="71">
                  <c:v>1.5689966266572999E-2</c:v>
                </c:pt>
                <c:pt idx="72">
                  <c:v>-7.8437524511726E-3</c:v>
                </c:pt>
                <c:pt idx="73">
                  <c:v>1.5688735487919998E-2</c:v>
                </c:pt>
                <c:pt idx="74">
                  <c:v>1.5686274509804001E-2</c:v>
                </c:pt>
                <c:pt idx="75">
                  <c:v>7.8419071518193006E-3</c:v>
                </c:pt>
                <c:pt idx="76">
                  <c:v>3.9206461224810002E-2</c:v>
                </c:pt>
                <c:pt idx="77">
                  <c:v>2.3514657469823001E-2</c:v>
                </c:pt>
                <c:pt idx="78">
                  <c:v>5.4854635216676002E-2</c:v>
                </c:pt>
                <c:pt idx="79">
                  <c:v>7.8320802005012995E-3</c:v>
                </c:pt>
                <c:pt idx="80">
                  <c:v>0</c:v>
                </c:pt>
                <c:pt idx="81">
                  <c:v>7.8314668337379992E-3</c:v>
                </c:pt>
                <c:pt idx="82">
                  <c:v>-1.5661707126077E-2</c:v>
                </c:pt>
                <c:pt idx="83">
                  <c:v>0</c:v>
                </c:pt>
                <c:pt idx="84">
                  <c:v>3.1328320802004997E-2</c:v>
                </c:pt>
                <c:pt idx="85">
                  <c:v>0</c:v>
                </c:pt>
                <c:pt idx="86">
                  <c:v>3.9148136548700002E-2</c:v>
                </c:pt>
                <c:pt idx="87">
                  <c:v>3.9132816780151999E-2</c:v>
                </c:pt>
                <c:pt idx="88">
                  <c:v>2.3470505398216001E-2</c:v>
                </c:pt>
                <c:pt idx="89">
                  <c:v>7.8216660148612005E-3</c:v>
                </c:pt>
                <c:pt idx="90">
                  <c:v>-1.5642108556232999E-2</c:v>
                </c:pt>
                <c:pt idx="91">
                  <c:v>6.2578222778472997E-2</c:v>
                </c:pt>
                <c:pt idx="92">
                  <c:v>7.8173858661664004E-3</c:v>
                </c:pt>
                <c:pt idx="93">
                  <c:v>4.6900648792308E-2</c:v>
                </c:pt>
                <c:pt idx="94">
                  <c:v>-7.8131103992499003E-3</c:v>
                </c:pt>
                <c:pt idx="95">
                  <c:v>0</c:v>
                </c:pt>
                <c:pt idx="96">
                  <c:v>7.8137208938896998E-3</c:v>
                </c:pt>
                <c:pt idx="97">
                  <c:v>5.4691772794750002E-2</c:v>
                </c:pt>
                <c:pt idx="98">
                  <c:v>7.0279556457909995E-2</c:v>
                </c:pt>
                <c:pt idx="99">
                  <c:v>0.10924697619977</c:v>
                </c:pt>
                <c:pt idx="100">
                  <c:v>0.63917686491543002</c:v>
                </c:pt>
                <c:pt idx="101">
                  <c:v>6.1962667492836E-2</c:v>
                </c:pt>
                <c:pt idx="102">
                  <c:v>2.3221611579843999E-2</c:v>
                </c:pt>
                <c:pt idx="103">
                  <c:v>-2.3216220399319001E-2</c:v>
                </c:pt>
                <c:pt idx="104">
                  <c:v>-7.7405371932811997E-3</c:v>
                </c:pt>
                <c:pt idx="105">
                  <c:v>2.322340919647E-2</c:v>
                </c:pt>
                <c:pt idx="106">
                  <c:v>7.7393390604441996E-3</c:v>
                </c:pt>
                <c:pt idx="107">
                  <c:v>0</c:v>
                </c:pt>
                <c:pt idx="108">
                  <c:v>-1.5477480266213E-2</c:v>
                </c:pt>
                <c:pt idx="109">
                  <c:v>3.8699690402476998E-2</c:v>
                </c:pt>
                <c:pt idx="110">
                  <c:v>5.4158607350096998E-2</c:v>
                </c:pt>
                <c:pt idx="111">
                  <c:v>9.2793071450664996E-2</c:v>
                </c:pt>
                <c:pt idx="112">
                  <c:v>6.1804697156984001E-2</c:v>
                </c:pt>
                <c:pt idx="113">
                  <c:v>3.8604076590488E-2</c:v>
                </c:pt>
                <c:pt idx="114">
                  <c:v>3.0871343675233E-2</c:v>
                </c:pt>
                <c:pt idx="115">
                  <c:v>-7.7154540544710996E-3</c:v>
                </c:pt>
                <c:pt idx="116">
                  <c:v>-7.7160493827160004E-3</c:v>
                </c:pt>
                <c:pt idx="117">
                  <c:v>-7.7166448028397E-3</c:v>
                </c:pt>
                <c:pt idx="118">
                  <c:v>2.3151720944590001E-2</c:v>
                </c:pt>
                <c:pt idx="119">
                  <c:v>0</c:v>
                </c:pt>
                <c:pt idx="120">
                  <c:v>4.6292724326827003E-2</c:v>
                </c:pt>
                <c:pt idx="121">
                  <c:v>0.37788231664996003</c:v>
                </c:pt>
                <c:pt idx="122">
                  <c:v>1.5365703749232001E-2</c:v>
                </c:pt>
                <c:pt idx="123">
                  <c:v>6.9135043785527997E-2</c:v>
                </c:pt>
                <c:pt idx="124">
                  <c:v>2.3029093421355999E-2</c:v>
                </c:pt>
                <c:pt idx="125">
                  <c:v>0.14581734458941001</c:v>
                </c:pt>
                <c:pt idx="126">
                  <c:v>4.5980534906888998E-2</c:v>
                </c:pt>
                <c:pt idx="127">
                  <c:v>6.8939103791650996E-2</c:v>
                </c:pt>
                <c:pt idx="128">
                  <c:v>7.6546233925291002E-2</c:v>
                </c:pt>
                <c:pt idx="129">
                  <c:v>2.2946305644790999E-2</c:v>
                </c:pt>
                <c:pt idx="130">
                  <c:v>2.2941041523285001E-2</c:v>
                </c:pt>
                <c:pt idx="131">
                  <c:v>7.6452599388379004E-3</c:v>
                </c:pt>
                <c:pt idx="132">
                  <c:v>7.6446754835256994E-2</c:v>
                </c:pt>
                <c:pt idx="133">
                  <c:v>6.874952257276E-2</c:v>
                </c:pt>
                <c:pt idx="134">
                  <c:v>7.6335877862595001E-3</c:v>
                </c:pt>
                <c:pt idx="135">
                  <c:v>6.1064040912907E-2</c:v>
                </c:pt>
                <c:pt idx="136">
                  <c:v>6.8655122434968005E-2</c:v>
                </c:pt>
                <c:pt idx="137">
                  <c:v>7.6231132794632997E-3</c:v>
                </c:pt>
                <c:pt idx="138">
                  <c:v>-7.6225322051985999E-3</c:v>
                </c:pt>
                <c:pt idx="139">
                  <c:v>7.6231132794632997E-3</c:v>
                </c:pt>
                <c:pt idx="140">
                  <c:v>0</c:v>
                </c:pt>
                <c:pt idx="141">
                  <c:v>3.0490128820794E-2</c:v>
                </c:pt>
                <c:pt idx="142">
                  <c:v>3.0480835174884001E-2</c:v>
                </c:pt>
                <c:pt idx="143">
                  <c:v>4.5707320789213003E-2</c:v>
                </c:pt>
                <c:pt idx="144">
                  <c:v>1.5228812914033E-2</c:v>
                </c:pt>
                <c:pt idx="145">
                  <c:v>7.6132470498668003E-2</c:v>
                </c:pt>
                <c:pt idx="146">
                  <c:v>3.8037276531000003E-2</c:v>
                </c:pt>
                <c:pt idx="147">
                  <c:v>3.0418250950569999E-2</c:v>
                </c:pt>
                <c:pt idx="148">
                  <c:v>8.3624752926865997E-2</c:v>
                </c:pt>
                <c:pt idx="149">
                  <c:v>0.40258260539308999</c:v>
                </c:pt>
                <c:pt idx="150">
                  <c:v>0.14374338023906999</c:v>
                </c:pt>
                <c:pt idx="151">
                  <c:v>3.7772909269472001E-2</c:v>
                </c:pt>
                <c:pt idx="152">
                  <c:v>3.0206917384080999E-2</c:v>
                </c:pt>
                <c:pt idx="153">
                  <c:v>-2.2648346670693001E-2</c:v>
                </c:pt>
                <c:pt idx="154">
                  <c:v>5.2858113720455999E-2</c:v>
                </c:pt>
                <c:pt idx="155">
                  <c:v>7.5471698113208002E-2</c:v>
                </c:pt>
                <c:pt idx="156">
                  <c:v>4.5248868778281E-2</c:v>
                </c:pt>
                <c:pt idx="157">
                  <c:v>3.0152268958239001E-2</c:v>
                </c:pt>
                <c:pt idx="158">
                  <c:v>7.5357950263753E-3</c:v>
                </c:pt>
                <c:pt idx="159">
                  <c:v>7.5352271870996997E-3</c:v>
                </c:pt>
                <c:pt idx="160">
                  <c:v>5.2742616033754998E-2</c:v>
                </c:pt>
                <c:pt idx="161">
                  <c:v>-2.2592062655319999E-2</c:v>
                </c:pt>
                <c:pt idx="162">
                  <c:v>2.2597167821632999E-2</c:v>
                </c:pt>
                <c:pt idx="163">
                  <c:v>8.2837563069508E-2</c:v>
                </c:pt>
                <c:pt idx="164">
                  <c:v>2.2573363431150999E-2</c:v>
                </c:pt>
                <c:pt idx="165">
                  <c:v>1.5045512675843999E-2</c:v>
                </c:pt>
                <c:pt idx="166">
                  <c:v>3.0086498683716E-2</c:v>
                </c:pt>
                <c:pt idx="167">
                  <c:v>3.759681179036E-2</c:v>
                </c:pt>
                <c:pt idx="168">
                  <c:v>1.5033072760072E-2</c:v>
                </c:pt>
                <c:pt idx="169">
                  <c:v>7.5154065834961998E-3</c:v>
                </c:pt>
                <c:pt idx="170">
                  <c:v>7.5148418125797999E-3</c:v>
                </c:pt>
                <c:pt idx="171">
                  <c:v>7.5142771265404003E-3</c:v>
                </c:pt>
                <c:pt idx="172">
                  <c:v>3.7568562626793998E-2</c:v>
                </c:pt>
                <c:pt idx="173">
                  <c:v>3.0043563166591999E-2</c:v>
                </c:pt>
                <c:pt idx="174">
                  <c:v>-7.5086349301697001E-3</c:v>
                </c:pt>
                <c:pt idx="175">
                  <c:v>0</c:v>
                </c:pt>
                <c:pt idx="176">
                  <c:v>5.2564391379440002E-2</c:v>
                </c:pt>
                <c:pt idx="177">
                  <c:v>0.24016811768238</c:v>
                </c:pt>
                <c:pt idx="178">
                  <c:v>0</c:v>
                </c:pt>
                <c:pt idx="179">
                  <c:v>7.4872716382150001E-3</c:v>
                </c:pt>
                <c:pt idx="180">
                  <c:v>1.4973422175638001E-2</c:v>
                </c:pt>
                <c:pt idx="181">
                  <c:v>0</c:v>
                </c:pt>
                <c:pt idx="182">
                  <c:v>5.2399131671531998E-2</c:v>
                </c:pt>
                <c:pt idx="183">
                  <c:v>2.2445009726171E-2</c:v>
                </c:pt>
                <c:pt idx="184">
                  <c:v>2.9919964096043E-2</c:v>
                </c:pt>
                <c:pt idx="185">
                  <c:v>0</c:v>
                </c:pt>
                <c:pt idx="186">
                  <c:v>0</c:v>
                </c:pt>
                <c:pt idx="187">
                  <c:v>1.4955507365587E-2</c:v>
                </c:pt>
                <c:pt idx="188">
                  <c:v>0</c:v>
                </c:pt>
                <c:pt idx="189">
                  <c:v>7.4766355140186997E-3</c:v>
                </c:pt>
                <c:pt idx="190">
                  <c:v>2.9904306220095999E-2</c:v>
                </c:pt>
                <c:pt idx="191">
                  <c:v>4.4843049327354001E-2</c:v>
                </c:pt>
                <c:pt idx="192">
                  <c:v>2.9881966233378E-2</c:v>
                </c:pt>
                <c:pt idx="193">
                  <c:v>0</c:v>
                </c:pt>
                <c:pt idx="194">
                  <c:v>2.9873039581776999E-2</c:v>
                </c:pt>
                <c:pt idx="195">
                  <c:v>2.2398088696431E-2</c:v>
                </c:pt>
                <c:pt idx="196">
                  <c:v>3.7321788460102999E-2</c:v>
                </c:pt>
                <c:pt idx="197">
                  <c:v>1.4923145799134001E-2</c:v>
                </c:pt>
                <c:pt idx="198">
                  <c:v>2.2381378692927001E-2</c:v>
                </c:pt>
                <c:pt idx="199">
                  <c:v>0</c:v>
                </c:pt>
                <c:pt idx="200">
                  <c:v>-7.4587901842320999E-3</c:v>
                </c:pt>
                <c:pt idx="201">
                  <c:v>1.4918693122482E-2</c:v>
                </c:pt>
                <c:pt idx="202">
                  <c:v>7.4582338902148002E-3</c:v>
                </c:pt>
                <c:pt idx="203">
                  <c:v>1.4915355358340999E-2</c:v>
                </c:pt>
                <c:pt idx="204">
                  <c:v>5.2195958541496001E-2</c:v>
                </c:pt>
                <c:pt idx="205">
                  <c:v>0.73781487554031999</c:v>
                </c:pt>
                <c:pt idx="206">
                  <c:v>6.6582821632019007E-2</c:v>
                </c:pt>
                <c:pt idx="207">
                  <c:v>0.10350436196954001</c:v>
                </c:pt>
                <c:pt idx="208">
                  <c:v>-7.3855243722304002E-3</c:v>
                </c:pt>
                <c:pt idx="209">
                  <c:v>-2.9544279488883999E-2</c:v>
                </c:pt>
                <c:pt idx="210">
                  <c:v>0.80531954192833</c:v>
                </c:pt>
                <c:pt idx="211">
                  <c:v>0.79155672823219003</c:v>
                </c:pt>
                <c:pt idx="212">
                  <c:v>0.38539848749272998</c:v>
                </c:pt>
                <c:pt idx="213">
                  <c:v>0.21731256791018</c:v>
                </c:pt>
                <c:pt idx="214">
                  <c:v>0.23852547885797001</c:v>
                </c:pt>
                <c:pt idx="215">
                  <c:v>0.1225843668878</c:v>
                </c:pt>
                <c:pt idx="216">
                  <c:v>0.12243428159885</c:v>
                </c:pt>
                <c:pt idx="217">
                  <c:v>0.12228456337217999</c:v>
                </c:pt>
                <c:pt idx="218">
                  <c:v>0.10776636252603999</c:v>
                </c:pt>
                <c:pt idx="219">
                  <c:v>0.15071049232094</c:v>
                </c:pt>
                <c:pt idx="220">
                  <c:v>0.17198136868506</c:v>
                </c:pt>
                <c:pt idx="221">
                  <c:v>3.5767937620716998E-2</c:v>
                </c:pt>
                <c:pt idx="222">
                  <c:v>5.0057208237985998E-2</c:v>
                </c:pt>
                <c:pt idx="223">
                  <c:v>3.5737259666928999E-2</c:v>
                </c:pt>
                <c:pt idx="224">
                  <c:v>5.0014289797084999E-2</c:v>
                </c:pt>
                <c:pt idx="225">
                  <c:v>0</c:v>
                </c:pt>
                <c:pt idx="226">
                  <c:v>2.8565307434121001E-2</c:v>
                </c:pt>
                <c:pt idx="227">
                  <c:v>4.9975012493753003E-2</c:v>
                </c:pt>
                <c:pt idx="228">
                  <c:v>2.8542885685743001E-2</c:v>
                </c:pt>
                <c:pt idx="229">
                  <c:v>2.1401055785418999E-2</c:v>
                </c:pt>
                <c:pt idx="230">
                  <c:v>4.9925112331502999E-2</c:v>
                </c:pt>
                <c:pt idx="231">
                  <c:v>7.1285999429711996E-3</c:v>
                </c:pt>
                <c:pt idx="232">
                  <c:v>5.7024734478580003E-2</c:v>
                </c:pt>
                <c:pt idx="233">
                  <c:v>0.60554249483508005</c:v>
                </c:pt>
                <c:pt idx="234">
                  <c:v>0.12037954963886</c:v>
                </c:pt>
                <c:pt idx="235">
                  <c:v>7.0726359714265996E-3</c:v>
                </c:pt>
                <c:pt idx="236">
                  <c:v>6.3649222065064001E-2</c:v>
                </c:pt>
                <c:pt idx="237">
                  <c:v>1.4135274577709E-2</c:v>
                </c:pt>
                <c:pt idx="238">
                  <c:v>2.8266553600452E-2</c:v>
                </c:pt>
                <c:pt idx="239">
                  <c:v>5.6517131755562999E-2</c:v>
                </c:pt>
                <c:pt idx="240">
                  <c:v>6.3545858928193005E-2</c:v>
                </c:pt>
                <c:pt idx="241">
                  <c:v>-1.4112334180073001E-2</c:v>
                </c:pt>
                <c:pt idx="242">
                  <c:v>9.1743119266054995E-2</c:v>
                </c:pt>
                <c:pt idx="243">
                  <c:v>4.2304166960445998E-2</c:v>
                </c:pt>
                <c:pt idx="244">
                  <c:v>0</c:v>
                </c:pt>
                <c:pt idx="245">
                  <c:v>5.6381704137008E-2</c:v>
                </c:pt>
                <c:pt idx="246">
                  <c:v>-7.0437416355568E-3</c:v>
                </c:pt>
                <c:pt idx="247">
                  <c:v>4.2265426880811002E-2</c:v>
                </c:pt>
                <c:pt idx="248">
                  <c:v>2.1123785382341002E-2</c:v>
                </c:pt>
                <c:pt idx="249">
                  <c:v>-7.0397747272086999E-3</c:v>
                </c:pt>
                <c:pt idx="250">
                  <c:v>7.7442973810193994E-2</c:v>
                </c:pt>
                <c:pt idx="251">
                  <c:v>0.11255715793175999</c:v>
                </c:pt>
                <c:pt idx="252">
                  <c:v>1.405382615417E-2</c:v>
                </c:pt>
                <c:pt idx="253">
                  <c:v>1.4051851331413E-2</c:v>
                </c:pt>
                <c:pt idx="254">
                  <c:v>0</c:v>
                </c:pt>
                <c:pt idx="255">
                  <c:v>2.8099754127150999E-2</c:v>
                </c:pt>
                <c:pt idx="256">
                  <c:v>-7.0229650958635002E-3</c:v>
                </c:pt>
                <c:pt idx="257">
                  <c:v>-2.1070375052676001E-2</c:v>
                </c:pt>
                <c:pt idx="258">
                  <c:v>-1.4049877063575999E-2</c:v>
                </c:pt>
                <c:pt idx="259">
                  <c:v>0</c:v>
                </c:pt>
                <c:pt idx="260">
                  <c:v>-7.0259256657065E-3</c:v>
                </c:pt>
                <c:pt idx="261">
                  <c:v>0.20376616076446999</c:v>
                </c:pt>
                <c:pt idx="262">
                  <c:v>0</c:v>
                </c:pt>
                <c:pt idx="263">
                  <c:v>2.8048523946427002E-2</c:v>
                </c:pt>
                <c:pt idx="264">
                  <c:v>-1.4020329477742999E-2</c:v>
                </c:pt>
                <c:pt idx="265">
                  <c:v>7.0111477248825998E-3</c:v>
                </c:pt>
                <c:pt idx="266">
                  <c:v>0</c:v>
                </c:pt>
                <c:pt idx="267">
                  <c:v>-1.402131239484E-2</c:v>
                </c:pt>
                <c:pt idx="268">
                  <c:v>7.0116393212732997E-3</c:v>
                </c:pt>
                <c:pt idx="269">
                  <c:v>2.804459089953E-2</c:v>
                </c:pt>
                <c:pt idx="270">
                  <c:v>7.0091820284573E-3</c:v>
                </c:pt>
                <c:pt idx="271">
                  <c:v>2.1026072329689002E-2</c:v>
                </c:pt>
                <c:pt idx="272">
                  <c:v>0</c:v>
                </c:pt>
                <c:pt idx="273">
                  <c:v>7.0072174339570002E-3</c:v>
                </c:pt>
                <c:pt idx="274">
                  <c:v>2.8026905829596001E-2</c:v>
                </c:pt>
                <c:pt idx="275">
                  <c:v>4.9033342673018003E-2</c:v>
                </c:pt>
                <c:pt idx="276">
                  <c:v>3.5006651263740002E-2</c:v>
                </c:pt>
                <c:pt idx="277">
                  <c:v>1.3997760358343001E-2</c:v>
                </c:pt>
                <c:pt idx="278">
                  <c:v>2.0993701889433E-2</c:v>
                </c:pt>
                <c:pt idx="279">
                  <c:v>7.6960750017491003E-2</c:v>
                </c:pt>
                <c:pt idx="280">
                  <c:v>6.9910514541386996E-3</c:v>
                </c:pt>
                <c:pt idx="281">
                  <c:v>7.6896190143306994E-2</c:v>
                </c:pt>
                <c:pt idx="282">
                  <c:v>0.27242246437551998</c:v>
                </c:pt>
                <c:pt idx="283">
                  <c:v>2.0898641588297E-2</c:v>
                </c:pt>
                <c:pt idx="284">
                  <c:v>8.3577099874634006E-2</c:v>
                </c:pt>
                <c:pt idx="285">
                  <c:v>2.7835768963117999E-2</c:v>
                </c:pt>
                <c:pt idx="286">
                  <c:v>5.5656045637957001E-2</c:v>
                </c:pt>
                <c:pt idx="287">
                  <c:v>3.4765679321373998E-2</c:v>
                </c:pt>
                <c:pt idx="288">
                  <c:v>6.9507193994577998E-2</c:v>
                </c:pt>
                <c:pt idx="289">
                  <c:v>8.3350698062095996E-2</c:v>
                </c:pt>
                <c:pt idx="290">
                  <c:v>8.3281282531751002E-2</c:v>
                </c:pt>
                <c:pt idx="291">
                  <c:v>4.1605991262741997E-2</c:v>
                </c:pt>
                <c:pt idx="292">
                  <c:v>2.7725791917932001E-2</c:v>
                </c:pt>
                <c:pt idx="293">
                  <c:v>3.4647633566626999E-2</c:v>
                </c:pt>
                <c:pt idx="294">
                  <c:v>6.2344139650873001E-2</c:v>
                </c:pt>
                <c:pt idx="295">
                  <c:v>6.9228106611283993E-2</c:v>
                </c:pt>
                <c:pt idx="296">
                  <c:v>5.5344171566931999E-2</c:v>
                </c:pt>
                <c:pt idx="297">
                  <c:v>3.4570974210053E-2</c:v>
                </c:pt>
                <c:pt idx="298">
                  <c:v>2.0735416090682999E-2</c:v>
                </c:pt>
                <c:pt idx="299">
                  <c:v>-6.9103724690760997E-3</c:v>
                </c:pt>
                <c:pt idx="300">
                  <c:v>2.7643400138216999E-2</c:v>
                </c:pt>
                <c:pt idx="301">
                  <c:v>0</c:v>
                </c:pt>
                <c:pt idx="302">
                  <c:v>2.7635760674313E-2</c:v>
                </c:pt>
                <c:pt idx="303">
                  <c:v>4.8349219505457001E-2</c:v>
                </c:pt>
                <c:pt idx="304">
                  <c:v>4.1422160856058002E-2</c:v>
                </c:pt>
                <c:pt idx="305">
                  <c:v>-2.0702505003104998E-2</c:v>
                </c:pt>
                <c:pt idx="306">
                  <c:v>-6.9022639425731997E-3</c:v>
                </c:pt>
                <c:pt idx="307">
                  <c:v>6.9027403879340001E-3</c:v>
                </c:pt>
                <c:pt idx="308">
                  <c:v>2.0706791827719E-2</c:v>
                </c:pt>
                <c:pt idx="309">
                  <c:v>0.12421503001863</c:v>
                </c:pt>
                <c:pt idx="310">
                  <c:v>0.56516644841133001</c:v>
                </c:pt>
                <c:pt idx="311">
                  <c:v>0.16448495648002001</c:v>
                </c:pt>
                <c:pt idx="312">
                  <c:v>2.7369141293192002E-2</c:v>
                </c:pt>
                <c:pt idx="313">
                  <c:v>6.8404131609549002E-2</c:v>
                </c:pt>
                <c:pt idx="314">
                  <c:v>2.7342948937043001E-2</c:v>
                </c:pt>
                <c:pt idx="315">
                  <c:v>3.4169343265222002E-2</c:v>
                </c:pt>
                <c:pt idx="316">
                  <c:v>6.8315343626177999E-2</c:v>
                </c:pt>
                <c:pt idx="317">
                  <c:v>6.1441835062807003E-2</c:v>
                </c:pt>
                <c:pt idx="318">
                  <c:v>3.4113392918060002E-2</c:v>
                </c:pt>
                <c:pt idx="319">
                  <c:v>1.3640703860319001E-2</c:v>
                </c:pt>
                <c:pt idx="320">
                  <c:v>1.3638843426077E-2</c:v>
                </c:pt>
                <c:pt idx="321">
                  <c:v>4.0910950497750002E-2</c:v>
                </c:pt>
                <c:pt idx="322">
                  <c:v>4.7709923664122002E-2</c:v>
                </c:pt>
                <c:pt idx="323">
                  <c:v>5.4499625315076003E-2</c:v>
                </c:pt>
                <c:pt idx="324">
                  <c:v>6.1278681827466E-2</c:v>
                </c:pt>
                <c:pt idx="325">
                  <c:v>6.8045726728361003E-3</c:v>
                </c:pt>
                <c:pt idx="326">
                  <c:v>6.8041096822481001E-3</c:v>
                </c:pt>
                <c:pt idx="327">
                  <c:v>5.4429174037283999E-2</c:v>
                </c:pt>
                <c:pt idx="328">
                  <c:v>6.1199510403917003E-2</c:v>
                </c:pt>
                <c:pt idx="329">
                  <c:v>6.1162079510703002E-2</c:v>
                </c:pt>
                <c:pt idx="330">
                  <c:v>6.7916327085030996E-3</c:v>
                </c:pt>
                <c:pt idx="331">
                  <c:v>6.7911714770798007E-2</c:v>
                </c:pt>
                <c:pt idx="332">
                  <c:v>9.5011876484560998E-2</c:v>
                </c:pt>
                <c:pt idx="333">
                  <c:v>6.7801206861481996E-3</c:v>
                </c:pt>
                <c:pt idx="334">
                  <c:v>4.7457627118644E-2</c:v>
                </c:pt>
                <c:pt idx="335">
                  <c:v>0</c:v>
                </c:pt>
                <c:pt idx="336">
                  <c:v>4.7435115538389E-2</c:v>
                </c:pt>
                <c:pt idx="337">
                  <c:v>-6.7732321863993002E-3</c:v>
                </c:pt>
                <c:pt idx="338">
                  <c:v>2.7094763936869E-2</c:v>
                </c:pt>
                <c:pt idx="339">
                  <c:v>6.7718561657750002E-3</c:v>
                </c:pt>
                <c:pt idx="340">
                  <c:v>2.0314192849404E-2</c:v>
                </c:pt>
                <c:pt idx="341">
                  <c:v>1.3540044682147E-2</c:v>
                </c:pt>
                <c:pt idx="342">
                  <c:v>-1.3538211602247E-2</c:v>
                </c:pt>
                <c:pt idx="343">
                  <c:v>-6.7700223410737002E-3</c:v>
                </c:pt>
                <c:pt idx="344">
                  <c:v>6.7704807041299997E-2</c:v>
                </c:pt>
                <c:pt idx="345">
                  <c:v>0.31799729364005003</c:v>
                </c:pt>
                <c:pt idx="346">
                  <c:v>0.10791124300263</c:v>
                </c:pt>
                <c:pt idx="347">
                  <c:v>2.0211547530823E-2</c:v>
                </c:pt>
                <c:pt idx="348">
                  <c:v>1.3471642193183E-2</c:v>
                </c:pt>
                <c:pt idx="349">
                  <c:v>1.3469827586207E-2</c:v>
                </c:pt>
                <c:pt idx="350">
                  <c:v>-6.7340067340066999E-3</c:v>
                </c:pt>
                <c:pt idx="351">
                  <c:v>2.0203380699036998E-2</c:v>
                </c:pt>
                <c:pt idx="352">
                  <c:v>6.7330999192028E-3</c:v>
                </c:pt>
                <c:pt idx="353">
                  <c:v>6.7326466033798002E-3</c:v>
                </c:pt>
                <c:pt idx="354">
                  <c:v>2.0196580045779001E-2</c:v>
                </c:pt>
                <c:pt idx="355">
                  <c:v>-6.7308339503264003E-3</c:v>
                </c:pt>
                <c:pt idx="356">
                  <c:v>0</c:v>
                </c:pt>
                <c:pt idx="357">
                  <c:v>6.7312870220786001E-3</c:v>
                </c:pt>
                <c:pt idx="358">
                  <c:v>1.3461667900653E-2</c:v>
                </c:pt>
                <c:pt idx="359">
                  <c:v>0</c:v>
                </c:pt>
                <c:pt idx="360">
                  <c:v>0</c:v>
                </c:pt>
                <c:pt idx="361">
                  <c:v>6.7299279897705001E-3</c:v>
                </c:pt>
                <c:pt idx="362">
                  <c:v>1.3458950201884E-2</c:v>
                </c:pt>
                <c:pt idx="363">
                  <c:v>-6.7285695061229996E-3</c:v>
                </c:pt>
                <c:pt idx="364">
                  <c:v>6.7290222730637004E-3</c:v>
                </c:pt>
                <c:pt idx="365">
                  <c:v>2.6914278024491999E-2</c:v>
                </c:pt>
                <c:pt idx="366">
                  <c:v>1.3453518094982001E-2</c:v>
                </c:pt>
                <c:pt idx="367">
                  <c:v>4.0355125100887998E-2</c:v>
                </c:pt>
                <c:pt idx="368">
                  <c:v>6.7231410514992998E-3</c:v>
                </c:pt>
                <c:pt idx="369">
                  <c:v>4.0336134453782001E-2</c:v>
                </c:pt>
                <c:pt idx="370">
                  <c:v>4.7039849472482E-2</c:v>
                </c:pt>
                <c:pt idx="371">
                  <c:v>-6.7168189145620999E-3</c:v>
                </c:pt>
                <c:pt idx="372">
                  <c:v>4.0303620608585E-2</c:v>
                </c:pt>
                <c:pt idx="373">
                  <c:v>0.25515342778486999</c:v>
                </c:pt>
                <c:pt idx="374">
                  <c:v>2.0092425155716E-2</c:v>
                </c:pt>
                <c:pt idx="375">
                  <c:v>4.0176777822418998E-2</c:v>
                </c:pt>
                <c:pt idx="376">
                  <c:v>6.6934404283802004E-3</c:v>
                </c:pt>
                <c:pt idx="377">
                  <c:v>2.6771969747673999E-2</c:v>
                </c:pt>
                <c:pt idx="378">
                  <c:v>0.15389762462362</c:v>
                </c:pt>
                <c:pt idx="379">
                  <c:v>0.13361838588989999</c:v>
                </c:pt>
                <c:pt idx="380">
                  <c:v>0.11342407259141001</c:v>
                </c:pt>
                <c:pt idx="381">
                  <c:v>5.3315561479507001E-2</c:v>
                </c:pt>
                <c:pt idx="382">
                  <c:v>2.6643575567840999E-2</c:v>
                </c:pt>
                <c:pt idx="383">
                  <c:v>1.9977358993141001E-2</c:v>
                </c:pt>
                <c:pt idx="384">
                  <c:v>2.6631158455393E-2</c:v>
                </c:pt>
                <c:pt idx="385">
                  <c:v>3.9936102236422001E-2</c:v>
                </c:pt>
                <c:pt idx="386">
                  <c:v>3.9920159680639E-2</c:v>
                </c:pt>
                <c:pt idx="387">
                  <c:v>9.9760574620909995E-2</c:v>
                </c:pt>
                <c:pt idx="388">
                  <c:v>6.6440768055279001E-2</c:v>
                </c:pt>
                <c:pt idx="389">
                  <c:v>1.9918996082597E-2</c:v>
                </c:pt>
                <c:pt idx="390">
                  <c:v>0</c:v>
                </c:pt>
                <c:pt idx="391">
                  <c:v>3.3191715347849003E-2</c:v>
                </c:pt>
                <c:pt idx="392">
                  <c:v>3.3180702103656999E-2</c:v>
                </c:pt>
                <c:pt idx="393">
                  <c:v>-1.990181769935E-2</c:v>
                </c:pt>
                <c:pt idx="394">
                  <c:v>5.3082078163359997E-2</c:v>
                </c:pt>
                <c:pt idx="395">
                  <c:v>4.6422176536906001E-2</c:v>
                </c:pt>
                <c:pt idx="396">
                  <c:v>3.9771974015644002E-2</c:v>
                </c:pt>
                <c:pt idx="397">
                  <c:v>0.11926848661543001</c:v>
                </c:pt>
                <c:pt idx="398">
                  <c:v>4.6326935804102999E-2</c:v>
                </c:pt>
                <c:pt idx="399">
                  <c:v>7.2765760402195998E-2</c:v>
                </c:pt>
                <c:pt idx="400">
                  <c:v>8.5933368588048994E-2</c:v>
                </c:pt>
                <c:pt idx="401">
                  <c:v>0.40287959844131999</c:v>
                </c:pt>
                <c:pt idx="402">
                  <c:v>5.2624654650703998E-2</c:v>
                </c:pt>
                <c:pt idx="403">
                  <c:v>5.9171597633136001E-2</c:v>
                </c:pt>
                <c:pt idx="404">
                  <c:v>1.3141467901965E-2</c:v>
                </c:pt>
                <c:pt idx="405">
                  <c:v>2.6279482294198998E-2</c:v>
                </c:pt>
                <c:pt idx="406">
                  <c:v>0</c:v>
                </c:pt>
                <c:pt idx="407">
                  <c:v>4.5977011494252998E-2</c:v>
                </c:pt>
                <c:pt idx="408">
                  <c:v>0.11817226890756</c:v>
                </c:pt>
                <c:pt idx="409">
                  <c:v>0.11803278688525</c:v>
                </c:pt>
                <c:pt idx="410">
                  <c:v>1.9648938957296001E-2</c:v>
                </c:pt>
                <c:pt idx="411">
                  <c:v>1.3096719271822E-2</c:v>
                </c:pt>
                <c:pt idx="412">
                  <c:v>2.6190008511752998E-2</c:v>
                </c:pt>
                <c:pt idx="413">
                  <c:v>6.5457877855599998E-3</c:v>
                </c:pt>
                <c:pt idx="414">
                  <c:v>1.3090718680456E-2</c:v>
                </c:pt>
                <c:pt idx="415">
                  <c:v>1.9633507853402999E-2</c:v>
                </c:pt>
                <c:pt idx="416">
                  <c:v>0</c:v>
                </c:pt>
                <c:pt idx="417">
                  <c:v>0</c:v>
                </c:pt>
                <c:pt idx="418">
                  <c:v>6.5432179545901002E-3</c:v>
                </c:pt>
                <c:pt idx="419">
                  <c:v>2.6171159382361E-2</c:v>
                </c:pt>
                <c:pt idx="420">
                  <c:v>0</c:v>
                </c:pt>
                <c:pt idx="421">
                  <c:v>-6.5410779696494E-3</c:v>
                </c:pt>
                <c:pt idx="422">
                  <c:v>3.2707529273239E-2</c:v>
                </c:pt>
                <c:pt idx="423">
                  <c:v>0</c:v>
                </c:pt>
                <c:pt idx="424">
                  <c:v>-1.3078733978550999E-2</c:v>
                </c:pt>
                <c:pt idx="425">
                  <c:v>7.8482668410726E-2</c:v>
                </c:pt>
                <c:pt idx="426">
                  <c:v>0.11763168213305</c:v>
                </c:pt>
                <c:pt idx="427">
                  <c:v>3.2637075718016002E-2</c:v>
                </c:pt>
                <c:pt idx="428">
                  <c:v>0.17618270799346999</c:v>
                </c:pt>
                <c:pt idx="429">
                  <c:v>0.35174570088587997</c:v>
                </c:pt>
                <c:pt idx="430">
                  <c:v>3.2454887706089001E-2</c:v>
                </c:pt>
                <c:pt idx="431">
                  <c:v>3.8933229511388001E-2</c:v>
                </c:pt>
                <c:pt idx="432">
                  <c:v>1.9459038723487001E-2</c:v>
                </c:pt>
                <c:pt idx="433">
                  <c:v>9.0791180285343998E-2</c:v>
                </c:pt>
                <c:pt idx="434">
                  <c:v>0.10366722819749</c:v>
                </c:pt>
                <c:pt idx="435">
                  <c:v>7.7669902912621006E-2</c:v>
                </c:pt>
                <c:pt idx="436">
                  <c:v>0.1422843099211</c:v>
                </c:pt>
                <c:pt idx="437">
                  <c:v>0.12270731077241</c:v>
                </c:pt>
                <c:pt idx="438">
                  <c:v>5.8053280010321E-2</c:v>
                </c:pt>
                <c:pt idx="439">
                  <c:v>5.1572975760701002E-2</c:v>
                </c:pt>
                <c:pt idx="440">
                  <c:v>3.8659793814432998E-2</c:v>
                </c:pt>
                <c:pt idx="441">
                  <c:v>1.2881617931212E-2</c:v>
                </c:pt>
                <c:pt idx="442">
                  <c:v>4.5079855744462001E-2</c:v>
                </c:pt>
                <c:pt idx="443">
                  <c:v>1.9311232700354002E-2</c:v>
                </c:pt>
                <c:pt idx="444">
                  <c:v>5.1486677822114003E-2</c:v>
                </c:pt>
                <c:pt idx="445">
                  <c:v>1.9297568506368001E-2</c:v>
                </c:pt>
                <c:pt idx="446">
                  <c:v>1.2862563508907E-2</c:v>
                </c:pt>
                <c:pt idx="447">
                  <c:v>2.5721818532569999E-2</c:v>
                </c:pt>
                <c:pt idx="448">
                  <c:v>6.4288010286081996E-3</c:v>
                </c:pt>
                <c:pt idx="449">
                  <c:v>6.4283877603497006E-2</c:v>
                </c:pt>
                <c:pt idx="450">
                  <c:v>7.0666837980213004E-2</c:v>
                </c:pt>
                <c:pt idx="451">
                  <c:v>2.5678885536368001E-2</c:v>
                </c:pt>
                <c:pt idx="452">
                  <c:v>-6.4180732943969997E-3</c:v>
                </c:pt>
                <c:pt idx="453">
                  <c:v>0</c:v>
                </c:pt>
                <c:pt idx="454">
                  <c:v>1.9255455712452001E-2</c:v>
                </c:pt>
                <c:pt idx="455">
                  <c:v>6.4172495668356998E-3</c:v>
                </c:pt>
                <c:pt idx="456">
                  <c:v>5.1334702258727001E-2</c:v>
                </c:pt>
                <c:pt idx="457">
                  <c:v>0.19240636223704</c:v>
                </c:pt>
                <c:pt idx="458">
                  <c:v>3.2006145179874997E-2</c:v>
                </c:pt>
                <c:pt idx="459">
                  <c:v>3.1995904524220999E-2</c:v>
                </c:pt>
                <c:pt idx="460">
                  <c:v>4.4779938587513002E-2</c:v>
                </c:pt>
                <c:pt idx="461">
                  <c:v>2.5577082933691E-2</c:v>
                </c:pt>
                <c:pt idx="462">
                  <c:v>0</c:v>
                </c:pt>
                <c:pt idx="463">
                  <c:v>3.8355814102154002E-2</c:v>
                </c:pt>
                <c:pt idx="464">
                  <c:v>6.3901846763371002E-3</c:v>
                </c:pt>
                <c:pt idx="465">
                  <c:v>3.1948881789136997E-2</c:v>
                </c:pt>
                <c:pt idx="466">
                  <c:v>6.3877355477482994E-2</c:v>
                </c:pt>
                <c:pt idx="467">
                  <c:v>1.2767315671880001E-2</c:v>
                </c:pt>
                <c:pt idx="468">
                  <c:v>-6.3828429182357996E-3</c:v>
                </c:pt>
                <c:pt idx="469">
                  <c:v>0.15958125877696999</c:v>
                </c:pt>
                <c:pt idx="470">
                  <c:v>0.18481932317888999</c:v>
                </c:pt>
                <c:pt idx="471">
                  <c:v>4.4529262086513997E-2</c:v>
                </c:pt>
                <c:pt idx="472">
                  <c:v>5.0867934126025E-2</c:v>
                </c:pt>
                <c:pt idx="473">
                  <c:v>6.3552589768032996E-3</c:v>
                </c:pt>
                <c:pt idx="474">
                  <c:v>5.0838840874427998E-2</c:v>
                </c:pt>
                <c:pt idx="475">
                  <c:v>6.3516260162601998E-3</c:v>
                </c:pt>
                <c:pt idx="476">
                  <c:v>1.2702445220705001E-2</c:v>
                </c:pt>
                <c:pt idx="477">
                  <c:v>1.2700831904489999E-2</c:v>
                </c:pt>
                <c:pt idx="478">
                  <c:v>1.9048828497047001E-2</c:v>
                </c:pt>
                <c:pt idx="479">
                  <c:v>1.9045200609445999E-2</c:v>
                </c:pt>
                <c:pt idx="480">
                  <c:v>2.5388765471278999E-2</c:v>
                </c:pt>
                <c:pt idx="481">
                  <c:v>1.2691160606636999E-2</c:v>
                </c:pt>
                <c:pt idx="482">
                  <c:v>1.2689550155447E-2</c:v>
                </c:pt>
                <c:pt idx="483">
                  <c:v>1.2687940112923001E-2</c:v>
                </c:pt>
                <c:pt idx="484">
                  <c:v>0.10149064383127</c:v>
                </c:pt>
                <c:pt idx="485">
                  <c:v>0.33584690450541999</c:v>
                </c:pt>
                <c:pt idx="486">
                  <c:v>1.8946570670709002E-2</c:v>
                </c:pt>
                <c:pt idx="487">
                  <c:v>2.5257308833744E-2</c:v>
                </c:pt>
                <c:pt idx="488">
                  <c:v>1.2625465564043E-2</c:v>
                </c:pt>
                <c:pt idx="489">
                  <c:v>6.3119358707316E-3</c:v>
                </c:pt>
                <c:pt idx="490">
                  <c:v>5.6803837414794001E-2</c:v>
                </c:pt>
                <c:pt idx="491">
                  <c:v>3.7847725982463998E-2</c:v>
                </c:pt>
                <c:pt idx="492">
                  <c:v>0.11980578851126</c:v>
                </c:pt>
                <c:pt idx="493">
                  <c:v>7.5576269051518E-2</c:v>
                </c:pt>
                <c:pt idx="494">
                  <c:v>6.2932662051605002E-3</c:v>
                </c:pt>
                <c:pt idx="495">
                  <c:v>3.1464350890441001E-2</c:v>
                </c:pt>
                <c:pt idx="496">
                  <c:v>-1.8872672370407999E-2</c:v>
                </c:pt>
                <c:pt idx="497">
                  <c:v>6.2920782734537002E-3</c:v>
                </c:pt>
                <c:pt idx="498">
                  <c:v>-1.2583364791745001E-2</c:v>
                </c:pt>
                <c:pt idx="499">
                  <c:v>1.8877422602567001E-2</c:v>
                </c:pt>
                <c:pt idx="500">
                  <c:v>0</c:v>
                </c:pt>
                <c:pt idx="501">
                  <c:v>1.8873859704309999E-2</c:v>
                </c:pt>
                <c:pt idx="502">
                  <c:v>6.2900993835703E-3</c:v>
                </c:pt>
                <c:pt idx="503">
                  <c:v>6.2897037549530998E-3</c:v>
                </c:pt>
                <c:pt idx="504">
                  <c:v>1.8867924528302001E-2</c:v>
                </c:pt>
                <c:pt idx="505">
                  <c:v>-6.2881217380367999E-3</c:v>
                </c:pt>
                <c:pt idx="506">
                  <c:v>-6.2885171676518997E-3</c:v>
                </c:pt>
                <c:pt idx="507">
                  <c:v>1.8866737941010001E-2</c:v>
                </c:pt>
                <c:pt idx="508">
                  <c:v>-1.2575452716297999E-2</c:v>
                </c:pt>
                <c:pt idx="509">
                  <c:v>-6.2885171676518997E-3</c:v>
                </c:pt>
                <c:pt idx="510">
                  <c:v>4.4022388529023002E-2</c:v>
                </c:pt>
                <c:pt idx="511">
                  <c:v>6.2861453356801997E-3</c:v>
                </c:pt>
                <c:pt idx="512">
                  <c:v>3.7714501225721002E-2</c:v>
                </c:pt>
                <c:pt idx="513">
                  <c:v>0.33930254476909</c:v>
                </c:pt>
                <c:pt idx="514">
                  <c:v>8.1407727471976998E-2</c:v>
                </c:pt>
                <c:pt idx="515">
                  <c:v>3.7542235014391002E-2</c:v>
                </c:pt>
                <c:pt idx="516">
                  <c:v>3.7528146109582002E-2</c:v>
                </c:pt>
                <c:pt idx="517">
                  <c:v>1.8757033887708E-2</c:v>
                </c:pt>
                <c:pt idx="518">
                  <c:v>3.7507032568606997E-2</c:v>
                </c:pt>
                <c:pt idx="519">
                  <c:v>2.4995313378740999E-2</c:v>
                </c:pt>
                <c:pt idx="520">
                  <c:v>4.3730867745361002E-2</c:v>
                </c:pt>
                <c:pt idx="521">
                  <c:v>3.1222680154863999E-2</c:v>
                </c:pt>
                <c:pt idx="522">
                  <c:v>6.2425869280230001E-3</c:v>
                </c:pt>
                <c:pt idx="523">
                  <c:v>4.3695380774031997E-2</c:v>
                </c:pt>
                <c:pt idx="524">
                  <c:v>6.8634179821550997E-2</c:v>
                </c:pt>
                <c:pt idx="525">
                  <c:v>3.1175957101882999E-2</c:v>
                </c:pt>
                <c:pt idx="526">
                  <c:v>1.8699744436826E-2</c:v>
                </c:pt>
                <c:pt idx="527">
                  <c:v>2.4928331048236E-2</c:v>
                </c:pt>
                <c:pt idx="528">
                  <c:v>0</c:v>
                </c:pt>
                <c:pt idx="529">
                  <c:v>3.1152647975078E-2</c:v>
                </c:pt>
                <c:pt idx="530">
                  <c:v>0</c:v>
                </c:pt>
                <c:pt idx="531">
                  <c:v>-6.2285892245406002E-3</c:v>
                </c:pt>
                <c:pt idx="532">
                  <c:v>0</c:v>
                </c:pt>
                <c:pt idx="533">
                  <c:v>-1.2457954403887E-2</c:v>
                </c:pt>
                <c:pt idx="534">
                  <c:v>1.2459506603539E-2</c:v>
                </c:pt>
                <c:pt idx="535">
                  <c:v>1.2457954403887E-2</c:v>
                </c:pt>
                <c:pt idx="536">
                  <c:v>6.2282012954659001E-3</c:v>
                </c:pt>
                <c:pt idx="537">
                  <c:v>0</c:v>
                </c:pt>
                <c:pt idx="538">
                  <c:v>-1.2455626829420001E-2</c:v>
                </c:pt>
                <c:pt idx="539">
                  <c:v>6.2285892245406002E-3</c:v>
                </c:pt>
                <c:pt idx="540">
                  <c:v>0.10587942202292</c:v>
                </c:pt>
                <c:pt idx="541">
                  <c:v>0.32352392210538999</c:v>
                </c:pt>
                <c:pt idx="542">
                  <c:v>3.1007751937984E-2</c:v>
                </c:pt>
                <c:pt idx="543">
                  <c:v>5.5796652200867998E-2</c:v>
                </c:pt>
                <c:pt idx="544">
                  <c:v>-1.8588512299399E-2</c:v>
                </c:pt>
                <c:pt idx="545">
                  <c:v>3.0986613782845999E-2</c:v>
                </c:pt>
                <c:pt idx="546">
                  <c:v>6.1954030109659004E-3</c:v>
                </c:pt>
                <c:pt idx="547">
                  <c:v>4.9560153636476E-2</c:v>
                </c:pt>
                <c:pt idx="548">
                  <c:v>2.4767801857584999E-2</c:v>
                </c:pt>
                <c:pt idx="549">
                  <c:v>6.1904172341215999E-3</c:v>
                </c:pt>
                <c:pt idx="550">
                  <c:v>6.1900340451872E-3</c:v>
                </c:pt>
                <c:pt idx="551">
                  <c:v>1.2379301807378E-2</c:v>
                </c:pt>
                <c:pt idx="552">
                  <c:v>3.0944423814829002E-2</c:v>
                </c:pt>
                <c:pt idx="553">
                  <c:v>1.8560910722019E-2</c:v>
                </c:pt>
                <c:pt idx="554">
                  <c:v>4.9486576766051997E-2</c:v>
                </c:pt>
                <c:pt idx="555">
                  <c:v>4.9462099666131E-2</c:v>
                </c:pt>
                <c:pt idx="556">
                  <c:v>3.0898529230008999E-2</c:v>
                </c:pt>
                <c:pt idx="557">
                  <c:v>3.0888984987952998E-2</c:v>
                </c:pt>
                <c:pt idx="558">
                  <c:v>-1.8527667984190001E-2</c:v>
                </c:pt>
                <c:pt idx="559">
                  <c:v>1.8531101365124002E-2</c:v>
                </c:pt>
                <c:pt idx="560">
                  <c:v>6.1758893280632002E-3</c:v>
                </c:pt>
                <c:pt idx="561">
                  <c:v>5.5579571419749001E-2</c:v>
                </c:pt>
                <c:pt idx="562">
                  <c:v>3.0860387606468E-2</c:v>
                </c:pt>
                <c:pt idx="563">
                  <c:v>7.4042080582464004E-2</c:v>
                </c:pt>
                <c:pt idx="564">
                  <c:v>1.2331216474505E-2</c:v>
                </c:pt>
                <c:pt idx="565">
                  <c:v>-6.1648480364958997E-3</c:v>
                </c:pt>
                <c:pt idx="566">
                  <c:v>6.1652281134402E-3</c:v>
                </c:pt>
                <c:pt idx="567">
                  <c:v>8.6307872510943004E-2</c:v>
                </c:pt>
                <c:pt idx="568">
                  <c:v>6.7754850631352004E-2</c:v>
                </c:pt>
                <c:pt idx="569">
                  <c:v>0.40009848578112001</c:v>
                </c:pt>
                <c:pt idx="570">
                  <c:v>0.19005579057078001</c:v>
                </c:pt>
                <c:pt idx="571">
                  <c:v>9.7907232896829996E-2</c:v>
                </c:pt>
                <c:pt idx="572">
                  <c:v>0.22007580388801001</c:v>
                </c:pt>
                <c:pt idx="573">
                  <c:v>2.4399170428205001E-2</c:v>
                </c:pt>
                <c:pt idx="574">
                  <c:v>5.4884742041712002E-2</c:v>
                </c:pt>
                <c:pt idx="575">
                  <c:v>2.4379837874077999E-2</c:v>
                </c:pt>
                <c:pt idx="576">
                  <c:v>1.8280421668392999E-2</c:v>
                </c:pt>
                <c:pt idx="577">
                  <c:v>3.6554161082003003E-2</c:v>
                </c:pt>
                <c:pt idx="578">
                  <c:v>2.4360535931791001E-2</c:v>
                </c:pt>
                <c:pt idx="579">
                  <c:v>6.0886507549926996E-3</c:v>
                </c:pt>
                <c:pt idx="580">
                  <c:v>2.4353120243531E-2</c:v>
                </c:pt>
                <c:pt idx="581">
                  <c:v>0.11564915697851</c:v>
                </c:pt>
                <c:pt idx="582">
                  <c:v>7.2957198443579993E-2</c:v>
                </c:pt>
                <c:pt idx="583">
                  <c:v>6.6828675577157007E-2</c:v>
                </c:pt>
                <c:pt idx="584">
                  <c:v>8.4997875053124006E-2</c:v>
                </c:pt>
                <c:pt idx="585">
                  <c:v>5.4595086442219998E-2</c:v>
                </c:pt>
                <c:pt idx="586">
                  <c:v>3.0314053595247002E-2</c:v>
                </c:pt>
                <c:pt idx="587">
                  <c:v>4.8487787138614E-2</c:v>
                </c:pt>
                <c:pt idx="588">
                  <c:v>3.0290179923668999E-2</c:v>
                </c:pt>
                <c:pt idx="589">
                  <c:v>3.6337209302326E-2</c:v>
                </c:pt>
                <c:pt idx="590">
                  <c:v>4.2378011865843002E-2</c:v>
                </c:pt>
                <c:pt idx="591">
                  <c:v>6.0514372163388997E-3</c:v>
                </c:pt>
                <c:pt idx="592">
                  <c:v>1.2102142079148E-2</c:v>
                </c:pt>
                <c:pt idx="593">
                  <c:v>2.4201355275894999E-2</c:v>
                </c:pt>
                <c:pt idx="594">
                  <c:v>9.6781998548270007E-2</c:v>
                </c:pt>
                <c:pt idx="595">
                  <c:v>0.12690355329948999</c:v>
                </c:pt>
                <c:pt idx="596">
                  <c:v>7.8459774277264999E-2</c:v>
                </c:pt>
                <c:pt idx="597">
                  <c:v>0.58497165601253998</c:v>
                </c:pt>
                <c:pt idx="598">
                  <c:v>0.14988908207925999</c:v>
                </c:pt>
                <c:pt idx="599">
                  <c:v>0.12571839080460001</c:v>
                </c:pt>
                <c:pt idx="600">
                  <c:v>0.18535127055306</c:v>
                </c:pt>
                <c:pt idx="601">
                  <c:v>2.3872045834328001E-2</c:v>
                </c:pt>
                <c:pt idx="602">
                  <c:v>1.7899761336515999E-2</c:v>
                </c:pt>
                <c:pt idx="603">
                  <c:v>5.9655192984549004E-3</c:v>
                </c:pt>
                <c:pt idx="604">
                  <c:v>5.3686471009306E-2</c:v>
                </c:pt>
                <c:pt idx="605">
                  <c:v>1.7885888034341001E-2</c:v>
                </c:pt>
                <c:pt idx="606">
                  <c:v>2.3843586075346E-2</c:v>
                </c:pt>
                <c:pt idx="607">
                  <c:v>2.3837902264600998E-2</c:v>
                </c:pt>
                <c:pt idx="608">
                  <c:v>-5.9580552907530998E-3</c:v>
                </c:pt>
                <c:pt idx="609">
                  <c:v>1.7875230888398999E-2</c:v>
                </c:pt>
                <c:pt idx="610">
                  <c:v>2.3829381627547001E-2</c:v>
                </c:pt>
                <c:pt idx="611">
                  <c:v>4.1691483025610002E-2</c:v>
                </c:pt>
                <c:pt idx="612">
                  <c:v>8.3348216943502001E-2</c:v>
                </c:pt>
                <c:pt idx="613">
                  <c:v>0</c:v>
                </c:pt>
                <c:pt idx="614">
                  <c:v>1.189697222057E-2</c:v>
                </c:pt>
                <c:pt idx="615">
                  <c:v>1.1895557009457E-2</c:v>
                </c:pt>
                <c:pt idx="616">
                  <c:v>1.7841213202497999E-2</c:v>
                </c:pt>
                <c:pt idx="617">
                  <c:v>2.3784040908549998E-2</c:v>
                </c:pt>
                <c:pt idx="618">
                  <c:v>0</c:v>
                </c:pt>
                <c:pt idx="619">
                  <c:v>4.7556770895255999E-2</c:v>
                </c:pt>
                <c:pt idx="620">
                  <c:v>8.3184789067141995E-2</c:v>
                </c:pt>
                <c:pt idx="621">
                  <c:v>7.7178817383043996E-2</c:v>
                </c:pt>
                <c:pt idx="622">
                  <c:v>1.7796760989500001E-2</c:v>
                </c:pt>
                <c:pt idx="623">
                  <c:v>2.9655990510083E-2</c:v>
                </c:pt>
                <c:pt idx="624">
                  <c:v>6.5223836347464995E-2</c:v>
                </c:pt>
                <c:pt idx="625">
                  <c:v>0.49182270680256002</c:v>
                </c:pt>
                <c:pt idx="626">
                  <c:v>4.7172592723627997E-2</c:v>
                </c:pt>
                <c:pt idx="627">
                  <c:v>2.9468969175458E-2</c:v>
                </c:pt>
                <c:pt idx="628">
                  <c:v>1.7676172519443999E-2</c:v>
                </c:pt>
                <c:pt idx="629">
                  <c:v>2.3564064801178002E-2</c:v>
                </c:pt>
                <c:pt idx="630">
                  <c:v>1.7668885093350999E-2</c:v>
                </c:pt>
                <c:pt idx="631">
                  <c:v>1.7665763749853E-2</c:v>
                </c:pt>
                <c:pt idx="632">
                  <c:v>4.1212834854283002E-2</c:v>
                </c:pt>
                <c:pt idx="633">
                  <c:v>1.7655367231637999E-2</c:v>
                </c:pt>
                <c:pt idx="634">
                  <c:v>3.5304501323918998E-2</c:v>
                </c:pt>
                <c:pt idx="635">
                  <c:v>4.7056055526146001E-2</c:v>
                </c:pt>
                <c:pt idx="636">
                  <c:v>1.7637721206420001E-2</c:v>
                </c:pt>
                <c:pt idx="637">
                  <c:v>8.2294850693628005E-2</c:v>
                </c:pt>
                <c:pt idx="638">
                  <c:v>0.22906143545165999</c:v>
                </c:pt>
                <c:pt idx="639">
                  <c:v>0.11133899794902</c:v>
                </c:pt>
                <c:pt idx="640">
                  <c:v>0.12877546242098001</c:v>
                </c:pt>
                <c:pt idx="641">
                  <c:v>7.0150824272184997E-2</c:v>
                </c:pt>
                <c:pt idx="642">
                  <c:v>2.3367215796237999E-2</c:v>
                </c:pt>
                <c:pt idx="643">
                  <c:v>2.3361756804112E-2</c:v>
                </c:pt>
                <c:pt idx="644">
                  <c:v>2.9195375452528E-2</c:v>
                </c:pt>
                <c:pt idx="645">
                  <c:v>2.9186854240850001E-2</c:v>
                </c:pt>
                <c:pt idx="646">
                  <c:v>0.54855275443510998</c:v>
                </c:pt>
                <c:pt idx="647">
                  <c:v>6.9645966337783E-2</c:v>
                </c:pt>
                <c:pt idx="648">
                  <c:v>5.2198120867649002E-2</c:v>
                </c:pt>
                <c:pt idx="649">
                  <c:v>4.6374123239232998E-2</c:v>
                </c:pt>
                <c:pt idx="650">
                  <c:v>4.0558549162756002E-2</c:v>
                </c:pt>
                <c:pt idx="651">
                  <c:v>1.7375188231205999E-2</c:v>
                </c:pt>
                <c:pt idx="652">
                  <c:v>5.7907232613353E-3</c:v>
                </c:pt>
                <c:pt idx="653">
                  <c:v>0.13317892298784001</c:v>
                </c:pt>
                <c:pt idx="654">
                  <c:v>0.15613253917770001</c:v>
                </c:pt>
                <c:pt idx="655">
                  <c:v>7.5057736720554005E-2</c:v>
                </c:pt>
                <c:pt idx="656">
                  <c:v>1.7308025154330001E-2</c:v>
                </c:pt>
                <c:pt idx="657">
                  <c:v>1.153668666359E-2</c:v>
                </c:pt>
                <c:pt idx="658">
                  <c:v>2.8838389664321E-2</c:v>
                </c:pt>
                <c:pt idx="659">
                  <c:v>6.3426166176554999E-2</c:v>
                </c:pt>
                <c:pt idx="660">
                  <c:v>0.10372248472975</c:v>
                </c:pt>
                <c:pt idx="661">
                  <c:v>6.9076675109371002E-2</c:v>
                </c:pt>
                <c:pt idx="662">
                  <c:v>1.1504832029451999E-2</c:v>
                </c:pt>
                <c:pt idx="663">
                  <c:v>4.0262279995398997E-2</c:v>
                </c:pt>
                <c:pt idx="664">
                  <c:v>3.4496636577934003E-2</c:v>
                </c:pt>
                <c:pt idx="665">
                  <c:v>2.8737283751939999E-2</c:v>
                </c:pt>
                <c:pt idx="666">
                  <c:v>4.5966444495517997E-2</c:v>
                </c:pt>
                <c:pt idx="667">
                  <c:v>8.0404318860556004E-2</c:v>
                </c:pt>
                <c:pt idx="668">
                  <c:v>5.1646964306208999E-2</c:v>
                </c:pt>
                <c:pt idx="669">
                  <c:v>0</c:v>
                </c:pt>
                <c:pt idx="670">
                  <c:v>1.7206767995412001E-2</c:v>
                </c:pt>
                <c:pt idx="671">
                  <c:v>2.8673012960201999E-2</c:v>
                </c:pt>
                <c:pt idx="672">
                  <c:v>-2.2931835120105E-2</c:v>
                </c:pt>
                <c:pt idx="673">
                  <c:v>-5.7342737542290002E-3</c:v>
                </c:pt>
                <c:pt idx="674">
                  <c:v>2.8673012960201999E-2</c:v>
                </c:pt>
                <c:pt idx="675">
                  <c:v>5.7329587800264E-3</c:v>
                </c:pt>
                <c:pt idx="676">
                  <c:v>1.7197890392112E-2</c:v>
                </c:pt>
                <c:pt idx="677">
                  <c:v>5.7316444087808999E-3</c:v>
                </c:pt>
                <c:pt idx="678">
                  <c:v>6.3044475011463E-2</c:v>
                </c:pt>
                <c:pt idx="679">
                  <c:v>6.8732458903717E-2</c:v>
                </c:pt>
                <c:pt idx="680">
                  <c:v>8.5856562303244996E-2</c:v>
                </c:pt>
                <c:pt idx="681">
                  <c:v>0.68054443554844002</c:v>
                </c:pt>
                <c:pt idx="682">
                  <c:v>0.17608633910821</c:v>
                </c:pt>
                <c:pt idx="683">
                  <c:v>0.13041506010432999</c:v>
                </c:pt>
                <c:pt idx="684">
                  <c:v>3.3977008890651E-2</c:v>
                </c:pt>
                <c:pt idx="685">
                  <c:v>2.2643645626945999E-2</c:v>
                </c:pt>
                <c:pt idx="686">
                  <c:v>3.3957779161242999E-2</c:v>
                </c:pt>
                <c:pt idx="687">
                  <c:v>5.6577086280056997E-2</c:v>
                </c:pt>
                <c:pt idx="688">
                  <c:v>7.3508623126944006E-2</c:v>
                </c:pt>
                <c:pt idx="689">
                  <c:v>9.6056051531245995E-2</c:v>
                </c:pt>
                <c:pt idx="690">
                  <c:v>3.3869602032175997E-2</c:v>
                </c:pt>
                <c:pt idx="691">
                  <c:v>5.6430224027989003E-3</c:v>
                </c:pt>
                <c:pt idx="692">
                  <c:v>1.6928111951247E-2</c:v>
                </c:pt>
                <c:pt idx="693">
                  <c:v>1.6925246826515999E-2</c:v>
                </c:pt>
                <c:pt idx="694">
                  <c:v>2.8203971119133999E-2</c:v>
                </c:pt>
                <c:pt idx="695">
                  <c:v>3.3835222466588002E-2</c:v>
                </c:pt>
                <c:pt idx="696">
                  <c:v>-1.1274592705339001E-2</c:v>
                </c:pt>
                <c:pt idx="697">
                  <c:v>-5.6379320065400003E-3</c:v>
                </c:pt>
                <c:pt idx="698">
                  <c:v>-5.6382498872349996E-3</c:v>
                </c:pt>
                <c:pt idx="699">
                  <c:v>-5.6385678037778001E-3</c:v>
                </c:pt>
                <c:pt idx="700">
                  <c:v>1.6916657268524E-2</c:v>
                </c:pt>
                <c:pt idx="701">
                  <c:v>5.6379320065400003E-3</c:v>
                </c:pt>
                <c:pt idx="702">
                  <c:v>1.691284248506E-2</c:v>
                </c:pt>
                <c:pt idx="703">
                  <c:v>2.2546643368469E-2</c:v>
                </c:pt>
                <c:pt idx="704">
                  <c:v>1.1270780501550001E-2</c:v>
                </c:pt>
                <c:pt idx="705">
                  <c:v>0</c:v>
                </c:pt>
                <c:pt idx="706">
                  <c:v>0</c:v>
                </c:pt>
                <c:pt idx="707">
                  <c:v>3.3808531019327001E-2</c:v>
                </c:pt>
                <c:pt idx="708">
                  <c:v>0.10702416492987001</c:v>
                </c:pt>
                <c:pt idx="709">
                  <c:v>0.38262435291469998</c:v>
                </c:pt>
                <c:pt idx="710">
                  <c:v>5.0448430493274E-2</c:v>
                </c:pt>
                <c:pt idx="711">
                  <c:v>3.9217883354810003E-2</c:v>
                </c:pt>
                <c:pt idx="712">
                  <c:v>-1.1200716845878001E-2</c:v>
                </c:pt>
                <c:pt idx="713">
                  <c:v>-2.2403943093984999E-2</c:v>
                </c:pt>
                <c:pt idx="714">
                  <c:v>1.1204481792717E-2</c:v>
                </c:pt>
                <c:pt idx="715">
                  <c:v>9.5227425498544002E-2</c:v>
                </c:pt>
                <c:pt idx="716">
                  <c:v>1.6788852202138001E-2</c:v>
                </c:pt>
                <c:pt idx="717">
                  <c:v>0</c:v>
                </c:pt>
                <c:pt idx="718">
                  <c:v>1.6786034019696E-2</c:v>
                </c:pt>
                <c:pt idx="719">
                  <c:v>0</c:v>
                </c:pt>
                <c:pt idx="720">
                  <c:v>-5.5944055944055996E-3</c:v>
                </c:pt>
                <c:pt idx="721">
                  <c:v>0</c:v>
                </c:pt>
                <c:pt idx="722">
                  <c:v>-1.6784155756965E-2</c:v>
                </c:pt>
                <c:pt idx="723">
                  <c:v>1.6786973308712001E-2</c:v>
                </c:pt>
                <c:pt idx="724">
                  <c:v>5.5947185856551002E-3</c:v>
                </c:pt>
                <c:pt idx="725">
                  <c:v>0</c:v>
                </c:pt>
                <c:pt idx="726">
                  <c:v>-2.2377622377621999E-2</c:v>
                </c:pt>
                <c:pt idx="727">
                  <c:v>-1.1191315539142E-2</c:v>
                </c:pt>
                <c:pt idx="728">
                  <c:v>0</c:v>
                </c:pt>
                <c:pt idx="729">
                  <c:v>-1.6788852202138001E-2</c:v>
                </c:pt>
                <c:pt idx="730">
                  <c:v>2.2388895108026E-2</c:v>
                </c:pt>
                <c:pt idx="731">
                  <c:v>-5.5959709009513001E-3</c:v>
                </c:pt>
                <c:pt idx="732">
                  <c:v>1.1192568134759001E-2</c:v>
                </c:pt>
                <c:pt idx="733">
                  <c:v>-2.2382631078283002E-2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47A-41CB-988F-79747FFF756A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Sheet1!$N$2:$N$735</c:f>
              <c:numCache>
                <c:formatCode>General</c:formatCode>
                <c:ptCount val="734"/>
                <c:pt idx="0">
                  <c:v>0.11052437676532</c:v>
                </c:pt>
                <c:pt idx="1">
                  <c:v>0.1067222767419</c:v>
                </c:pt>
                <c:pt idx="2">
                  <c:v>0.16052544512113001</c:v>
                </c:pt>
                <c:pt idx="3">
                  <c:v>8.9309745773079999E-2</c:v>
                </c:pt>
                <c:pt idx="4">
                  <c:v>6.4783464326313003E-2</c:v>
                </c:pt>
                <c:pt idx="5">
                  <c:v>6.1076908042607E-2</c:v>
                </c:pt>
                <c:pt idx="6">
                  <c:v>4.5169323925092E-2</c:v>
                </c:pt>
                <c:pt idx="7">
                  <c:v>4.6369171822186001E-2</c:v>
                </c:pt>
                <c:pt idx="8">
                  <c:v>6.7082169559330995E-2</c:v>
                </c:pt>
                <c:pt idx="9">
                  <c:v>6.0942908683146002E-2</c:v>
                </c:pt>
                <c:pt idx="10">
                  <c:v>5.7251443467244999E-2</c:v>
                </c:pt>
                <c:pt idx="11">
                  <c:v>2.3130957743392001E-2</c:v>
                </c:pt>
                <c:pt idx="12">
                  <c:v>2.3125608568647E-2</c:v>
                </c:pt>
                <c:pt idx="13">
                  <c:v>2.4337117755144001E-2</c:v>
                </c:pt>
                <c:pt idx="14">
                  <c:v>4.1363033613547998E-2</c:v>
                </c:pt>
                <c:pt idx="15">
                  <c:v>3.6481704425231E-2</c:v>
                </c:pt>
                <c:pt idx="16">
                  <c:v>0.17261709395475</c:v>
                </c:pt>
                <c:pt idx="17">
                  <c:v>0.10557611795400999</c:v>
                </c:pt>
                <c:pt idx="18">
                  <c:v>4.1216117926586998E-2</c:v>
                </c:pt>
                <c:pt idx="19">
                  <c:v>5.3316530547949E-2</c:v>
                </c:pt>
                <c:pt idx="20">
                  <c:v>8.5987646845101004E-2</c:v>
                </c:pt>
                <c:pt idx="21">
                  <c:v>5.6872496702604997E-2</c:v>
                </c:pt>
                <c:pt idx="22">
                  <c:v>4.9583978328173003E-2</c:v>
                </c:pt>
                <c:pt idx="23">
                  <c:v>3.5054213153791002E-2</c:v>
                </c:pt>
                <c:pt idx="24">
                  <c:v>6.4042146982768999E-2</c:v>
                </c:pt>
                <c:pt idx="25">
                  <c:v>9.6605523420802003E-3</c:v>
                </c:pt>
                <c:pt idx="26">
                  <c:v>1.690433354665E-2</c:v>
                </c:pt>
                <c:pt idx="27">
                  <c:v>2.1730469740321001E-2</c:v>
                </c:pt>
                <c:pt idx="28">
                  <c:v>4.2244511231004998E-2</c:v>
                </c:pt>
                <c:pt idx="29">
                  <c:v>2.5336003667688001E-2</c:v>
                </c:pt>
                <c:pt idx="30">
                  <c:v>7.2370246179454006E-2</c:v>
                </c:pt>
                <c:pt idx="31">
                  <c:v>3.4953656272976003E-2</c:v>
                </c:pt>
                <c:pt idx="32">
                  <c:v>3.0121933587161E-2</c:v>
                </c:pt>
                <c:pt idx="33">
                  <c:v>2.0476746847183001E-2</c:v>
                </c:pt>
                <c:pt idx="34">
                  <c:v>2.528962643609E-2</c:v>
                </c:pt>
                <c:pt idx="35">
                  <c:v>3.7322866877761998E-2</c:v>
                </c:pt>
                <c:pt idx="36">
                  <c:v>5.5361656035623999E-2</c:v>
                </c:pt>
                <c:pt idx="37">
                  <c:v>5.5331023864510998E-2</c:v>
                </c:pt>
                <c:pt idx="38">
                  <c:v>3.1256762280300998E-2</c:v>
                </c:pt>
                <c:pt idx="39">
                  <c:v>3.3650610518219E-2</c:v>
                </c:pt>
                <c:pt idx="40">
                  <c:v>1.5618242106781E-2</c:v>
                </c:pt>
                <c:pt idx="41">
                  <c:v>3.8438900166968999E-2</c:v>
                </c:pt>
                <c:pt idx="42">
                  <c:v>2.4015081471164001E-2</c:v>
                </c:pt>
                <c:pt idx="43">
                  <c:v>5.2820494351809001E-2</c:v>
                </c:pt>
                <c:pt idx="44">
                  <c:v>0.16197732317475999</c:v>
                </c:pt>
                <c:pt idx="45">
                  <c:v>0.12577862961187999</c:v>
                </c:pt>
                <c:pt idx="46">
                  <c:v>8.6139857629958003E-2</c:v>
                </c:pt>
                <c:pt idx="47">
                  <c:v>4.3032860370322001E-2</c:v>
                </c:pt>
                <c:pt idx="48">
                  <c:v>2.5091704204652999E-2</c:v>
                </c:pt>
                <c:pt idx="49">
                  <c:v>2.1501779869555999E-2</c:v>
                </c:pt>
                <c:pt idx="50">
                  <c:v>2.1497157598051E-2</c:v>
                </c:pt>
                <c:pt idx="51">
                  <c:v>1.7910447761194E-2</c:v>
                </c:pt>
                <c:pt idx="52">
                  <c:v>4.4171193219125E-2</c:v>
                </c:pt>
                <c:pt idx="53">
                  <c:v>3.2218801460585998E-2</c:v>
                </c:pt>
                <c:pt idx="54">
                  <c:v>1.7893569051283E-2</c:v>
                </c:pt>
                <c:pt idx="55">
                  <c:v>2.3853823767949998E-2</c:v>
                </c:pt>
                <c:pt idx="56">
                  <c:v>3.2194982352379997E-2</c:v>
                </c:pt>
                <c:pt idx="57">
                  <c:v>3.0992597537281001E-2</c:v>
                </c:pt>
                <c:pt idx="58">
                  <c:v>0.14061513161815001</c:v>
                </c:pt>
                <c:pt idx="59">
                  <c:v>4.4029273516987003E-2</c:v>
                </c:pt>
                <c:pt idx="60">
                  <c:v>3.0925873061186E-2</c:v>
                </c:pt>
                <c:pt idx="61">
                  <c:v>2.4970867321458E-2</c:v>
                </c:pt>
                <c:pt idx="62">
                  <c:v>2.3775841367585999E-2</c:v>
                </c:pt>
                <c:pt idx="63">
                  <c:v>2.3770189804966001E-2</c:v>
                </c:pt>
                <c:pt idx="64">
                  <c:v>5.2281990042657003E-2</c:v>
                </c:pt>
                <c:pt idx="65">
                  <c:v>5.1067064118855997E-2</c:v>
                </c:pt>
                <c:pt idx="66">
                  <c:v>1.8991999620159999E-2</c:v>
                </c:pt>
                <c:pt idx="67">
                  <c:v>9.4941966722840998E-3</c:v>
                </c:pt>
                <c:pt idx="68">
                  <c:v>1.4239943040227999E-2</c:v>
                </c:pt>
                <c:pt idx="69">
                  <c:v>9.4919437127737993E-3</c:v>
                </c:pt>
                <c:pt idx="70">
                  <c:v>5.2200735555819E-2</c:v>
                </c:pt>
                <c:pt idx="71">
                  <c:v>2.7272511679749999E-2</c:v>
                </c:pt>
                <c:pt idx="72">
                  <c:v>1.5410695022346E-2</c:v>
                </c:pt>
                <c:pt idx="73">
                  <c:v>4.7410216901741997E-3</c:v>
                </c:pt>
                <c:pt idx="74">
                  <c:v>2.0148386943844999E-2</c:v>
                </c:pt>
                <c:pt idx="75">
                  <c:v>1.1849604815679E-2</c:v>
                </c:pt>
                <c:pt idx="76">
                  <c:v>8.2937405954906004E-3</c:v>
                </c:pt>
                <c:pt idx="77">
                  <c:v>2.2509714718984001E-2</c:v>
                </c:pt>
                <c:pt idx="78">
                  <c:v>2.3689104196525E-2</c:v>
                </c:pt>
                <c:pt idx="79">
                  <c:v>9.2365625777115004E-2</c:v>
                </c:pt>
                <c:pt idx="80">
                  <c:v>2.8393966282164999E-2</c:v>
                </c:pt>
                <c:pt idx="81">
                  <c:v>1.0644714899053E-2</c:v>
                </c:pt>
                <c:pt idx="82">
                  <c:v>9.4609617067575001E-3</c:v>
                </c:pt>
                <c:pt idx="83">
                  <c:v>9.4600666934701993E-3</c:v>
                </c:pt>
                <c:pt idx="84">
                  <c:v>2.1283136661385E-2</c:v>
                </c:pt>
                <c:pt idx="85">
                  <c:v>3.3100056742954E-2</c:v>
                </c:pt>
                <c:pt idx="86">
                  <c:v>6.3814701016307998E-2</c:v>
                </c:pt>
                <c:pt idx="87">
                  <c:v>3.1887001913219998E-2</c:v>
                </c:pt>
                <c:pt idx="88">
                  <c:v>1.8889977686214001E-2</c:v>
                </c:pt>
                <c:pt idx="89">
                  <c:v>9.4432050237851003E-3</c:v>
                </c:pt>
                <c:pt idx="90">
                  <c:v>2.242549424609E-2</c:v>
                </c:pt>
                <c:pt idx="91">
                  <c:v>3.1860662701783997E-2</c:v>
                </c:pt>
                <c:pt idx="92">
                  <c:v>2.8311568814806998E-2</c:v>
                </c:pt>
                <c:pt idx="93">
                  <c:v>0.31133911197594</c:v>
                </c:pt>
                <c:pt idx="94">
                  <c:v>4.1147909098391E-2</c:v>
                </c:pt>
                <c:pt idx="95">
                  <c:v>2.3503419747573001E-2</c:v>
                </c:pt>
                <c:pt idx="96">
                  <c:v>1.4098738162933999E-2</c:v>
                </c:pt>
                <c:pt idx="97">
                  <c:v>2.5844042948099999E-2</c:v>
                </c:pt>
                <c:pt idx="98">
                  <c:v>1.6441959881618E-2</c:v>
                </c:pt>
                <c:pt idx="99">
                  <c:v>1.8787722223526999E-2</c:v>
                </c:pt>
                <c:pt idx="100">
                  <c:v>3.4046349996478001E-2</c:v>
                </c:pt>
                <c:pt idx="101">
                  <c:v>3.7555599892028002E-2</c:v>
                </c:pt>
                <c:pt idx="102">
                  <c:v>1.525123476343E-2</c:v>
                </c:pt>
                <c:pt idx="103">
                  <c:v>0</c:v>
                </c:pt>
                <c:pt idx="104">
                  <c:v>-9.3839440716933006E-3</c:v>
                </c:pt>
                <c:pt idx="105">
                  <c:v>3.5193092768992999E-3</c:v>
                </c:pt>
                <c:pt idx="106">
                  <c:v>8.2114326603869008E-3</c:v>
                </c:pt>
                <c:pt idx="107">
                  <c:v>8.2107584394867008E-3</c:v>
                </c:pt>
                <c:pt idx="108">
                  <c:v>3.5186075696978002E-3</c:v>
                </c:pt>
                <c:pt idx="109">
                  <c:v>2.6975042221804999E-2</c:v>
                </c:pt>
                <c:pt idx="110">
                  <c:v>4.6900465487120001E-3</c:v>
                </c:pt>
                <c:pt idx="111">
                  <c:v>-4.6898265936616999E-3</c:v>
                </c:pt>
                <c:pt idx="112">
                  <c:v>8.2075814602459995E-3</c:v>
                </c:pt>
                <c:pt idx="113">
                  <c:v>1.5241400332966001E-2</c:v>
                </c:pt>
                <c:pt idx="114">
                  <c:v>8.5573282380109E-2</c:v>
                </c:pt>
                <c:pt idx="115">
                  <c:v>1.9910986179432998E-2</c:v>
                </c:pt>
                <c:pt idx="116">
                  <c:v>5.8550066161575003E-3</c:v>
                </c:pt>
                <c:pt idx="117">
                  <c:v>7.0255965902438003E-3</c:v>
                </c:pt>
                <c:pt idx="118">
                  <c:v>7.0251030348445001E-3</c:v>
                </c:pt>
                <c:pt idx="119">
                  <c:v>-3.5123047743930002E-3</c:v>
                </c:pt>
                <c:pt idx="120">
                  <c:v>1.2878903185772001E-2</c:v>
                </c:pt>
                <c:pt idx="121">
                  <c:v>1.0535927512819E-2</c:v>
                </c:pt>
                <c:pt idx="122">
                  <c:v>-7.0232117147171003E-3</c:v>
                </c:pt>
                <c:pt idx="123">
                  <c:v>4.6824700029265004E-3</c:v>
                </c:pt>
                <c:pt idx="124">
                  <c:v>1.1705626894848E-3</c:v>
                </c:pt>
                <c:pt idx="125">
                  <c:v>5.8527449373755999E-3</c:v>
                </c:pt>
                <c:pt idx="126">
                  <c:v>-2.3409609644759002E-3</c:v>
                </c:pt>
                <c:pt idx="127">
                  <c:v>2.4580665550782001E-2</c:v>
                </c:pt>
                <c:pt idx="128">
                  <c:v>0.12521356519297</c:v>
                </c:pt>
                <c:pt idx="129">
                  <c:v>1.0518811140589999E-2</c:v>
                </c:pt>
                <c:pt idx="130">
                  <c:v>1.1686338670095001E-3</c:v>
                </c:pt>
                <c:pt idx="131">
                  <c:v>4.6744808404717E-3</c:v>
                </c:pt>
                <c:pt idx="132">
                  <c:v>4.6742623429740001E-3</c:v>
                </c:pt>
                <c:pt idx="133">
                  <c:v>5.8425548323771002E-3</c:v>
                </c:pt>
                <c:pt idx="134">
                  <c:v>0</c:v>
                </c:pt>
                <c:pt idx="135">
                  <c:v>1.402131239484E-2</c:v>
                </c:pt>
                <c:pt idx="136">
                  <c:v>9.3462311322958999E-3</c:v>
                </c:pt>
                <c:pt idx="137">
                  <c:v>7.0090182701743001E-3</c:v>
                </c:pt>
                <c:pt idx="138">
                  <c:v>-1.1680878402055999E-3</c:v>
                </c:pt>
                <c:pt idx="139">
                  <c:v>8.1767103925988998E-3</c:v>
                </c:pt>
                <c:pt idx="140">
                  <c:v>0</c:v>
                </c:pt>
                <c:pt idx="141">
                  <c:v>8.1760418613342992E-3</c:v>
                </c:pt>
                <c:pt idx="142">
                  <c:v>9.3432839307194995E-2</c:v>
                </c:pt>
                <c:pt idx="143">
                  <c:v>3.3837788642170998E-2</c:v>
                </c:pt>
                <c:pt idx="144">
                  <c:v>6.9985536322493E-3</c:v>
                </c:pt>
                <c:pt idx="145">
                  <c:v>-3.4990319344981001E-3</c:v>
                </c:pt>
                <c:pt idx="146">
                  <c:v>-9.3310783227386999E-3</c:v>
                </c:pt>
                <c:pt idx="147">
                  <c:v>-5.8324681838861003E-3</c:v>
                </c:pt>
                <c:pt idx="148">
                  <c:v>-3.4996850283474002E-3</c:v>
                </c:pt>
                <c:pt idx="149">
                  <c:v>2.6831857581166001E-2</c:v>
                </c:pt>
                <c:pt idx="150">
                  <c:v>3.4988686991206E-3</c:v>
                </c:pt>
                <c:pt idx="151">
                  <c:v>1.1662487608607001E-2</c:v>
                </c:pt>
                <c:pt idx="152">
                  <c:v>0</c:v>
                </c:pt>
                <c:pt idx="153">
                  <c:v>6.9966765786252001E-3</c:v>
                </c:pt>
                <c:pt idx="154">
                  <c:v>6.9961870780424996E-3</c:v>
                </c:pt>
                <c:pt idx="155">
                  <c:v>1.3991395291895E-2</c:v>
                </c:pt>
                <c:pt idx="156">
                  <c:v>5.0128819408014003E-2</c:v>
                </c:pt>
                <c:pt idx="157">
                  <c:v>1.0486821560905E-2</c:v>
                </c:pt>
                <c:pt idx="158">
                  <c:v>6.9904812946371001E-3</c:v>
                </c:pt>
                <c:pt idx="159">
                  <c:v>1.1649987767513E-2</c:v>
                </c:pt>
                <c:pt idx="160">
                  <c:v>1.1648630703461E-2</c:v>
                </c:pt>
                <c:pt idx="161">
                  <c:v>3.4941821866592E-3</c:v>
                </c:pt>
                <c:pt idx="162">
                  <c:v>8.1528068949453004E-3</c:v>
                </c:pt>
                <c:pt idx="163">
                  <c:v>1.9798059790141001E-2</c:v>
                </c:pt>
                <c:pt idx="164">
                  <c:v>1.0479251082856E-2</c:v>
                </c:pt>
                <c:pt idx="165">
                  <c:v>6.9854353672593001E-3</c:v>
                </c:pt>
                <c:pt idx="166">
                  <c:v>6.9849474382704998E-3</c:v>
                </c:pt>
                <c:pt idx="167">
                  <c:v>2.3281531924800999E-3</c:v>
                </c:pt>
                <c:pt idx="168">
                  <c:v>1.1640494953845001E-2</c:v>
                </c:pt>
                <c:pt idx="169">
                  <c:v>6.9834840601976002E-3</c:v>
                </c:pt>
                <c:pt idx="170">
                  <c:v>0.12802160073554</c:v>
                </c:pt>
                <c:pt idx="171">
                  <c:v>2.9058617042298E-2</c:v>
                </c:pt>
                <c:pt idx="172">
                  <c:v>1.1620070185224001E-2</c:v>
                </c:pt>
                <c:pt idx="173">
                  <c:v>0</c:v>
                </c:pt>
                <c:pt idx="174">
                  <c:v>5.8093600408979E-3</c:v>
                </c:pt>
                <c:pt idx="175">
                  <c:v>1.1618045147723001E-3</c:v>
                </c:pt>
                <c:pt idx="176">
                  <c:v>-2.3235820340637E-3</c:v>
                </c:pt>
                <c:pt idx="177">
                  <c:v>1.1618180128265E-2</c:v>
                </c:pt>
                <c:pt idx="178">
                  <c:v>1.6263562649567E-2</c:v>
                </c:pt>
                <c:pt idx="179">
                  <c:v>4.6459765842779997E-3</c:v>
                </c:pt>
                <c:pt idx="180">
                  <c:v>1.0452961672474E-2</c:v>
                </c:pt>
                <c:pt idx="181">
                  <c:v>1.161318793622E-2</c:v>
                </c:pt>
                <c:pt idx="182">
                  <c:v>1.0450655488336E-2</c:v>
                </c:pt>
                <c:pt idx="183">
                  <c:v>2.9026565112391E-2</c:v>
                </c:pt>
                <c:pt idx="184">
                  <c:v>0.24955602242521999</c:v>
                </c:pt>
                <c:pt idx="185">
                  <c:v>2.7788069655427999E-2</c:v>
                </c:pt>
                <c:pt idx="186">
                  <c:v>5.7875729234188001E-3</c:v>
                </c:pt>
                <c:pt idx="187">
                  <c:v>2.6621294720882E-2</c:v>
                </c:pt>
                <c:pt idx="188">
                  <c:v>2.3142791020596999E-3</c:v>
                </c:pt>
                <c:pt idx="189">
                  <c:v>1.9670917127582999E-2</c:v>
                </c:pt>
                <c:pt idx="190">
                  <c:v>1.3882622427377001E-2</c:v>
                </c:pt>
                <c:pt idx="191">
                  <c:v>2.8918115464251E-2</c:v>
                </c:pt>
                <c:pt idx="192">
                  <c:v>1.9658633609324998E-2</c:v>
                </c:pt>
                <c:pt idx="193">
                  <c:v>4.1621865353266001E-2</c:v>
                </c:pt>
                <c:pt idx="194">
                  <c:v>2.0802274381999001E-2</c:v>
                </c:pt>
                <c:pt idx="195">
                  <c:v>6.9326493119345996E-3</c:v>
                </c:pt>
                <c:pt idx="196">
                  <c:v>1.3864337457974E-2</c:v>
                </c:pt>
                <c:pt idx="197">
                  <c:v>1.9638421995033E-2</c:v>
                </c:pt>
                <c:pt idx="198">
                  <c:v>8.5468111154742996E-2</c:v>
                </c:pt>
                <c:pt idx="199">
                  <c:v>9.2319054652879994E-3</c:v>
                </c:pt>
                <c:pt idx="200">
                  <c:v>9.2310532631773006E-3</c:v>
                </c:pt>
                <c:pt idx="201">
                  <c:v>1.1537751522983E-3</c:v>
                </c:pt>
                <c:pt idx="202">
                  <c:v>1.0383856564328E-2</c:v>
                </c:pt>
                <c:pt idx="203">
                  <c:v>3.5762903486306001E-2</c:v>
                </c:pt>
                <c:pt idx="204">
                  <c:v>1.7298444293242999E-2</c:v>
                </c:pt>
                <c:pt idx="205">
                  <c:v>4.2662116040956002E-2</c:v>
                </c:pt>
                <c:pt idx="206">
                  <c:v>2.9966000115254E-2</c:v>
                </c:pt>
                <c:pt idx="207">
                  <c:v>2.5348250394626001E-2</c:v>
                </c:pt>
                <c:pt idx="208">
                  <c:v>3.2253233962654997E-2</c:v>
                </c:pt>
                <c:pt idx="209">
                  <c:v>1.0363768266142E-2</c:v>
                </c:pt>
                <c:pt idx="210">
                  <c:v>2.7633851468048001E-2</c:v>
                </c:pt>
                <c:pt idx="211">
                  <c:v>8.8634113773970999E-2</c:v>
                </c:pt>
                <c:pt idx="212">
                  <c:v>0.22541431380893001</c:v>
                </c:pt>
                <c:pt idx="213">
                  <c:v>6.3111753703512005E-2</c:v>
                </c:pt>
                <c:pt idx="214">
                  <c:v>2.2935253778582999E-2</c:v>
                </c:pt>
                <c:pt idx="215">
                  <c:v>4.1273990506982002E-2</c:v>
                </c:pt>
                <c:pt idx="216">
                  <c:v>2.7504641408237999E-2</c:v>
                </c:pt>
                <c:pt idx="217">
                  <c:v>2.7497078435416E-2</c:v>
                </c:pt>
                <c:pt idx="218">
                  <c:v>1.0308569857742001E-2</c:v>
                </c:pt>
                <c:pt idx="219">
                  <c:v>4.5811143560671001E-2</c:v>
                </c:pt>
                <c:pt idx="220">
                  <c:v>6.7540495678552998E-2</c:v>
                </c:pt>
                <c:pt idx="221">
                  <c:v>2.2879630265175002E-2</c:v>
                </c:pt>
                <c:pt idx="222">
                  <c:v>5.0323672713131998E-2</c:v>
                </c:pt>
                <c:pt idx="223">
                  <c:v>2.6292324927409998E-2</c:v>
                </c:pt>
                <c:pt idx="224">
                  <c:v>2.5142569799202E-2</c:v>
                </c:pt>
                <c:pt idx="225">
                  <c:v>1.9423465831837999E-2</c:v>
                </c:pt>
                <c:pt idx="226">
                  <c:v>0.10395247886679999</c:v>
                </c:pt>
                <c:pt idx="227">
                  <c:v>6.2763177414385002E-2</c:v>
                </c:pt>
                <c:pt idx="228">
                  <c:v>2.5089523983304E-2</c:v>
                </c:pt>
                <c:pt idx="229">
                  <c:v>1.5962055912802E-2</c:v>
                </c:pt>
                <c:pt idx="230">
                  <c:v>1.2539613779896E-2</c:v>
                </c:pt>
                <c:pt idx="231">
                  <c:v>1.8237151356958001E-2</c:v>
                </c:pt>
                <c:pt idx="232">
                  <c:v>9.1169130132536993E-3</c:v>
                </c:pt>
                <c:pt idx="233">
                  <c:v>2.0511184292991001E-2</c:v>
                </c:pt>
                <c:pt idx="234">
                  <c:v>2.1646254628311001E-2</c:v>
                </c:pt>
                <c:pt idx="235">
                  <c:v>2.3919630043055001E-2</c:v>
                </c:pt>
                <c:pt idx="236">
                  <c:v>1.1387576154416001E-2</c:v>
                </c:pt>
                <c:pt idx="237">
                  <c:v>0</c:v>
                </c:pt>
                <c:pt idx="238">
                  <c:v>9.1090236265300006E-3</c:v>
                </c:pt>
                <c:pt idx="239">
                  <c:v>2.0493436407728001E-2</c:v>
                </c:pt>
                <c:pt idx="240">
                  <c:v>3.3010438128194E-2</c:v>
                </c:pt>
                <c:pt idx="241">
                  <c:v>2.0482476103778E-2</c:v>
                </c:pt>
                <c:pt idx="242">
                  <c:v>1.1376823135908E-2</c:v>
                </c:pt>
                <c:pt idx="243">
                  <c:v>3.412658688629E-2</c:v>
                </c:pt>
                <c:pt idx="244">
                  <c:v>3.8663603902749998E-2</c:v>
                </c:pt>
                <c:pt idx="245">
                  <c:v>5.3426090119583998E-2</c:v>
                </c:pt>
                <c:pt idx="246">
                  <c:v>5.4533680228133E-2</c:v>
                </c:pt>
                <c:pt idx="247">
                  <c:v>0.18849285203311</c:v>
                </c:pt>
                <c:pt idx="248">
                  <c:v>7.5935307651331996E-2</c:v>
                </c:pt>
                <c:pt idx="249">
                  <c:v>3.9637599093997999E-2</c:v>
                </c:pt>
                <c:pt idx="250">
                  <c:v>4.1886002150902997E-2</c:v>
                </c:pt>
                <c:pt idx="251">
                  <c:v>4.4131625401710999E-2</c:v>
                </c:pt>
                <c:pt idx="252">
                  <c:v>3.9587834093042999E-2</c:v>
                </c:pt>
                <c:pt idx="253">
                  <c:v>1.4698233950658999E-2</c:v>
                </c:pt>
                <c:pt idx="254">
                  <c:v>5.4262426660939E-2</c:v>
                </c:pt>
                <c:pt idx="255">
                  <c:v>2.2597082716621E-2</c:v>
                </c:pt>
                <c:pt idx="256">
                  <c:v>2.7110373106509999E-2</c:v>
                </c:pt>
                <c:pt idx="257">
                  <c:v>2.1456561755372999E-2</c:v>
                </c:pt>
                <c:pt idx="258">
                  <c:v>1.8064807496895E-2</c:v>
                </c:pt>
                <c:pt idx="259">
                  <c:v>1.4675005079808999E-2</c:v>
                </c:pt>
                <c:pt idx="260">
                  <c:v>3.3860427318592999E-3</c:v>
                </c:pt>
                <c:pt idx="261">
                  <c:v>3.1601995440283998E-2</c:v>
                </c:pt>
                <c:pt idx="262">
                  <c:v>1.6924292000451001E-2</c:v>
                </c:pt>
                <c:pt idx="263">
                  <c:v>3.3842856337074997E-2</c:v>
                </c:pt>
                <c:pt idx="264">
                  <c:v>1.4660276289822E-2</c:v>
                </c:pt>
                <c:pt idx="265">
                  <c:v>-2.2550965181310002E-3</c:v>
                </c:pt>
                <c:pt idx="266">
                  <c:v>1.8041178991046999E-2</c:v>
                </c:pt>
                <c:pt idx="267">
                  <c:v>1.8037924736759001E-2</c:v>
                </c:pt>
                <c:pt idx="268">
                  <c:v>2.2543339570323999E-2</c:v>
                </c:pt>
                <c:pt idx="269">
                  <c:v>1.9157519890012999E-2</c:v>
                </c:pt>
                <c:pt idx="270">
                  <c:v>5.6334854374401003E-3</c:v>
                </c:pt>
                <c:pt idx="271">
                  <c:v>9.0130689499775003E-3</c:v>
                </c:pt>
                <c:pt idx="272">
                  <c:v>3.0416366258111002E-2</c:v>
                </c:pt>
                <c:pt idx="273">
                  <c:v>4.0542823357171E-2</c:v>
                </c:pt>
                <c:pt idx="274">
                  <c:v>4.2777859080725997E-2</c:v>
                </c:pt>
                <c:pt idx="275">
                  <c:v>0.1102746739583</c:v>
                </c:pt>
                <c:pt idx="276">
                  <c:v>3.2596355952207001E-2</c:v>
                </c:pt>
                <c:pt idx="277">
                  <c:v>2.9214796170614E-2</c:v>
                </c:pt>
                <c:pt idx="278">
                  <c:v>2.0219720967851001E-2</c:v>
                </c:pt>
                <c:pt idx="279">
                  <c:v>5.7277628032344999E-2</c:v>
                </c:pt>
                <c:pt idx="280">
                  <c:v>4.8265256872187003E-2</c:v>
                </c:pt>
                <c:pt idx="281">
                  <c:v>1.9072407835394E-2</c:v>
                </c:pt>
                <c:pt idx="282">
                  <c:v>6.7301544570447999E-2</c:v>
                </c:pt>
                <c:pt idx="283">
                  <c:v>5.6046900045957998E-2</c:v>
                </c:pt>
                <c:pt idx="284">
                  <c:v>2.5767132342232001E-2</c:v>
                </c:pt>
                <c:pt idx="285">
                  <c:v>4.8160924689753998E-2</c:v>
                </c:pt>
                <c:pt idx="286">
                  <c:v>5.3735152865315002E-2</c:v>
                </c:pt>
                <c:pt idx="287">
                  <c:v>6.0419580419580003E-2</c:v>
                </c:pt>
                <c:pt idx="288">
                  <c:v>6.0383097205604003E-2</c:v>
                </c:pt>
                <c:pt idx="289">
                  <c:v>8.8284925628331998E-2</c:v>
                </c:pt>
                <c:pt idx="290">
                  <c:v>4.6894888457158002E-2</c:v>
                </c:pt>
                <c:pt idx="291">
                  <c:v>0.18079550020088</c:v>
                </c:pt>
                <c:pt idx="292">
                  <c:v>0.25622173205891002</c:v>
                </c:pt>
                <c:pt idx="293">
                  <c:v>0.25667807458108999</c:v>
                </c:pt>
                <c:pt idx="294">
                  <c:v>0.17289724805213999</c:v>
                </c:pt>
                <c:pt idx="295">
                  <c:v>0.15268357987674999</c:v>
                </c:pt>
                <c:pt idx="296">
                  <c:v>0.22646678671247999</c:v>
                </c:pt>
                <c:pt idx="297">
                  <c:v>0.18296849855608999</c:v>
                </c:pt>
                <c:pt idx="298">
                  <c:v>0.10121902917749</c:v>
                </c:pt>
                <c:pt idx="299">
                  <c:v>8.2432075969400997E-2</c:v>
                </c:pt>
                <c:pt idx="300">
                  <c:v>5.7105832482237003E-2</c:v>
                </c:pt>
                <c:pt idx="301">
                  <c:v>5.3780553390919E-2</c:v>
                </c:pt>
                <c:pt idx="302">
                  <c:v>7.1303203159280001E-2</c:v>
                </c:pt>
                <c:pt idx="303">
                  <c:v>0.18964099753357</c:v>
                </c:pt>
                <c:pt idx="304">
                  <c:v>5.1423444714326E-2</c:v>
                </c:pt>
                <c:pt idx="305">
                  <c:v>2.9525944556836999E-2</c:v>
                </c:pt>
                <c:pt idx="306">
                  <c:v>2.7330767885255E-2</c:v>
                </c:pt>
                <c:pt idx="307">
                  <c:v>4.2624348339289998E-2</c:v>
                </c:pt>
                <c:pt idx="308">
                  <c:v>5.4623317601818003E-2</c:v>
                </c:pt>
                <c:pt idx="309">
                  <c:v>4.5858537331032997E-2</c:v>
                </c:pt>
                <c:pt idx="310">
                  <c:v>4.2563408565066997E-2</c:v>
                </c:pt>
                <c:pt idx="311">
                  <c:v>3.3818058843421997E-2</c:v>
                </c:pt>
                <c:pt idx="312">
                  <c:v>3.1625553447184998E-2</c:v>
                </c:pt>
                <c:pt idx="313">
                  <c:v>2.7254788666369E-2</c:v>
                </c:pt>
                <c:pt idx="314">
                  <c:v>4.0326096433864998E-2</c:v>
                </c:pt>
                <c:pt idx="315">
                  <c:v>3.2683654904182E-2</c:v>
                </c:pt>
                <c:pt idx="316">
                  <c:v>5.0098563478147E-2</c:v>
                </c:pt>
                <c:pt idx="317">
                  <c:v>0.25472160235128</c:v>
                </c:pt>
                <c:pt idx="318">
                  <c:v>5.7546770323239002E-2</c:v>
                </c:pt>
                <c:pt idx="319">
                  <c:v>2.4958763781577999E-2</c:v>
                </c:pt>
                <c:pt idx="320">
                  <c:v>2.3867643070247E-2</c:v>
                </c:pt>
                <c:pt idx="321">
                  <c:v>3.3623653698060002E-2</c:v>
                </c:pt>
                <c:pt idx="322">
                  <c:v>3.4696621416489999E-2</c:v>
                </c:pt>
                <c:pt idx="323">
                  <c:v>3.4684587036636003E-2</c:v>
                </c:pt>
                <c:pt idx="324">
                  <c:v>5.5259394096995998E-2</c:v>
                </c:pt>
                <c:pt idx="325">
                  <c:v>2.2741301452194999E-2</c:v>
                </c:pt>
                <c:pt idx="326">
                  <c:v>4.7637607725953997E-2</c:v>
                </c:pt>
                <c:pt idx="327">
                  <c:v>3.6793351225001998E-2</c:v>
                </c:pt>
                <c:pt idx="328">
                  <c:v>3.8943337444018997E-2</c:v>
                </c:pt>
                <c:pt idx="329">
                  <c:v>6.4880295854149006E-2</c:v>
                </c:pt>
                <c:pt idx="330">
                  <c:v>5.5112494326655E-2</c:v>
                </c:pt>
                <c:pt idx="331">
                  <c:v>5.9402304809427001E-2</c:v>
                </c:pt>
                <c:pt idx="332">
                  <c:v>5.2890635119382003E-2</c:v>
                </c:pt>
                <c:pt idx="333">
                  <c:v>3.5601393848511E-2</c:v>
                </c:pt>
                <c:pt idx="334">
                  <c:v>4.5294739339559999E-2</c:v>
                </c:pt>
                <c:pt idx="335">
                  <c:v>5.497585374267E-2</c:v>
                </c:pt>
                <c:pt idx="336">
                  <c:v>4.6326721899610998E-2</c:v>
                </c:pt>
                <c:pt idx="337">
                  <c:v>7.3226938898581007E-2</c:v>
                </c:pt>
                <c:pt idx="338">
                  <c:v>0.12374905843108</c:v>
                </c:pt>
                <c:pt idx="339">
                  <c:v>6.4484926648396002E-2</c:v>
                </c:pt>
                <c:pt idx="340">
                  <c:v>6.9813651253960995E-2</c:v>
                </c:pt>
                <c:pt idx="341">
                  <c:v>3.6492433186648E-2</c:v>
                </c:pt>
                <c:pt idx="342">
                  <c:v>2.1458306510450002E-2</c:v>
                </c:pt>
                <c:pt idx="343">
                  <c:v>1.6090277181842E-2</c:v>
                </c:pt>
                <c:pt idx="344">
                  <c:v>2.7885326955458999E-2</c:v>
                </c:pt>
                <c:pt idx="345">
                  <c:v>2.7877553208598999E-2</c:v>
                </c:pt>
                <c:pt idx="346">
                  <c:v>4.8236164260217998E-2</c:v>
                </c:pt>
                <c:pt idx="347">
                  <c:v>3.5356132681923003E-2</c:v>
                </c:pt>
                <c:pt idx="348">
                  <c:v>2.7846501515491999E-2</c:v>
                </c:pt>
                <c:pt idx="349">
                  <c:v>4.0687402965897998E-2</c:v>
                </c:pt>
                <c:pt idx="350">
                  <c:v>3.6389712414242999E-2</c:v>
                </c:pt>
                <c:pt idx="351">
                  <c:v>5.3494816352294999E-2</c:v>
                </c:pt>
                <c:pt idx="352">
                  <c:v>6.6298106226674994E-2</c:v>
                </c:pt>
                <c:pt idx="353">
                  <c:v>2.2440932260443001E-2</c:v>
                </c:pt>
                <c:pt idx="354">
                  <c:v>1.1752136752137E-2</c:v>
                </c:pt>
                <c:pt idx="355">
                  <c:v>6.6231532619030004E-2</c:v>
                </c:pt>
                <c:pt idx="356">
                  <c:v>3.4161391222658002E-2</c:v>
                </c:pt>
                <c:pt idx="357">
                  <c:v>1.9209220425803999E-2</c:v>
                </c:pt>
                <c:pt idx="358">
                  <c:v>3.5210140520470001E-2</c:v>
                </c:pt>
                <c:pt idx="359">
                  <c:v>1.9198771278638001E-2</c:v>
                </c:pt>
                <c:pt idx="360">
                  <c:v>1.5995905048308001E-2</c:v>
                </c:pt>
                <c:pt idx="361">
                  <c:v>1.1728454296346001E-2</c:v>
                </c:pt>
                <c:pt idx="362">
                  <c:v>3.0916844349679999E-2</c:v>
                </c:pt>
                <c:pt idx="363">
                  <c:v>2.6644214475269001E-2</c:v>
                </c:pt>
                <c:pt idx="364">
                  <c:v>3.4095510047520997E-2</c:v>
                </c:pt>
                <c:pt idx="365">
                  <c:v>5.8581684170164003E-2</c:v>
                </c:pt>
                <c:pt idx="366">
                  <c:v>7.5579352998158003E-2</c:v>
                </c:pt>
                <c:pt idx="367">
                  <c:v>4.9993617836021E-2</c:v>
                </c:pt>
                <c:pt idx="368">
                  <c:v>0.17223232226581001</c:v>
                </c:pt>
                <c:pt idx="369">
                  <c:v>0.17618153065664999</c:v>
                </c:pt>
                <c:pt idx="370">
                  <c:v>0.1070062614555</c:v>
                </c:pt>
                <c:pt idx="371">
                  <c:v>4.5508424350182E-2</c:v>
                </c:pt>
                <c:pt idx="372">
                  <c:v>1.6925664596798999E-2</c:v>
                </c:pt>
                <c:pt idx="373">
                  <c:v>9.5190751689636002E-3</c:v>
                </c:pt>
                <c:pt idx="374">
                  <c:v>3.4899953466729E-2</c:v>
                </c:pt>
                <c:pt idx="375">
                  <c:v>1.5858080749347001E-2</c:v>
                </c:pt>
                <c:pt idx="376">
                  <c:v>3.276817047905E-2</c:v>
                </c:pt>
                <c:pt idx="377">
                  <c:v>1.6907063982670001E-2</c:v>
                </c:pt>
                <c:pt idx="378">
                  <c:v>1.6904205977750001E-2</c:v>
                </c:pt>
                <c:pt idx="379">
                  <c:v>2.3239354791003999E-2</c:v>
                </c:pt>
                <c:pt idx="380">
                  <c:v>0.13940373221810001</c:v>
                </c:pt>
                <c:pt idx="381">
                  <c:v>3.6911654591282997E-2</c:v>
                </c:pt>
                <c:pt idx="382">
                  <c:v>1.6867673104494999E-2</c:v>
                </c:pt>
                <c:pt idx="383">
                  <c:v>4.0053967450881002E-2</c:v>
                </c:pt>
                <c:pt idx="384">
                  <c:v>1.2643557054050999E-2</c:v>
                </c:pt>
                <c:pt idx="385">
                  <c:v>3.1604896651987999E-2</c:v>
                </c:pt>
                <c:pt idx="386">
                  <c:v>7.3721459263627999E-3</c:v>
                </c:pt>
                <c:pt idx="387">
                  <c:v>3.0423656525448002</c:v>
                </c:pt>
                <c:pt idx="388">
                  <c:v>2.0777123702068998</c:v>
                </c:pt>
                <c:pt idx="389">
                  <c:v>0.95213303831560003</c:v>
                </c:pt>
                <c:pt idx="390">
                  <c:v>0.4542208822596</c:v>
                </c:pt>
                <c:pt idx="391">
                  <c:v>0.27939579425411998</c:v>
                </c:pt>
                <c:pt idx="392">
                  <c:v>0.15063058096147999</c:v>
                </c:pt>
                <c:pt idx="393">
                  <c:v>0.13369246800227999</c:v>
                </c:pt>
                <c:pt idx="394">
                  <c:v>0.16689246235102001</c:v>
                </c:pt>
                <c:pt idx="395">
                  <c:v>5.0964403324447002E-2</c:v>
                </c:pt>
                <c:pt idx="396">
                  <c:v>6.9550566200383995E-2</c:v>
                </c:pt>
                <c:pt idx="397">
                  <c:v>5.2860848710293E-2</c:v>
                </c:pt>
                <c:pt idx="398">
                  <c:v>3.3265172342944002E-2</c:v>
                </c:pt>
                <c:pt idx="399">
                  <c:v>5.4771475797853998E-2</c:v>
                </c:pt>
                <c:pt idx="400">
                  <c:v>5.5719019736262997E-2</c:v>
                </c:pt>
                <c:pt idx="401">
                  <c:v>6.6434796201492993E-2</c:v>
                </c:pt>
                <c:pt idx="402">
                  <c:v>4.7840349917988002E-2</c:v>
                </c:pt>
                <c:pt idx="403">
                  <c:v>1.2686268578064E-2</c:v>
                </c:pt>
                <c:pt idx="404">
                  <c:v>5.0738637472434997E-2</c:v>
                </c:pt>
                <c:pt idx="405">
                  <c:v>3.3158438822679999E-2</c:v>
                </c:pt>
                <c:pt idx="406">
                  <c:v>2.3398198338727999E-2</c:v>
                </c:pt>
                <c:pt idx="407">
                  <c:v>6.3355296502787997E-2</c:v>
                </c:pt>
                <c:pt idx="408">
                  <c:v>0.36625398155092997</c:v>
                </c:pt>
                <c:pt idx="409">
                  <c:v>0.10287566602287999</c:v>
                </c:pt>
                <c:pt idx="410">
                  <c:v>9.8891829789708993E-2</c:v>
                </c:pt>
                <c:pt idx="411">
                  <c:v>4.4554215700517999E-2</c:v>
                </c:pt>
                <c:pt idx="412">
                  <c:v>2.7107879679739998E-2</c:v>
                </c:pt>
                <c:pt idx="413">
                  <c:v>2.1293276164113001E-2</c:v>
                </c:pt>
                <c:pt idx="414">
                  <c:v>1.6450392390242E-2</c:v>
                </c:pt>
                <c:pt idx="415">
                  <c:v>1.7415197662492998E-2</c:v>
                </c:pt>
                <c:pt idx="416">
                  <c:v>2.6118247949234001E-2</c:v>
                </c:pt>
                <c:pt idx="417">
                  <c:v>2.2243068382928999E-2</c:v>
                </c:pt>
                <c:pt idx="418">
                  <c:v>4.0608744416297998E-2</c:v>
                </c:pt>
                <c:pt idx="419">
                  <c:v>4.3491707581088002E-2</c:v>
                </c:pt>
                <c:pt idx="420">
                  <c:v>3.6710364881706002E-2</c:v>
                </c:pt>
                <c:pt idx="421">
                  <c:v>3.1868354723758999E-2</c:v>
                </c:pt>
                <c:pt idx="422">
                  <c:v>6.4681804139634994E-2</c:v>
                </c:pt>
                <c:pt idx="423">
                  <c:v>2.3154624653886999E-2</c:v>
                </c:pt>
                <c:pt idx="424">
                  <c:v>7.9093320472630999E-2</c:v>
                </c:pt>
                <c:pt idx="425">
                  <c:v>3.2768873425406998E-2</c:v>
                </c:pt>
                <c:pt idx="426">
                  <c:v>2.4086866876704E-2</c:v>
                </c:pt>
                <c:pt idx="427">
                  <c:v>2.8897279802728E-2</c:v>
                </c:pt>
                <c:pt idx="428">
                  <c:v>3.1777824856037001E-2</c:v>
                </c:pt>
                <c:pt idx="429">
                  <c:v>2.9842412807208001E-2</c:v>
                </c:pt>
                <c:pt idx="430">
                  <c:v>6.7365989798864002E-3</c:v>
                </c:pt>
                <c:pt idx="431">
                  <c:v>1.2509983929482001E-2</c:v>
                </c:pt>
                <c:pt idx="432">
                  <c:v>1.2508419128259E-2</c:v>
                </c:pt>
                <c:pt idx="433">
                  <c:v>4.5217090135939997E-2</c:v>
                </c:pt>
                <c:pt idx="434">
                  <c:v>5.9621117415136003E-2</c:v>
                </c:pt>
                <c:pt idx="435">
                  <c:v>5.1897128358897003E-2</c:v>
                </c:pt>
                <c:pt idx="436">
                  <c:v>0.28048335350508002</c:v>
                </c:pt>
                <c:pt idx="437">
                  <c:v>7.5671947738462003E-2</c:v>
                </c:pt>
                <c:pt idx="438">
                  <c:v>3.7328790068628E-2</c:v>
                </c:pt>
                <c:pt idx="439">
                  <c:v>5.5493895671476001E-2</c:v>
                </c:pt>
                <c:pt idx="440">
                  <c:v>4.3987989366381999E-2</c:v>
                </c:pt>
                <c:pt idx="441">
                  <c:v>2.1028484037469E-2</c:v>
                </c:pt>
                <c:pt idx="442">
                  <c:v>1.7201506087421999E-2</c:v>
                </c:pt>
                <c:pt idx="443">
                  <c:v>2.5797821517294001E-2</c:v>
                </c:pt>
                <c:pt idx="444">
                  <c:v>1.7194111971878E-2</c:v>
                </c:pt>
                <c:pt idx="445">
                  <c:v>4.7753211403467003E-3</c:v>
                </c:pt>
                <c:pt idx="446">
                  <c:v>1.3370260720084E-2</c:v>
                </c:pt>
                <c:pt idx="447">
                  <c:v>4.1060310912494E-2</c:v>
                </c:pt>
                <c:pt idx="448">
                  <c:v>1.3362986436569E-2</c:v>
                </c:pt>
                <c:pt idx="449">
                  <c:v>1.8133058474342E-2</c:v>
                </c:pt>
                <c:pt idx="450">
                  <c:v>6.5839694656489006E-2</c:v>
                </c:pt>
                <c:pt idx="451">
                  <c:v>9.5357064528126E-4</c:v>
                </c:pt>
                <c:pt idx="452">
                  <c:v>9.5356155239820998E-3</c:v>
                </c:pt>
                <c:pt idx="453">
                  <c:v>5.7208237986270003E-3</c:v>
                </c:pt>
                <c:pt idx="454">
                  <c:v>8.5807448086494004E-3</c:v>
                </c:pt>
                <c:pt idx="455">
                  <c:v>1.2393345726679E-2</c:v>
                </c:pt>
                <c:pt idx="456">
                  <c:v>3.8128646051779E-3</c:v>
                </c:pt>
                <c:pt idx="457">
                  <c:v>1.9063596156779002E-2</c:v>
                </c:pt>
                <c:pt idx="458">
                  <c:v>9.5299813212366003E-4</c:v>
                </c:pt>
                <c:pt idx="459">
                  <c:v>9.5298905015580998E-3</c:v>
                </c:pt>
                <c:pt idx="460">
                  <c:v>5.7173894399817002E-3</c:v>
                </c:pt>
                <c:pt idx="461">
                  <c:v>-5.7170625732499E-3</c:v>
                </c:pt>
                <c:pt idx="462">
                  <c:v>7.6231859199756002E-3</c:v>
                </c:pt>
                <c:pt idx="463">
                  <c:v>1.6198035273604E-2</c:v>
                </c:pt>
                <c:pt idx="464">
                  <c:v>0.11241521225516</c:v>
                </c:pt>
                <c:pt idx="465">
                  <c:v>2.7596444816626001E-2</c:v>
                </c:pt>
                <c:pt idx="466">
                  <c:v>2.0929458212433999E-2</c:v>
                </c:pt>
                <c:pt idx="467">
                  <c:v>1.1413679294635E-2</c:v>
                </c:pt>
                <c:pt idx="468">
                  <c:v>2.0922690658019001E-2</c:v>
                </c:pt>
                <c:pt idx="469">
                  <c:v>1.0459156991946E-2</c:v>
                </c:pt>
                <c:pt idx="470">
                  <c:v>1.9014660303094E-3</c:v>
                </c:pt>
                <c:pt idx="471">
                  <c:v>1.9965013690294998E-2</c:v>
                </c:pt>
                <c:pt idx="472">
                  <c:v>1.6158927807614E-2</c:v>
                </c:pt>
                <c:pt idx="473">
                  <c:v>1.7106688715288001E-2</c:v>
                </c:pt>
                <c:pt idx="474">
                  <c:v>2.4705435195742999E-2</c:v>
                </c:pt>
                <c:pt idx="475">
                  <c:v>9.4997435069253005E-4</c:v>
                </c:pt>
                <c:pt idx="476">
                  <c:v>5.6997919575935002E-3</c:v>
                </c:pt>
                <c:pt idx="477">
                  <c:v>3.6096624965566003E-2</c:v>
                </c:pt>
                <c:pt idx="478">
                  <c:v>7.7864610534512005E-2</c:v>
                </c:pt>
                <c:pt idx="479">
                  <c:v>1.4232444279981001E-2</c:v>
                </c:pt>
                <c:pt idx="480">
                  <c:v>-9.4869459623558004E-4</c:v>
                </c:pt>
                <c:pt idx="481">
                  <c:v>1.8974071930707001E-3</c:v>
                </c:pt>
                <c:pt idx="482">
                  <c:v>3.2255310267624002E-2</c:v>
                </c:pt>
                <c:pt idx="483">
                  <c:v>1.2328936012822001E-2</c:v>
                </c:pt>
                <c:pt idx="484">
                  <c:v>2.0861781216810999E-2</c:v>
                </c:pt>
                <c:pt idx="485">
                  <c:v>1.0428714992700001E-2</c:v>
                </c:pt>
                <c:pt idx="486">
                  <c:v>3.7918645545980999E-3</c:v>
                </c:pt>
                <c:pt idx="487">
                  <c:v>0</c:v>
                </c:pt>
                <c:pt idx="488">
                  <c:v>3.7917207776818999E-3</c:v>
                </c:pt>
                <c:pt idx="489">
                  <c:v>-9.4789425291714005E-4</c:v>
                </c:pt>
                <c:pt idx="490">
                  <c:v>0.48627436111321998</c:v>
                </c:pt>
                <c:pt idx="491">
                  <c:v>0.97161561754190995</c:v>
                </c:pt>
                <c:pt idx="492">
                  <c:v>1.0995992115022999</c:v>
                </c:pt>
                <c:pt idx="493">
                  <c:v>0.55629481777185996</c:v>
                </c:pt>
                <c:pt idx="494">
                  <c:v>0.29958278961201001</c:v>
                </c:pt>
                <c:pt idx="495">
                  <c:v>0.22264164773143999</c:v>
                </c:pt>
                <c:pt idx="496">
                  <c:v>0.18923638092278</c:v>
                </c:pt>
                <c:pt idx="497">
                  <c:v>0.19617862291731</c:v>
                </c:pt>
                <c:pt idx="498">
                  <c:v>0.1611889735814</c:v>
                </c:pt>
                <c:pt idx="499">
                  <c:v>0.11819686141873</c:v>
                </c:pt>
                <c:pt idx="500">
                  <c:v>0.13985251916161001</c:v>
                </c:pt>
                <c:pt idx="501">
                  <c:v>8.9779631812823002E-2</c:v>
                </c:pt>
                <c:pt idx="502">
                  <c:v>0.14134403682193</c:v>
                </c:pt>
                <c:pt idx="503">
                  <c:v>0.1221443112418</c:v>
                </c:pt>
                <c:pt idx="504">
                  <c:v>6.8678836074461999E-2</c:v>
                </c:pt>
                <c:pt idx="505">
                  <c:v>6.5019505851756004E-2</c:v>
                </c:pt>
                <c:pt idx="506">
                  <c:v>9.6563425023464003E-2</c:v>
                </c:pt>
                <c:pt idx="507">
                  <c:v>5.3193887210927E-2</c:v>
                </c:pt>
                <c:pt idx="508">
                  <c:v>4.5055598608683002E-2</c:v>
                </c:pt>
                <c:pt idx="509">
                  <c:v>3.3326127684104E-2</c:v>
                </c:pt>
                <c:pt idx="510">
                  <c:v>2.2510152078587E-2</c:v>
                </c:pt>
                <c:pt idx="511">
                  <c:v>3.1507120609257998E-2</c:v>
                </c:pt>
                <c:pt idx="512">
                  <c:v>2.6997597213848E-2</c:v>
                </c:pt>
                <c:pt idx="513">
                  <c:v>5.1281589909222998E-2</c:v>
                </c:pt>
                <c:pt idx="514">
                  <c:v>3.4170203582476001E-2</c:v>
                </c:pt>
                <c:pt idx="515">
                  <c:v>4.8541071139636002E-2</c:v>
                </c:pt>
                <c:pt idx="516">
                  <c:v>2.5157232704402999E-2</c:v>
                </c:pt>
                <c:pt idx="517">
                  <c:v>2.3354412187409999E-2</c:v>
                </c:pt>
                <c:pt idx="518">
                  <c:v>3.8615586328286003E-2</c:v>
                </c:pt>
                <c:pt idx="519">
                  <c:v>5.0270653608265999E-2</c:v>
                </c:pt>
                <c:pt idx="520">
                  <c:v>0.13368864005455</c:v>
                </c:pt>
                <c:pt idx="521">
                  <c:v>4.0321858031218002E-2</c:v>
                </c:pt>
                <c:pt idx="522">
                  <c:v>4.2992646466093999E-2</c:v>
                </c:pt>
                <c:pt idx="523">
                  <c:v>8.5948341465598002E-2</c:v>
                </c:pt>
                <c:pt idx="524">
                  <c:v>0.18427243695824999</c:v>
                </c:pt>
                <c:pt idx="525">
                  <c:v>0.10893148923632</c:v>
                </c:pt>
                <c:pt idx="526">
                  <c:v>0.10792104817203001</c:v>
                </c:pt>
                <c:pt idx="527">
                  <c:v>0.11849607982894</c:v>
                </c:pt>
                <c:pt idx="528">
                  <c:v>9.3438815373799999E-2</c:v>
                </c:pt>
                <c:pt idx="529">
                  <c:v>6.8457831753765006E-2</c:v>
                </c:pt>
                <c:pt idx="530">
                  <c:v>6.1303362800409003E-2</c:v>
                </c:pt>
                <c:pt idx="531">
                  <c:v>7.5472368234123996E-2</c:v>
                </c:pt>
                <c:pt idx="532">
                  <c:v>6.2106841512212997E-2</c:v>
                </c:pt>
                <c:pt idx="533">
                  <c:v>6.7388432243591007E-2</c:v>
                </c:pt>
                <c:pt idx="534">
                  <c:v>0.14088875105224</c:v>
                </c:pt>
                <c:pt idx="535">
                  <c:v>7.0787690020704994E-2</c:v>
                </c:pt>
                <c:pt idx="536">
                  <c:v>4.4211010310008E-2</c:v>
                </c:pt>
                <c:pt idx="537">
                  <c:v>4.7726790638477998E-2</c:v>
                </c:pt>
                <c:pt idx="538">
                  <c:v>2.4735419353698999E-2</c:v>
                </c:pt>
                <c:pt idx="539">
                  <c:v>4.1509900552876997E-2</c:v>
                </c:pt>
                <c:pt idx="540">
                  <c:v>2.4719041607443999E-2</c:v>
                </c:pt>
                <c:pt idx="541">
                  <c:v>3.7952003954069002E-2</c:v>
                </c:pt>
                <c:pt idx="542">
                  <c:v>1.7645398080181E-2</c:v>
                </c:pt>
                <c:pt idx="543">
                  <c:v>0.86800042341483996</c:v>
                </c:pt>
                <c:pt idx="544">
                  <c:v>0.32269912897470998</c:v>
                </c:pt>
                <c:pt idx="545">
                  <c:v>0.17172694543965</c:v>
                </c:pt>
                <c:pt idx="546">
                  <c:v>0.23060723671614999</c:v>
                </c:pt>
                <c:pt idx="547">
                  <c:v>0.14846456385279</c:v>
                </c:pt>
                <c:pt idx="548">
                  <c:v>0.21326397919376</c:v>
                </c:pt>
                <c:pt idx="549">
                  <c:v>8.8238347347658994E-2</c:v>
                </c:pt>
                <c:pt idx="550">
                  <c:v>4.8401873843973001E-2</c:v>
                </c:pt>
                <c:pt idx="551">
                  <c:v>3.8011645385904999E-2</c:v>
                </c:pt>
                <c:pt idx="552">
                  <c:v>3.6270056477658998E-2</c:v>
                </c:pt>
                <c:pt idx="553">
                  <c:v>3.6256906077348001E-2</c:v>
                </c:pt>
                <c:pt idx="554">
                  <c:v>3.9695552372240997E-2</c:v>
                </c:pt>
                <c:pt idx="555">
                  <c:v>5.3481471258022002E-2</c:v>
                </c:pt>
                <c:pt idx="556">
                  <c:v>3.7934304681437998E-2</c:v>
                </c:pt>
                <c:pt idx="557">
                  <c:v>3.2749021838426998E-2</c:v>
                </c:pt>
                <c:pt idx="558">
                  <c:v>4.9968984768075E-2</c:v>
                </c:pt>
                <c:pt idx="559">
                  <c:v>6.4582795143374006E-2</c:v>
                </c:pt>
                <c:pt idx="560">
                  <c:v>8.8636461425928001E-2</c:v>
                </c:pt>
                <c:pt idx="561">
                  <c:v>9.6296041544864E-2</c:v>
                </c:pt>
                <c:pt idx="562">
                  <c:v>0.1537536505755</c:v>
                </c:pt>
                <c:pt idx="563">
                  <c:v>8.6621669139528998E-2</c:v>
                </c:pt>
                <c:pt idx="564">
                  <c:v>6.5124250214224993E-2</c:v>
                </c:pt>
                <c:pt idx="565">
                  <c:v>3.4253613756251002E-2</c:v>
                </c:pt>
                <c:pt idx="566">
                  <c:v>3.4241884673332001E-2</c:v>
                </c:pt>
                <c:pt idx="567">
                  <c:v>2.0538098172108998E-2</c:v>
                </c:pt>
                <c:pt idx="568">
                  <c:v>0.18480492813141999</c:v>
                </c:pt>
                <c:pt idx="569">
                  <c:v>0.36124205779872998</c:v>
                </c:pt>
                <c:pt idx="570">
                  <c:v>0.53523260068584999</c:v>
                </c:pt>
                <c:pt idx="571">
                  <c:v>0.34279039848325998</c:v>
                </c:pt>
                <c:pt idx="572">
                  <c:v>0.25895591001493001</c:v>
                </c:pt>
                <c:pt idx="573">
                  <c:v>0.21285546020528001</c:v>
                </c:pt>
                <c:pt idx="574">
                  <c:v>0.20820565345511999</c:v>
                </c:pt>
                <c:pt idx="575">
                  <c:v>0.21698879868634</c:v>
                </c:pt>
                <c:pt idx="576">
                  <c:v>0.28924928941648997</c:v>
                </c:pt>
                <c:pt idx="577">
                  <c:v>0.12336828768150999</c:v>
                </c:pt>
                <c:pt idx="578">
                  <c:v>0.11572339610703</c:v>
                </c:pt>
                <c:pt idx="579">
                  <c:v>0.10561067083565</c:v>
                </c:pt>
                <c:pt idx="580">
                  <c:v>5.3164977571025E-2</c:v>
                </c:pt>
                <c:pt idx="581">
                  <c:v>4.9815681976686003E-2</c:v>
                </c:pt>
                <c:pt idx="582">
                  <c:v>5.7259510057757E-2</c:v>
                </c:pt>
                <c:pt idx="583">
                  <c:v>7.0496711535750003E-2</c:v>
                </c:pt>
                <c:pt idx="584">
                  <c:v>3.6466707553581001E-2</c:v>
                </c:pt>
                <c:pt idx="585">
                  <c:v>4.4738281055822997E-2</c:v>
                </c:pt>
                <c:pt idx="586">
                  <c:v>2.9812183245553001E-2</c:v>
                </c:pt>
                <c:pt idx="587">
                  <c:v>2.8147559441022998E-2</c:v>
                </c:pt>
                <c:pt idx="588">
                  <c:v>4.2209458229188999E-2</c:v>
                </c:pt>
                <c:pt idx="589">
                  <c:v>8.7692447694764003E-2</c:v>
                </c:pt>
                <c:pt idx="590">
                  <c:v>0.20664060239868001</c:v>
                </c:pt>
                <c:pt idx="591">
                  <c:v>8.0836075985910999E-2</c:v>
                </c:pt>
                <c:pt idx="592">
                  <c:v>4.2857967048817003E-2</c:v>
                </c:pt>
                <c:pt idx="593">
                  <c:v>1.8124449057941E-2</c:v>
                </c:pt>
                <c:pt idx="594">
                  <c:v>0.11614019191961</c:v>
                </c:pt>
                <c:pt idx="595">
                  <c:v>5.3477695687230001E-2</c:v>
                </c:pt>
                <c:pt idx="596">
                  <c:v>5.6738288477193997E-2</c:v>
                </c:pt>
                <c:pt idx="597">
                  <c:v>0.1060157790927</c:v>
                </c:pt>
                <c:pt idx="598">
                  <c:v>7.6349038248404999E-2</c:v>
                </c:pt>
                <c:pt idx="599">
                  <c:v>3.5274236681925003E-2</c:v>
                </c:pt>
                <c:pt idx="600">
                  <c:v>3.5261798351716001E-2</c:v>
                </c:pt>
                <c:pt idx="601">
                  <c:v>2.2953077351871E-2</c:v>
                </c:pt>
                <c:pt idx="602">
                  <c:v>1.5571728297928E-2</c:v>
                </c:pt>
                <c:pt idx="603">
                  <c:v>6.5554963739911003E-3</c:v>
                </c:pt>
                <c:pt idx="604">
                  <c:v>2.1303966634711E-2</c:v>
                </c:pt>
                <c:pt idx="605">
                  <c:v>1.2288132121997E-2</c:v>
                </c:pt>
                <c:pt idx="606">
                  <c:v>1.7201271255856999E-2</c:v>
                </c:pt>
                <c:pt idx="607">
                  <c:v>1.2284509233856E-2</c:v>
                </c:pt>
                <c:pt idx="608">
                  <c:v>2.4566000655093002E-2</c:v>
                </c:pt>
                <c:pt idx="609">
                  <c:v>4.2570609905852999E-2</c:v>
                </c:pt>
                <c:pt idx="610">
                  <c:v>3.8460908986760002E-2</c:v>
                </c:pt>
                <c:pt idx="611">
                  <c:v>7.3620234112344002E-2</c:v>
                </c:pt>
                <c:pt idx="612">
                  <c:v>5.0678851388354998E-2</c:v>
                </c:pt>
                <c:pt idx="613">
                  <c:v>4.9019207359416997E-3</c:v>
                </c:pt>
                <c:pt idx="614">
                  <c:v>3.1860922986430999E-2</c:v>
                </c:pt>
                <c:pt idx="615">
                  <c:v>2.5317282720546001E-2</c:v>
                </c:pt>
                <c:pt idx="616">
                  <c:v>1.5513116748450999E-2</c:v>
                </c:pt>
                <c:pt idx="617">
                  <c:v>3.2654127481714E-2</c:v>
                </c:pt>
                <c:pt idx="618">
                  <c:v>8.4056930208265004E-2</c:v>
                </c:pt>
                <c:pt idx="619">
                  <c:v>4.6477874085731001E-2</c:v>
                </c:pt>
                <c:pt idx="620">
                  <c:v>4.4826237204147003E-2</c:v>
                </c:pt>
                <c:pt idx="621">
                  <c:v>7.0060529038459995E-2</c:v>
                </c:pt>
                <c:pt idx="622">
                  <c:v>8.0594609116145993E-2</c:v>
                </c:pt>
                <c:pt idx="623">
                  <c:v>8.2970000650745002E-2</c:v>
                </c:pt>
                <c:pt idx="624">
                  <c:v>8.5339488613274006E-2</c:v>
                </c:pt>
                <c:pt idx="625">
                  <c:v>6.8213377942716993E-2</c:v>
                </c:pt>
                <c:pt idx="626">
                  <c:v>5.2748180187784002E-2</c:v>
                </c:pt>
                <c:pt idx="627">
                  <c:v>3.0010057424649999E-2</c:v>
                </c:pt>
                <c:pt idx="628">
                  <c:v>3.6487768489162999E-2</c:v>
                </c:pt>
                <c:pt idx="629">
                  <c:v>2.4316306515148999E-2</c:v>
                </c:pt>
                <c:pt idx="630">
                  <c:v>1.2155197562477999E-2</c:v>
                </c:pt>
                <c:pt idx="631">
                  <c:v>1.7825456372196E-2</c:v>
                </c:pt>
                <c:pt idx="632">
                  <c:v>2.6733419204315999E-2</c:v>
                </c:pt>
                <c:pt idx="633">
                  <c:v>2.0247177543449998E-2</c:v>
                </c:pt>
                <c:pt idx="634">
                  <c:v>1.6194463113062001E-3</c:v>
                </c:pt>
                <c:pt idx="635">
                  <c:v>1.1335940599671E-2</c:v>
                </c:pt>
                <c:pt idx="636">
                  <c:v>9.7154191798567002E-3</c:v>
                </c:pt>
                <c:pt idx="637">
                  <c:v>1.9428950755704999E-2</c:v>
                </c:pt>
                <c:pt idx="638">
                  <c:v>2.7519000250909E-2</c:v>
                </c:pt>
                <c:pt idx="639">
                  <c:v>6.4732775013149002E-2</c:v>
                </c:pt>
                <c:pt idx="640">
                  <c:v>2.6684995754660001E-2</c:v>
                </c:pt>
                <c:pt idx="641">
                  <c:v>7.2757845721029999E-3</c:v>
                </c:pt>
                <c:pt idx="642">
                  <c:v>7.2752552402047003E-3</c:v>
                </c:pt>
                <c:pt idx="643">
                  <c:v>-5.6581202108054E-3</c:v>
                </c:pt>
                <c:pt idx="644">
                  <c:v>0</c:v>
                </c:pt>
                <c:pt idx="645">
                  <c:v>9.7001834951377999E-3</c:v>
                </c:pt>
                <c:pt idx="646">
                  <c:v>2.2631566185207001E-2</c:v>
                </c:pt>
                <c:pt idx="647">
                  <c:v>9.6970480569540003E-3</c:v>
                </c:pt>
                <c:pt idx="648">
                  <c:v>4.8480539103595002E-3</c:v>
                </c:pt>
                <c:pt idx="649">
                  <c:v>1.0503607585221E-2</c:v>
                </c:pt>
                <c:pt idx="650">
                  <c:v>1.6157699143641999E-2</c:v>
                </c:pt>
                <c:pt idx="651">
                  <c:v>1.1308562197092E-2</c:v>
                </c:pt>
                <c:pt idx="652">
                  <c:v>5.8959406852214E-2</c:v>
                </c:pt>
                <c:pt idx="653">
                  <c:v>0.23650584807123001</c:v>
                </c:pt>
                <c:pt idx="654">
                  <c:v>6.6838460299565E-2</c:v>
                </c:pt>
                <c:pt idx="655">
                  <c:v>3.8627749209338001E-2</c:v>
                </c:pt>
                <c:pt idx="656">
                  <c:v>3.9417267981112003E-2</c:v>
                </c:pt>
                <c:pt idx="657">
                  <c:v>0.10131875201029</c:v>
                </c:pt>
                <c:pt idx="658">
                  <c:v>8.8363350095592999E-2</c:v>
                </c:pt>
                <c:pt idx="659">
                  <c:v>7.5443834473017002E-2</c:v>
                </c:pt>
                <c:pt idx="660">
                  <c:v>7.9396904322719994E-2</c:v>
                </c:pt>
                <c:pt idx="661">
                  <c:v>7.1320388816321995E-2</c:v>
                </c:pt>
                <c:pt idx="662">
                  <c:v>4.2441422828680998E-2</c:v>
                </c:pt>
                <c:pt idx="663">
                  <c:v>5.523048722895E-2</c:v>
                </c:pt>
                <c:pt idx="664">
                  <c:v>0.04</c:v>
                </c:pt>
                <c:pt idx="665">
                  <c:v>0.12395041983207</c:v>
                </c:pt>
                <c:pt idx="666">
                  <c:v>6.7888662593346999E-2</c:v>
                </c:pt>
                <c:pt idx="667">
                  <c:v>0.24024263708197</c:v>
                </c:pt>
                <c:pt idx="668">
                  <c:v>5.6532713331369E-2</c:v>
                </c:pt>
                <c:pt idx="669">
                  <c:v>4.3768203593766999E-2</c:v>
                </c:pt>
                <c:pt idx="670">
                  <c:v>2.7044870622111999E-2</c:v>
                </c:pt>
                <c:pt idx="671">
                  <c:v>2.2266224523064999E-2</c:v>
                </c:pt>
                <c:pt idx="672">
                  <c:v>2.0671177223542999E-2</c:v>
                </c:pt>
                <c:pt idx="673">
                  <c:v>2.5436190930408002E-2</c:v>
                </c:pt>
                <c:pt idx="674">
                  <c:v>3.8939262696981003E-2</c:v>
                </c:pt>
                <c:pt idx="675">
                  <c:v>2.3036715758702E-2</c:v>
                </c:pt>
                <c:pt idx="676">
                  <c:v>1.1912798316325E-2</c:v>
                </c:pt>
                <c:pt idx="677">
                  <c:v>2.0646390852060999E-2</c:v>
                </c:pt>
                <c:pt idx="678">
                  <c:v>0</c:v>
                </c:pt>
                <c:pt idx="679">
                  <c:v>1.5878560767252001E-3</c:v>
                </c:pt>
                <c:pt idx="680">
                  <c:v>1.1908731481923E-2</c:v>
                </c:pt>
                <c:pt idx="681">
                  <c:v>1.8257880656966E-2</c:v>
                </c:pt>
                <c:pt idx="682">
                  <c:v>1.9048223753134998E-2</c:v>
                </c:pt>
                <c:pt idx="683">
                  <c:v>1.1902872559911E-2</c:v>
                </c:pt>
                <c:pt idx="684">
                  <c:v>-5.5540127742293999E-3</c:v>
                </c:pt>
                <c:pt idx="685">
                  <c:v>4.8401942425492998E-2</c:v>
                </c:pt>
                <c:pt idx="686">
                  <c:v>6.424033817383E-2</c:v>
                </c:pt>
                <c:pt idx="687">
                  <c:v>2.615518744551E-2</c:v>
                </c:pt>
                <c:pt idx="688">
                  <c:v>0.13945785757866</c:v>
                </c:pt>
                <c:pt idx="689">
                  <c:v>3.6398452274507997E-2</c:v>
                </c:pt>
                <c:pt idx="690">
                  <c:v>1.1073759145739E-2</c:v>
                </c:pt>
                <c:pt idx="691">
                  <c:v>2.9263122928843002E-2</c:v>
                </c:pt>
                <c:pt idx="692">
                  <c:v>3.7161200543977001E-2</c:v>
                </c:pt>
                <c:pt idx="693">
                  <c:v>5.7697019514239001E-2</c:v>
                </c:pt>
                <c:pt idx="694">
                  <c:v>3.6336061170968999E-2</c:v>
                </c:pt>
                <c:pt idx="695">
                  <c:v>4.1060627595899998E-2</c:v>
                </c:pt>
                <c:pt idx="696">
                  <c:v>3.0782831073294999E-2</c:v>
                </c:pt>
                <c:pt idx="697">
                  <c:v>3.8663962819471001E-2</c:v>
                </c:pt>
                <c:pt idx="698">
                  <c:v>3.7071508573771998E-2</c:v>
                </c:pt>
                <c:pt idx="699">
                  <c:v>5.2038571620054999E-2</c:v>
                </c:pt>
                <c:pt idx="700">
                  <c:v>4.4130974427676002E-2</c:v>
                </c:pt>
                <c:pt idx="701">
                  <c:v>4.4111507589542E-2</c:v>
                </c:pt>
                <c:pt idx="702">
                  <c:v>0.10865542844095</c:v>
                </c:pt>
                <c:pt idx="703">
                  <c:v>7.1571827441110999E-2</c:v>
                </c:pt>
                <c:pt idx="704">
                  <c:v>2.7507938004967002E-2</c:v>
                </c:pt>
                <c:pt idx="705">
                  <c:v>2.9071823117599E-2</c:v>
                </c:pt>
                <c:pt idx="706">
                  <c:v>2.9063373864956998E-2</c:v>
                </c:pt>
                <c:pt idx="707">
                  <c:v>4.0833955004122999E-2</c:v>
                </c:pt>
                <c:pt idx="708">
                  <c:v>3.2182861448857E-2</c:v>
                </c:pt>
                <c:pt idx="709">
                  <c:v>3.1387812112556999E-2</c:v>
                </c:pt>
                <c:pt idx="710">
                  <c:v>3.6084657744866001E-2</c:v>
                </c:pt>
                <c:pt idx="711">
                  <c:v>1.6467488472757998E-2</c:v>
                </c:pt>
                <c:pt idx="712">
                  <c:v>2.0384962170213999E-2</c:v>
                </c:pt>
                <c:pt idx="713">
                  <c:v>1.0190403775153E-2</c:v>
                </c:pt>
                <c:pt idx="714">
                  <c:v>7.0541760722348003E-3</c:v>
                </c:pt>
                <c:pt idx="715">
                  <c:v>2.8214713973337E-2</c:v>
                </c:pt>
                <c:pt idx="716">
                  <c:v>5.4062948076064002E-2</c:v>
                </c:pt>
                <c:pt idx="717">
                  <c:v>1.5661952418989E-2</c:v>
                </c:pt>
                <c:pt idx="718">
                  <c:v>1.5659499835574998E-2</c:v>
                </c:pt>
                <c:pt idx="719">
                  <c:v>7.0456716090748E-3</c:v>
                </c:pt>
                <c:pt idx="720">
                  <c:v>1.2524755962958E-2</c:v>
                </c:pt>
                <c:pt idx="721">
                  <c:v>-7.8269921651808003E-4</c:v>
                </c:pt>
                <c:pt idx="722">
                  <c:v>1.408869616944E-2</c:v>
                </c:pt>
                <c:pt idx="723">
                  <c:v>1.6434496791360002E-2</c:v>
                </c:pt>
                <c:pt idx="724">
                  <c:v>1.0172064381343E-2</c:v>
                </c:pt>
                <c:pt idx="725">
                  <c:v>1.0171029777646E-2</c:v>
                </c:pt>
                <c:pt idx="726">
                  <c:v>2.3469220117814998E-3</c:v>
                </c:pt>
                <c:pt idx="727">
                  <c:v>-5.4760228428381002E-3</c:v>
                </c:pt>
                <c:pt idx="728">
                  <c:v>-2.1905290910087E-2</c:v>
                </c:pt>
                <c:pt idx="729">
                  <c:v>-1.2520051645213E-2</c:v>
                </c:pt>
                <c:pt idx="730">
                  <c:v>1.6434625407930999E-2</c:v>
                </c:pt>
                <c:pt idx="731">
                  <c:v>0</c:v>
                </c:pt>
                <c:pt idx="732">
                  <c:v>-1.5649452269170999E-2</c:v>
                </c:pt>
                <c:pt idx="733">
                  <c:v>-7.0433557677257999E-3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47A-41CB-988F-79747FFF756A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Sheet1!$O$2:$O$735</c:f>
              <c:numCache>
                <c:formatCode>General</c:formatCode>
                <c:ptCount val="734"/>
                <c:pt idx="0">
                  <c:v>2.9855436832181E-2</c:v>
                </c:pt>
                <c:pt idx="1">
                  <c:v>2.5133916649649E-2</c:v>
                </c:pt>
                <c:pt idx="2">
                  <c:v>1.8845700824499E-2</c:v>
                </c:pt>
                <c:pt idx="3">
                  <c:v>-1.5701791574418999E-3</c:v>
                </c:pt>
                <c:pt idx="4">
                  <c:v>6.2808152498193999E-3</c:v>
                </c:pt>
                <c:pt idx="5">
                  <c:v>2.3551577955723001E-2</c:v>
                </c:pt>
                <c:pt idx="6">
                  <c:v>4.3952593987913E-2</c:v>
                </c:pt>
                <c:pt idx="7">
                  <c:v>4.7071375896316998E-2</c:v>
                </c:pt>
                <c:pt idx="8">
                  <c:v>1.8819691670718001E-2</c:v>
                </c:pt>
                <c:pt idx="9">
                  <c:v>2.0384163073305001E-2</c:v>
                </c:pt>
                <c:pt idx="10">
                  <c:v>9.4061578980372002E-3</c:v>
                </c:pt>
                <c:pt idx="11">
                  <c:v>1.0972818760385E-2</c:v>
                </c:pt>
                <c:pt idx="12">
                  <c:v>2.351060328208E-2</c:v>
                </c:pt>
                <c:pt idx="13">
                  <c:v>7.3649241569511997E-2</c:v>
                </c:pt>
                <c:pt idx="14">
                  <c:v>1.2526815213817001E-2</c:v>
                </c:pt>
                <c:pt idx="15">
                  <c:v>4.6969673247640002E-3</c:v>
                </c:pt>
                <c:pt idx="16">
                  <c:v>0</c:v>
                </c:pt>
                <c:pt idx="17">
                  <c:v>1.5655822400350999E-3</c:v>
                </c:pt>
                <c:pt idx="18">
                  <c:v>4.6966731898238998E-3</c:v>
                </c:pt>
                <c:pt idx="19">
                  <c:v>2.5047747268229999E-2</c:v>
                </c:pt>
                <c:pt idx="20">
                  <c:v>5.9473502989326001E-2</c:v>
                </c:pt>
                <c:pt idx="21">
                  <c:v>3.5975724206969997E-2</c:v>
                </c:pt>
                <c:pt idx="22">
                  <c:v>7.3489172074114997E-2</c:v>
                </c:pt>
                <c:pt idx="23">
                  <c:v>2.3436767601012001E-2</c:v>
                </c:pt>
                <c:pt idx="24">
                  <c:v>1.2496680569224001E-2</c:v>
                </c:pt>
                <c:pt idx="25">
                  <c:v>1.0933229207340999E-2</c:v>
                </c:pt>
                <c:pt idx="26">
                  <c:v>3.9042978510745001E-2</c:v>
                </c:pt>
                <c:pt idx="27">
                  <c:v>5.6199946922272002E-2</c:v>
                </c:pt>
                <c:pt idx="28">
                  <c:v>1.4042095080586001E-2</c:v>
                </c:pt>
                <c:pt idx="29">
                  <c:v>-1.5600137281208E-2</c:v>
                </c:pt>
                <c:pt idx="30">
                  <c:v>6.2410285215002996E-3</c:v>
                </c:pt>
                <c:pt idx="31">
                  <c:v>1.4041437843235E-2</c:v>
                </c:pt>
                <c:pt idx="32">
                  <c:v>-3.1198814445051E-3</c:v>
                </c:pt>
                <c:pt idx="33">
                  <c:v>3.2759777233515003E-2</c:v>
                </c:pt>
                <c:pt idx="34">
                  <c:v>1.0916349572703E-2</c:v>
                </c:pt>
                <c:pt idx="35">
                  <c:v>0.27287895089738001</c:v>
                </c:pt>
                <c:pt idx="36">
                  <c:v>0.11662986346531</c:v>
                </c:pt>
                <c:pt idx="37">
                  <c:v>9.3195197340829993E-3</c:v>
                </c:pt>
                <c:pt idx="38">
                  <c:v>4.6593256402689999E-2</c:v>
                </c:pt>
                <c:pt idx="39">
                  <c:v>3.1047704798423002E-3</c:v>
                </c:pt>
                <c:pt idx="40">
                  <c:v>0</c:v>
                </c:pt>
                <c:pt idx="41">
                  <c:v>4.6570111302565997E-3</c:v>
                </c:pt>
                <c:pt idx="42">
                  <c:v>1.5522647542765E-3</c:v>
                </c:pt>
                <c:pt idx="43">
                  <c:v>3.1044813187837E-3</c:v>
                </c:pt>
                <c:pt idx="44">
                  <c:v>-1.5521924718665001E-3</c:v>
                </c:pt>
                <c:pt idx="45">
                  <c:v>-6.2088662610207002E-3</c:v>
                </c:pt>
                <c:pt idx="46">
                  <c:v>4.6569388388699E-3</c:v>
                </c:pt>
                <c:pt idx="47">
                  <c:v>5.2776182419321999E-2</c:v>
                </c:pt>
                <c:pt idx="48">
                  <c:v>2.1719906294119001E-2</c:v>
                </c:pt>
                <c:pt idx="49">
                  <c:v>3.7226039614710001E-2</c:v>
                </c:pt>
                <c:pt idx="50">
                  <c:v>2.3257616869524999E-2</c:v>
                </c:pt>
                <c:pt idx="51">
                  <c:v>2.3252208959851001E-2</c:v>
                </c:pt>
                <c:pt idx="52">
                  <c:v>2.4796590468811001E-2</c:v>
                </c:pt>
                <c:pt idx="53">
                  <c:v>3.0988054105141999E-3</c:v>
                </c:pt>
                <c:pt idx="54">
                  <c:v>7.7467734688502002E-2</c:v>
                </c:pt>
                <c:pt idx="55">
                  <c:v>4.6444661186197E-2</c:v>
                </c:pt>
                <c:pt idx="56">
                  <c:v>0.54005539823283</c:v>
                </c:pt>
                <c:pt idx="57">
                  <c:v>0.30474666009974</c:v>
                </c:pt>
                <c:pt idx="58">
                  <c:v>4.6033450974375001E-2</c:v>
                </c:pt>
                <c:pt idx="59">
                  <c:v>-6.1349693251534004E-3</c:v>
                </c:pt>
                <c:pt idx="60">
                  <c:v>4.6015092950487998E-3</c:v>
                </c:pt>
                <c:pt idx="61">
                  <c:v>1.5337658553044999E-2</c:v>
                </c:pt>
                <c:pt idx="62">
                  <c:v>7.514300173289E-2</c:v>
                </c:pt>
                <c:pt idx="63">
                  <c:v>8.4280854454626006E-2</c:v>
                </c:pt>
                <c:pt idx="64">
                  <c:v>3.6746130173165997E-2</c:v>
                </c:pt>
                <c:pt idx="65">
                  <c:v>1.9896842524144E-2</c:v>
                </c:pt>
                <c:pt idx="66">
                  <c:v>1.5302218821729001E-3</c:v>
                </c:pt>
                <c:pt idx="67">
                  <c:v>3.2134167801564001E-2</c:v>
                </c:pt>
                <c:pt idx="68">
                  <c:v>9.1782414489384005E-3</c:v>
                </c:pt>
                <c:pt idx="69">
                  <c:v>2.4473064333567999E-2</c:v>
                </c:pt>
                <c:pt idx="70">
                  <c:v>2.4467076490198001E-2</c:v>
                </c:pt>
                <c:pt idx="71">
                  <c:v>2.4461091576211999E-2</c:v>
                </c:pt>
                <c:pt idx="72">
                  <c:v>1.222755479473E-2</c:v>
                </c:pt>
                <c:pt idx="73">
                  <c:v>1.0697802365742999E-2</c:v>
                </c:pt>
                <c:pt idx="74">
                  <c:v>1.8337128100120999E-2</c:v>
                </c:pt>
                <c:pt idx="75">
                  <c:v>5.0417857088292002E-2</c:v>
                </c:pt>
                <c:pt idx="76">
                  <c:v>2.9013835018172E-2</c:v>
                </c:pt>
                <c:pt idx="77">
                  <c:v>1.5266010228227E-2</c:v>
                </c:pt>
                <c:pt idx="78">
                  <c:v>4.1211936197817003E-2</c:v>
                </c:pt>
                <c:pt idx="79">
                  <c:v>2.2886088309786001E-2</c:v>
                </c:pt>
                <c:pt idx="80">
                  <c:v>2.2880851777842E-2</c:v>
                </c:pt>
                <c:pt idx="81">
                  <c:v>-6.1001647044469998E-3</c:v>
                </c:pt>
                <c:pt idx="82">
                  <c:v>0.20894338701806001</c:v>
                </c:pt>
                <c:pt idx="83">
                  <c:v>7.3053801080586997E-2</c:v>
                </c:pt>
                <c:pt idx="84">
                  <c:v>2.1291804176235E-2</c:v>
                </c:pt>
                <c:pt idx="85">
                  <c:v>4.5615582282907997E-2</c:v>
                </c:pt>
                <c:pt idx="86">
                  <c:v>5.0154262352387E-2</c:v>
                </c:pt>
                <c:pt idx="87">
                  <c:v>3.6457542154032997E-2</c:v>
                </c:pt>
                <c:pt idx="88">
                  <c:v>4.8592340632308002E-2</c:v>
                </c:pt>
                <c:pt idx="89">
                  <c:v>8.8030841149864994E-2</c:v>
                </c:pt>
                <c:pt idx="90">
                  <c:v>3.6394516559505E-2</c:v>
                </c:pt>
                <c:pt idx="91">
                  <c:v>0.10914382731021</c:v>
                </c:pt>
                <c:pt idx="92">
                  <c:v>7.7225923682617006E-2</c:v>
                </c:pt>
                <c:pt idx="93">
                  <c:v>-3.0261306380596001E-3</c:v>
                </c:pt>
                <c:pt idx="94">
                  <c:v>9.0786666464919008E-3</c:v>
                </c:pt>
                <c:pt idx="95">
                  <c:v>4.5389212497163002E-3</c:v>
                </c:pt>
                <c:pt idx="96">
                  <c:v>2.4206481285364002E-2</c:v>
                </c:pt>
                <c:pt idx="97">
                  <c:v>2.5713162113924E-2</c:v>
                </c:pt>
                <c:pt idx="98">
                  <c:v>8.0143956692019999E-2</c:v>
                </c:pt>
                <c:pt idx="99">
                  <c:v>0.11180950078569001</c:v>
                </c:pt>
                <c:pt idx="100">
                  <c:v>2.1129523982009998E-2</c:v>
                </c:pt>
                <c:pt idx="101">
                  <c:v>9.0535972959922995E-2</c:v>
                </c:pt>
                <c:pt idx="102">
                  <c:v>1.5075679913164001E-2</c:v>
                </c:pt>
                <c:pt idx="103">
                  <c:v>7.5367037472490999E-3</c:v>
                </c:pt>
                <c:pt idx="104">
                  <c:v>4.3709587471927998E-2</c:v>
                </c:pt>
                <c:pt idx="105">
                  <c:v>4.3690490538749002E-2</c:v>
                </c:pt>
                <c:pt idx="106">
                  <c:v>3.9153678186883999E-2</c:v>
                </c:pt>
                <c:pt idx="107">
                  <c:v>1.0537249175837E-2</c:v>
                </c:pt>
                <c:pt idx="108">
                  <c:v>3.0103254161774999E-3</c:v>
                </c:pt>
                <c:pt idx="109">
                  <c:v>0</c:v>
                </c:pt>
                <c:pt idx="110">
                  <c:v>-1.5051173991571E-3</c:v>
                </c:pt>
                <c:pt idx="111">
                  <c:v>0.11138036394285999</c:v>
                </c:pt>
                <c:pt idx="112">
                  <c:v>2.8565844271044999E-2</c:v>
                </c:pt>
                <c:pt idx="113">
                  <c:v>3.0060722659772999E-3</c:v>
                </c:pt>
                <c:pt idx="114">
                  <c:v>1.5029909519945E-3</c:v>
                </c:pt>
                <c:pt idx="115">
                  <c:v>-1.502968362516E-3</c:v>
                </c:pt>
                <c:pt idx="116">
                  <c:v>4.5089728559833996E-3</c:v>
                </c:pt>
                <c:pt idx="117">
                  <c:v>-6.0116927423838999E-3</c:v>
                </c:pt>
                <c:pt idx="118">
                  <c:v>-1.503013542152E-3</c:v>
                </c:pt>
                <c:pt idx="119">
                  <c:v>-4.5091083989658998E-3</c:v>
                </c:pt>
                <c:pt idx="120">
                  <c:v>0</c:v>
                </c:pt>
                <c:pt idx="121">
                  <c:v>4.3590013377624998E-2</c:v>
                </c:pt>
                <c:pt idx="122">
                  <c:v>6.0097959674268999E-3</c:v>
                </c:pt>
                <c:pt idx="123">
                  <c:v>-3.0047174063279002E-3</c:v>
                </c:pt>
                <c:pt idx="124">
                  <c:v>1.5024038461538001E-3</c:v>
                </c:pt>
                <c:pt idx="125">
                  <c:v>-3.0047625486396001E-3</c:v>
                </c:pt>
                <c:pt idx="126">
                  <c:v>1.3521837767994999E-2</c:v>
                </c:pt>
                <c:pt idx="127">
                  <c:v>1.5022232904699E-2</c:v>
                </c:pt>
                <c:pt idx="128">
                  <c:v>6.0079906275346002E-3</c:v>
                </c:pt>
                <c:pt idx="129">
                  <c:v>-1.2015259379412E-2</c:v>
                </c:pt>
                <c:pt idx="130">
                  <c:v>1.5020879021840001E-3</c:v>
                </c:pt>
                <c:pt idx="131">
                  <c:v>5.4074352234321998E-2</c:v>
                </c:pt>
                <c:pt idx="132">
                  <c:v>3.002507093423E-2</c:v>
                </c:pt>
                <c:pt idx="133">
                  <c:v>0.21911722771683001</c:v>
                </c:pt>
                <c:pt idx="134">
                  <c:v>2.3960345627986001E-2</c:v>
                </c:pt>
                <c:pt idx="135">
                  <c:v>1.4971628763493E-3</c:v>
                </c:pt>
                <c:pt idx="136">
                  <c:v>1.3474264155463E-2</c:v>
                </c:pt>
                <c:pt idx="137">
                  <c:v>1.9460203883059E-2</c:v>
                </c:pt>
                <c:pt idx="138">
                  <c:v>3.4422892720306998E-2</c:v>
                </c:pt>
                <c:pt idx="139">
                  <c:v>1.1969059979952E-2</c:v>
                </c:pt>
                <c:pt idx="140">
                  <c:v>1.9447394797074E-2</c:v>
                </c:pt>
                <c:pt idx="141">
                  <c:v>1.6452288363744998E-2</c:v>
                </c:pt>
                <c:pt idx="142">
                  <c:v>5.9816661931180997E-3</c:v>
                </c:pt>
                <c:pt idx="143">
                  <c:v>5.3831775700935003E-2</c:v>
                </c:pt>
                <c:pt idx="144">
                  <c:v>1.4945225747634999E-3</c:v>
                </c:pt>
                <c:pt idx="145">
                  <c:v>5.5296508847441E-2</c:v>
                </c:pt>
                <c:pt idx="146">
                  <c:v>2.9873485787688999E-2</c:v>
                </c:pt>
                <c:pt idx="147">
                  <c:v>2.239842315101E-2</c:v>
                </c:pt>
                <c:pt idx="148">
                  <c:v>2.9857876507823001E-2</c:v>
                </c:pt>
                <c:pt idx="149">
                  <c:v>5.9697928481882E-3</c:v>
                </c:pt>
                <c:pt idx="150">
                  <c:v>2.9847182425979E-3</c:v>
                </c:pt>
                <c:pt idx="151">
                  <c:v>2.9846291598268999E-3</c:v>
                </c:pt>
                <c:pt idx="152">
                  <c:v>2.0891780576612999E-2</c:v>
                </c:pt>
                <c:pt idx="153">
                  <c:v>1.0443708411661E-2</c:v>
                </c:pt>
                <c:pt idx="154">
                  <c:v>1.9393433085197E-2</c:v>
                </c:pt>
                <c:pt idx="155">
                  <c:v>0.19687975419861001</c:v>
                </c:pt>
                <c:pt idx="156">
                  <c:v>1.9351573431777999E-2</c:v>
                </c:pt>
                <c:pt idx="157">
                  <c:v>1.4882945632600001E-3</c:v>
                </c:pt>
                <c:pt idx="158">
                  <c:v>9.8225979283247999E-2</c:v>
                </c:pt>
                <c:pt idx="159">
                  <c:v>2.5275803621874E-2</c:v>
                </c:pt>
                <c:pt idx="160">
                  <c:v>5.3511705685618999E-2</c:v>
                </c:pt>
                <c:pt idx="161">
                  <c:v>1.3370771493515E-2</c:v>
                </c:pt>
                <c:pt idx="162">
                  <c:v>0.10546642899583999</c:v>
                </c:pt>
                <c:pt idx="163">
                  <c:v>6.0838984434123E-2</c:v>
                </c:pt>
                <c:pt idx="164">
                  <c:v>3.7074386048166999E-2</c:v>
                </c:pt>
                <c:pt idx="165">
                  <c:v>7.5603717924010994E-2</c:v>
                </c:pt>
                <c:pt idx="166">
                  <c:v>0.1896071576702</c:v>
                </c:pt>
                <c:pt idx="167">
                  <c:v>4.1398072032644999E-2</c:v>
                </c:pt>
                <c:pt idx="168">
                  <c:v>-2.9557815086309002E-3</c:v>
                </c:pt>
                <c:pt idx="169">
                  <c:v>1.4779344388282999E-2</c:v>
                </c:pt>
                <c:pt idx="170">
                  <c:v>4.4331481262560998E-3</c:v>
                </c:pt>
                <c:pt idx="171">
                  <c:v>-5.9106021425933001E-3</c:v>
                </c:pt>
                <c:pt idx="172">
                  <c:v>-1.0344165151985E-2</c:v>
                </c:pt>
                <c:pt idx="173">
                  <c:v>0</c:v>
                </c:pt>
                <c:pt idx="174">
                  <c:v>4.4336722629462998E-3</c:v>
                </c:pt>
                <c:pt idx="175">
                  <c:v>-4.4334756971641E-3</c:v>
                </c:pt>
                <c:pt idx="176">
                  <c:v>7.3894537715772004E-3</c:v>
                </c:pt>
                <c:pt idx="177">
                  <c:v>2.9555631086613E-3</c:v>
                </c:pt>
                <c:pt idx="178">
                  <c:v>-7.3886893942751997E-3</c:v>
                </c:pt>
                <c:pt idx="179">
                  <c:v>1.7734164868619E-2</c:v>
                </c:pt>
                <c:pt idx="180">
                  <c:v>7.3879251750937997E-3</c:v>
                </c:pt>
                <c:pt idx="181">
                  <c:v>-4.4324276406188003E-3</c:v>
                </c:pt>
                <c:pt idx="182">
                  <c:v>2.3640661938534001E-2</c:v>
                </c:pt>
                <c:pt idx="183">
                  <c:v>5.6133301819900998E-2</c:v>
                </c:pt>
                <c:pt idx="184">
                  <c:v>-4.4290902648595996E-3</c:v>
                </c:pt>
                <c:pt idx="185">
                  <c:v>-4.4292864419542E-3</c:v>
                </c:pt>
                <c:pt idx="186">
                  <c:v>2.9529884242853999E-3</c:v>
                </c:pt>
                <c:pt idx="187">
                  <c:v>0.38240070869629</c:v>
                </c:pt>
                <c:pt idx="188">
                  <c:v>0.21032814131697999</c:v>
                </c:pt>
                <c:pt idx="189">
                  <c:v>0.11595138848118</c:v>
                </c:pt>
                <c:pt idx="190">
                  <c:v>4.6913254460423999E-2</c:v>
                </c:pt>
                <c:pt idx="191">
                  <c:v>4.3960552730683E-3</c:v>
                </c:pt>
                <c:pt idx="192">
                  <c:v>0</c:v>
                </c:pt>
                <c:pt idx="193">
                  <c:v>2.3444597485567001E-2</c:v>
                </c:pt>
                <c:pt idx="194">
                  <c:v>7.9106970203040999E-2</c:v>
                </c:pt>
                <c:pt idx="195">
                  <c:v>1.6101645295392E-2</c:v>
                </c:pt>
                <c:pt idx="196">
                  <c:v>1.4635502802698999E-2</c:v>
                </c:pt>
                <c:pt idx="197">
                  <c:v>7.3166805683597003E-3</c:v>
                </c:pt>
                <c:pt idx="198">
                  <c:v>-5.8529162155043996E-3</c:v>
                </c:pt>
                <c:pt idx="199">
                  <c:v>0</c:v>
                </c:pt>
                <c:pt idx="200">
                  <c:v>-1.4633147004595001E-2</c:v>
                </c:pt>
                <c:pt idx="201">
                  <c:v>-2.9270577215783E-3</c:v>
                </c:pt>
                <c:pt idx="202">
                  <c:v>8.7814302022655999E-3</c:v>
                </c:pt>
                <c:pt idx="203">
                  <c:v>0</c:v>
                </c:pt>
                <c:pt idx="204">
                  <c:v>7.3172159456770004E-3</c:v>
                </c:pt>
                <c:pt idx="205">
                  <c:v>-8.7800166820317001E-3</c:v>
                </c:pt>
                <c:pt idx="206">
                  <c:v>4.3903938183254996E-3</c:v>
                </c:pt>
                <c:pt idx="207">
                  <c:v>2.1951005356045002E-2</c:v>
                </c:pt>
                <c:pt idx="208">
                  <c:v>0.13752944446883</c:v>
                </c:pt>
                <c:pt idx="209">
                  <c:v>5.5520652221556999E-2</c:v>
                </c:pt>
                <c:pt idx="210">
                  <c:v>2.3364144799287001E-2</c:v>
                </c:pt>
                <c:pt idx="211">
                  <c:v>7.2995897630552999E-3</c:v>
                </c:pt>
                <c:pt idx="212">
                  <c:v>4.3794341771042997E-3</c:v>
                </c:pt>
                <c:pt idx="213">
                  <c:v>0</c:v>
                </c:pt>
                <c:pt idx="214">
                  <c:v>2.4815706882709E-2</c:v>
                </c:pt>
                <c:pt idx="215">
                  <c:v>3.9403403286536E-2</c:v>
                </c:pt>
                <c:pt idx="216">
                  <c:v>3.2093830690455002E-2</c:v>
                </c:pt>
                <c:pt idx="217">
                  <c:v>2.0416794271631001E-2</c:v>
                </c:pt>
                <c:pt idx="218">
                  <c:v>1.6038492381716001E-2</c:v>
                </c:pt>
                <c:pt idx="219">
                  <c:v>7.2890547553792996E-3</c:v>
                </c:pt>
                <c:pt idx="220">
                  <c:v>5.8308187927290003E-3</c:v>
                </c:pt>
                <c:pt idx="221">
                  <c:v>0.19386342103345</c:v>
                </c:pt>
                <c:pt idx="222">
                  <c:v>2.6186388896970999E-2</c:v>
                </c:pt>
                <c:pt idx="223">
                  <c:v>2.4725114899063001E-2</c:v>
                </c:pt>
                <c:pt idx="224">
                  <c:v>5.6708301222864001E-2</c:v>
                </c:pt>
                <c:pt idx="225">
                  <c:v>0.11480555717026</c:v>
                </c:pt>
                <c:pt idx="226">
                  <c:v>3.1934505232903997E-2</c:v>
                </c:pt>
                <c:pt idx="227">
                  <c:v>1.0157735115290001E-2</c:v>
                </c:pt>
                <c:pt idx="228">
                  <c:v>2.3215322112594E-2</c:v>
                </c:pt>
                <c:pt idx="229">
                  <c:v>5.2222351166299003E-2</c:v>
                </c:pt>
                <c:pt idx="230">
                  <c:v>1.7398364553732001E-2</c:v>
                </c:pt>
                <c:pt idx="231">
                  <c:v>1.4496115041168999E-2</c:v>
                </c:pt>
                <c:pt idx="232">
                  <c:v>1.0145809780561E-2</c:v>
                </c:pt>
                <c:pt idx="233">
                  <c:v>5.7970174345298997E-3</c:v>
                </c:pt>
                <c:pt idx="234">
                  <c:v>-7.2458517498732002E-3</c:v>
                </c:pt>
                <c:pt idx="235">
                  <c:v>1.0144927536232E-2</c:v>
                </c:pt>
                <c:pt idx="236">
                  <c:v>1.1593026794383E-2</c:v>
                </c:pt>
                <c:pt idx="237">
                  <c:v>3.3326088531479003E-2</c:v>
                </c:pt>
                <c:pt idx="238">
                  <c:v>3.1866508299776997E-2</c:v>
                </c:pt>
                <c:pt idx="239">
                  <c:v>2.6064291920069999E-2</c:v>
                </c:pt>
                <c:pt idx="240">
                  <c:v>1.4476389009524999E-3</c:v>
                </c:pt>
                <c:pt idx="241">
                  <c:v>-2.8952358893441E-3</c:v>
                </c:pt>
                <c:pt idx="242">
                  <c:v>-2.8953197156796001E-3</c:v>
                </c:pt>
                <c:pt idx="243">
                  <c:v>-1.1581614187477E-2</c:v>
                </c:pt>
                <c:pt idx="244">
                  <c:v>1.7374433521074002E-2</c:v>
                </c:pt>
                <c:pt idx="245">
                  <c:v>-2.8952358893441E-3</c:v>
                </c:pt>
                <c:pt idx="246">
                  <c:v>4.3429795735193998E-3</c:v>
                </c:pt>
                <c:pt idx="247">
                  <c:v>0</c:v>
                </c:pt>
                <c:pt idx="248">
                  <c:v>-4.3427909669948002E-3</c:v>
                </c:pt>
                <c:pt idx="249">
                  <c:v>1.4476598578398001E-3</c:v>
                </c:pt>
                <c:pt idx="250">
                  <c:v>-1.4476389009524999E-3</c:v>
                </c:pt>
                <c:pt idx="251">
                  <c:v>-1.4476598578398001E-3</c:v>
                </c:pt>
                <c:pt idx="252">
                  <c:v>1.3029127338005E-2</c:v>
                </c:pt>
                <c:pt idx="253">
                  <c:v>1.0132445538105E-2</c:v>
                </c:pt>
                <c:pt idx="254">
                  <c:v>0</c:v>
                </c:pt>
                <c:pt idx="255">
                  <c:v>0</c:v>
                </c:pt>
                <c:pt idx="256">
                  <c:v>-2.8946911364557001E-3</c:v>
                </c:pt>
                <c:pt idx="257">
                  <c:v>-1.3026487190621E-2</c:v>
                </c:pt>
                <c:pt idx="258">
                  <c:v>-2.8951520678624E-3</c:v>
                </c:pt>
                <c:pt idx="259">
                  <c:v>-1.4476179446719999E-3</c:v>
                </c:pt>
                <c:pt idx="260">
                  <c:v>5.7905556038101999E-3</c:v>
                </c:pt>
                <c:pt idx="261">
                  <c:v>2.8951101589414999E-2</c:v>
                </c:pt>
                <c:pt idx="262">
                  <c:v>1.3024225058609E-2</c:v>
                </c:pt>
                <c:pt idx="263">
                  <c:v>7.2347383195149996E-3</c:v>
                </c:pt>
                <c:pt idx="264">
                  <c:v>-1.0127900920191999E-2</c:v>
                </c:pt>
                <c:pt idx="265">
                  <c:v>1.3022905844390999E-2</c:v>
                </c:pt>
                <c:pt idx="266">
                  <c:v>7.2340056135883997E-3</c:v>
                </c:pt>
                <c:pt idx="267">
                  <c:v>-4.3400894058418004E-3</c:v>
                </c:pt>
                <c:pt idx="268">
                  <c:v>-4.3402777777777997E-3</c:v>
                </c:pt>
                <c:pt idx="269">
                  <c:v>-2.8936441107107998E-3</c:v>
                </c:pt>
                <c:pt idx="270">
                  <c:v>-4.3405917673442996E-3</c:v>
                </c:pt>
                <c:pt idx="271">
                  <c:v>-7.2346336381526001E-3</c:v>
                </c:pt>
                <c:pt idx="272">
                  <c:v>1.7364376980623999E-2</c:v>
                </c:pt>
                <c:pt idx="273">
                  <c:v>4.1956625529883003E-2</c:v>
                </c:pt>
                <c:pt idx="274">
                  <c:v>2.4584948226991001E-2</c:v>
                </c:pt>
                <c:pt idx="275">
                  <c:v>0</c:v>
                </c:pt>
                <c:pt idx="276">
                  <c:v>-7.2290898575869001E-3</c:v>
                </c:pt>
                <c:pt idx="277">
                  <c:v>0</c:v>
                </c:pt>
                <c:pt idx="278">
                  <c:v>4.3377674956621998E-3</c:v>
                </c:pt>
                <c:pt idx="279">
                  <c:v>-4.3375793415555003E-3</c:v>
                </c:pt>
                <c:pt idx="280">
                  <c:v>-1.0121457489879001E-2</c:v>
                </c:pt>
                <c:pt idx="281">
                  <c:v>-2.8921377235983999E-3</c:v>
                </c:pt>
                <c:pt idx="282">
                  <c:v>-4.3383320559356002E-3</c:v>
                </c:pt>
                <c:pt idx="283">
                  <c:v>-8.6770405507027998E-3</c:v>
                </c:pt>
                <c:pt idx="284">
                  <c:v>-4.3388967631830004E-3</c:v>
                </c:pt>
                <c:pt idx="285">
                  <c:v>4.7729935347633E-2</c:v>
                </c:pt>
                <c:pt idx="286">
                  <c:v>0.27178627190193</c:v>
                </c:pt>
                <c:pt idx="287">
                  <c:v>6.4878892733563995E-2</c:v>
                </c:pt>
                <c:pt idx="288">
                  <c:v>8.6449103090555004E-3</c:v>
                </c:pt>
                <c:pt idx="289">
                  <c:v>-2.8813876763049001E-3</c:v>
                </c:pt>
                <c:pt idx="290">
                  <c:v>-4.3222060539699E-3</c:v>
                </c:pt>
                <c:pt idx="291">
                  <c:v>4.3223928766964997E-3</c:v>
                </c:pt>
                <c:pt idx="292">
                  <c:v>2.8814707026465999E-3</c:v>
                </c:pt>
                <c:pt idx="293">
                  <c:v>2.8813876763049001E-3</c:v>
                </c:pt>
                <c:pt idx="294">
                  <c:v>2.1609784910607999E-2</c:v>
                </c:pt>
                <c:pt idx="295">
                  <c:v>8.6420464365962006E-3</c:v>
                </c:pt>
                <c:pt idx="296">
                  <c:v>4.3206498257338001E-3</c:v>
                </c:pt>
                <c:pt idx="297">
                  <c:v>0</c:v>
                </c:pt>
                <c:pt idx="298">
                  <c:v>2.8803087690999998E-2</c:v>
                </c:pt>
                <c:pt idx="299">
                  <c:v>1.4397396950631001E-2</c:v>
                </c:pt>
                <c:pt idx="300">
                  <c:v>1.7274389278362001E-2</c:v>
                </c:pt>
                <c:pt idx="301">
                  <c:v>1.0074986686624999E-2</c:v>
                </c:pt>
                <c:pt idx="302">
                  <c:v>0.13240077137841</c:v>
                </c:pt>
                <c:pt idx="303">
                  <c:v>1.1497887263215E-2</c:v>
                </c:pt>
                <c:pt idx="304">
                  <c:v>0</c:v>
                </c:pt>
                <c:pt idx="305">
                  <c:v>2.8741413502716001E-3</c:v>
                </c:pt>
                <c:pt idx="306">
                  <c:v>2.7303558084726998E-2</c:v>
                </c:pt>
                <c:pt idx="307">
                  <c:v>2.8732742396598E-2</c:v>
                </c:pt>
                <c:pt idx="308">
                  <c:v>1.0053571172102999E-2</c:v>
                </c:pt>
                <c:pt idx="309">
                  <c:v>1.0052560530775001E-2</c:v>
                </c:pt>
                <c:pt idx="310">
                  <c:v>4.3078071825505002E-3</c:v>
                </c:pt>
                <c:pt idx="311">
                  <c:v>-1.0051117109873E-2</c:v>
                </c:pt>
                <c:pt idx="312">
                  <c:v>-1.4360182087109E-3</c:v>
                </c:pt>
                <c:pt idx="313">
                  <c:v>8.6162329829398993E-3</c:v>
                </c:pt>
                <c:pt idx="314">
                  <c:v>-2.8718302173974999E-3</c:v>
                </c:pt>
                <c:pt idx="315">
                  <c:v>0.15364732912119</c:v>
                </c:pt>
                <c:pt idx="316">
                  <c:v>3.8711342423329999E-2</c:v>
                </c:pt>
                <c:pt idx="317">
                  <c:v>2.8663972253275001E-2</c:v>
                </c:pt>
                <c:pt idx="318">
                  <c:v>-4.2983637561968E-3</c:v>
                </c:pt>
                <c:pt idx="319">
                  <c:v>2.1492742617242998E-2</c:v>
                </c:pt>
                <c:pt idx="320">
                  <c:v>1.7190499384007001E-2</c:v>
                </c:pt>
                <c:pt idx="321">
                  <c:v>0.11744822252141</c:v>
                </c:pt>
                <c:pt idx="322">
                  <c:v>5.2932761087268E-2</c:v>
                </c:pt>
                <c:pt idx="323">
                  <c:v>1.0009008107296999E-2</c:v>
                </c:pt>
                <c:pt idx="324">
                  <c:v>-4.2891456021959999E-3</c:v>
                </c:pt>
                <c:pt idx="325">
                  <c:v>5.719106103716E-3</c:v>
                </c:pt>
                <c:pt idx="326">
                  <c:v>1.143755808135E-2</c:v>
                </c:pt>
                <c:pt idx="327">
                  <c:v>4.2885937701027999E-2</c:v>
                </c:pt>
                <c:pt idx="328">
                  <c:v>2.0004858322736001E-2</c:v>
                </c:pt>
                <c:pt idx="329">
                  <c:v>2.1429489835279002E-2</c:v>
                </c:pt>
                <c:pt idx="330">
                  <c:v>3.2851511169514E-2</c:v>
                </c:pt>
                <c:pt idx="331">
                  <c:v>3.7124294995358999E-2</c:v>
                </c:pt>
                <c:pt idx="332">
                  <c:v>1.4273276145073999E-2</c:v>
                </c:pt>
                <c:pt idx="333">
                  <c:v>1.4271239171697E-2</c:v>
                </c:pt>
                <c:pt idx="334">
                  <c:v>1.9976883891496999E-2</c:v>
                </c:pt>
                <c:pt idx="335">
                  <c:v>2.4252799771737998E-2</c:v>
                </c:pt>
                <c:pt idx="336">
                  <c:v>2.2820629849383999E-2</c:v>
                </c:pt>
                <c:pt idx="337">
                  <c:v>1.8537531371206999E-2</c:v>
                </c:pt>
                <c:pt idx="338">
                  <c:v>5.7027986484367004E-3</c:v>
                </c:pt>
                <c:pt idx="339">
                  <c:v>1.2830565257681E-2</c:v>
                </c:pt>
                <c:pt idx="340">
                  <c:v>0.29506514240100001</c:v>
                </c:pt>
                <c:pt idx="341">
                  <c:v>0.12080555989824</c:v>
                </c:pt>
                <c:pt idx="342">
                  <c:v>2.8390540271980999E-2</c:v>
                </c:pt>
                <c:pt idx="343">
                  <c:v>1.8448613515738E-2</c:v>
                </c:pt>
                <c:pt idx="344">
                  <c:v>5.1079044821861999E-2</c:v>
                </c:pt>
                <c:pt idx="345">
                  <c:v>2.4108345742041001E-2</c:v>
                </c:pt>
                <c:pt idx="346">
                  <c:v>1.4177961776215E-3</c:v>
                </c:pt>
                <c:pt idx="347">
                  <c:v>1.5595536840911001E-2</c:v>
                </c:pt>
                <c:pt idx="348">
                  <c:v>1.417555001134E-2</c:v>
                </c:pt>
                <c:pt idx="349">
                  <c:v>1.9842957167559998E-2</c:v>
                </c:pt>
                <c:pt idx="350">
                  <c:v>4.6763405509578998E-2</c:v>
                </c:pt>
                <c:pt idx="351">
                  <c:v>9.9148737270010005E-3</c:v>
                </c:pt>
                <c:pt idx="352">
                  <c:v>4.2488103331066998E-3</c:v>
                </c:pt>
                <c:pt idx="353">
                  <c:v>4.2486298168840997E-3</c:v>
                </c:pt>
                <c:pt idx="354">
                  <c:v>0</c:v>
                </c:pt>
                <c:pt idx="355">
                  <c:v>5.9478290423995002E-2</c:v>
                </c:pt>
                <c:pt idx="356">
                  <c:v>0.10331748188405999</c:v>
                </c:pt>
                <c:pt idx="357">
                  <c:v>2.8276944393389E-2</c:v>
                </c:pt>
                <c:pt idx="358">
                  <c:v>1.9788265558524001E-2</c:v>
                </c:pt>
                <c:pt idx="359">
                  <c:v>5.6526715939120998E-3</c:v>
                </c:pt>
                <c:pt idx="360">
                  <c:v>1.6957056255033999E-2</c:v>
                </c:pt>
                <c:pt idx="361">
                  <c:v>1.1302787549980001E-2</c:v>
                </c:pt>
                <c:pt idx="362">
                  <c:v>2.9666464181276001E-2</c:v>
                </c:pt>
                <c:pt idx="363">
                  <c:v>6.6376680601061999E-2</c:v>
                </c:pt>
                <c:pt idx="364">
                  <c:v>2.2581328064357E-2</c:v>
                </c:pt>
                <c:pt idx="365">
                  <c:v>0</c:v>
                </c:pt>
                <c:pt idx="366">
                  <c:v>4.2330431347095002E-3</c:v>
                </c:pt>
                <c:pt idx="367">
                  <c:v>1.4109546519175001E-3</c:v>
                </c:pt>
                <c:pt idx="368">
                  <c:v>5.6437389770723004E-3</c:v>
                </c:pt>
                <c:pt idx="369">
                  <c:v>-2.8217102385756001E-3</c:v>
                </c:pt>
                <c:pt idx="370">
                  <c:v>-1.4108949306545001E-3</c:v>
                </c:pt>
                <c:pt idx="371">
                  <c:v>2.8218296743609001E-3</c:v>
                </c:pt>
                <c:pt idx="372">
                  <c:v>-1.4108750246903E-3</c:v>
                </c:pt>
                <c:pt idx="373">
                  <c:v>-4.2326847919634996E-3</c:v>
                </c:pt>
                <c:pt idx="374">
                  <c:v>5.6438186076700004E-3</c:v>
                </c:pt>
                <c:pt idx="375">
                  <c:v>-2.8217500493805999E-3</c:v>
                </c:pt>
                <c:pt idx="376">
                  <c:v>-2.8218296743609001E-3</c:v>
                </c:pt>
                <c:pt idx="377">
                  <c:v>8.4657279115049004E-3</c:v>
                </c:pt>
                <c:pt idx="378">
                  <c:v>-7.0541760722348003E-3</c:v>
                </c:pt>
                <c:pt idx="379">
                  <c:v>2.8218694885362001E-3</c:v>
                </c:pt>
                <c:pt idx="380">
                  <c:v>-8.4653695839270997E-3</c:v>
                </c:pt>
                <c:pt idx="381">
                  <c:v>7.0550718911826004E-3</c:v>
                </c:pt>
                <c:pt idx="382">
                  <c:v>-1.4109148371804E-3</c:v>
                </c:pt>
                <c:pt idx="383">
                  <c:v>5.6437389770723004E-3</c:v>
                </c:pt>
                <c:pt idx="384">
                  <c:v>1.269769607359E-2</c:v>
                </c:pt>
                <c:pt idx="385">
                  <c:v>2.8213519918744998E-3</c:v>
                </c:pt>
                <c:pt idx="386">
                  <c:v>5.6425447876993001E-3</c:v>
                </c:pt>
                <c:pt idx="387">
                  <c:v>2.8211132112732E-3</c:v>
                </c:pt>
                <c:pt idx="388">
                  <c:v>2.8210336267208E-3</c:v>
                </c:pt>
                <c:pt idx="389">
                  <c:v>8.4628621399756992E-3</c:v>
                </c:pt>
                <c:pt idx="390">
                  <c:v>-1.1282861333634001E-2</c:v>
                </c:pt>
                <c:pt idx="391">
                  <c:v>-1.4105168133604E-3</c:v>
                </c:pt>
                <c:pt idx="392">
                  <c:v>-1.4105367092178999E-3</c:v>
                </c:pt>
                <c:pt idx="393">
                  <c:v>7.0527830281829004E-3</c:v>
                </c:pt>
                <c:pt idx="394">
                  <c:v>5.6418285166221997E-3</c:v>
                </c:pt>
                <c:pt idx="395">
                  <c:v>-1.6924530696868001E-2</c:v>
                </c:pt>
                <c:pt idx="396">
                  <c:v>1.2695546684346E-2</c:v>
                </c:pt>
                <c:pt idx="397">
                  <c:v>-2.8208744710860002E-3</c:v>
                </c:pt>
                <c:pt idx="398">
                  <c:v>0</c:v>
                </c:pt>
                <c:pt idx="399">
                  <c:v>1.6925724279951E-2</c:v>
                </c:pt>
                <c:pt idx="400">
                  <c:v>7.6152869835001996E-2</c:v>
                </c:pt>
                <c:pt idx="401">
                  <c:v>1.4091652105293E-2</c:v>
                </c:pt>
                <c:pt idx="402">
                  <c:v>1.4089666638487E-3</c:v>
                </c:pt>
                <c:pt idx="403">
                  <c:v>2.5361042620641001E-2</c:v>
                </c:pt>
                <c:pt idx="404">
                  <c:v>1.6903074951052002E-2</c:v>
                </c:pt>
                <c:pt idx="405">
                  <c:v>2.3941975917188999E-2</c:v>
                </c:pt>
                <c:pt idx="406">
                  <c:v>5.6320576722705996E-3</c:v>
                </c:pt>
                <c:pt idx="407">
                  <c:v>2.6750767324641999E-2</c:v>
                </c:pt>
                <c:pt idx="408">
                  <c:v>2.2520937434021001E-2</c:v>
                </c:pt>
                <c:pt idx="409">
                  <c:v>8.4434499936674005E-3</c:v>
                </c:pt>
                <c:pt idx="410">
                  <c:v>1.9699719982551999E-2</c:v>
                </c:pt>
                <c:pt idx="411">
                  <c:v>8.4410742673851E-3</c:v>
                </c:pt>
                <c:pt idx="412">
                  <c:v>4.6421989955969002E-2</c:v>
                </c:pt>
                <c:pt idx="413">
                  <c:v>2.1091113610799E-2</c:v>
                </c:pt>
                <c:pt idx="414">
                  <c:v>8.4346664792296008E-3</c:v>
                </c:pt>
                <c:pt idx="415">
                  <c:v>1.2650932654868E-2</c:v>
                </c:pt>
                <c:pt idx="416">
                  <c:v>1.6865776528461E-2</c:v>
                </c:pt>
                <c:pt idx="417">
                  <c:v>1.9673421207947999E-2</c:v>
                </c:pt>
                <c:pt idx="418">
                  <c:v>1.1239743733843E-2</c:v>
                </c:pt>
                <c:pt idx="419">
                  <c:v>1.5452910766464E-2</c:v>
                </c:pt>
                <c:pt idx="420">
                  <c:v>-5.6183720766908004E-3</c:v>
                </c:pt>
                <c:pt idx="421">
                  <c:v>8.4280316332120998E-3</c:v>
                </c:pt>
                <c:pt idx="422">
                  <c:v>1.4045535626500999E-3</c:v>
                </c:pt>
                <c:pt idx="423">
                  <c:v>1.4045338352201E-3</c:v>
                </c:pt>
                <c:pt idx="424">
                  <c:v>-2.8090282166884002E-3</c:v>
                </c:pt>
                <c:pt idx="425">
                  <c:v>-9.8318749385508004E-3</c:v>
                </c:pt>
                <c:pt idx="426">
                  <c:v>0</c:v>
                </c:pt>
                <c:pt idx="427">
                  <c:v>1.9665683382497998E-2</c:v>
                </c:pt>
                <c:pt idx="428">
                  <c:v>1.5448570305038999E-2</c:v>
                </c:pt>
                <c:pt idx="429">
                  <c:v>5.6167942147019997E-3</c:v>
                </c:pt>
                <c:pt idx="430">
                  <c:v>2.3870034681756001E-2</c:v>
                </c:pt>
                <c:pt idx="431">
                  <c:v>1.1230276826324E-2</c:v>
                </c:pt>
                <c:pt idx="432">
                  <c:v>0.14316995115378001</c:v>
                </c:pt>
                <c:pt idx="433">
                  <c:v>1.6819443276427998E-2</c:v>
                </c:pt>
                <c:pt idx="434">
                  <c:v>0.16816614815438</c:v>
                </c:pt>
                <c:pt idx="435">
                  <c:v>0.12871093203503001</c:v>
                </c:pt>
                <c:pt idx="436">
                  <c:v>2.0958502165712E-2</c:v>
                </c:pt>
                <c:pt idx="437">
                  <c:v>2.5144932597611001E-2</c:v>
                </c:pt>
                <c:pt idx="438">
                  <c:v>8.3795371702302997E-3</c:v>
                </c:pt>
                <c:pt idx="439">
                  <c:v>1.3964725104386001E-2</c:v>
                </c:pt>
                <c:pt idx="440">
                  <c:v>5.5851100964827999E-3</c:v>
                </c:pt>
                <c:pt idx="441">
                  <c:v>5.305558270388E-2</c:v>
                </c:pt>
                <c:pt idx="442">
                  <c:v>3.4886479396045E-2</c:v>
                </c:pt>
                <c:pt idx="443">
                  <c:v>1.2554752671372E-2</c:v>
                </c:pt>
                <c:pt idx="444">
                  <c:v>8.3687844340609996E-3</c:v>
                </c:pt>
                <c:pt idx="445">
                  <c:v>6.8339353704969005E-2</c:v>
                </c:pt>
                <c:pt idx="446">
                  <c:v>4.1811846689895002E-2</c:v>
                </c:pt>
                <c:pt idx="447">
                  <c:v>2.9256060183895E-2</c:v>
                </c:pt>
                <c:pt idx="448">
                  <c:v>1.3927382626983001E-2</c:v>
                </c:pt>
                <c:pt idx="449">
                  <c:v>5.9879405662085002E-2</c:v>
                </c:pt>
                <c:pt idx="450">
                  <c:v>2.9225930358783E-2</c:v>
                </c:pt>
                <c:pt idx="451">
                  <c:v>1.3913043478261E-2</c:v>
                </c:pt>
                <c:pt idx="452">
                  <c:v>6.9555540098768997E-3</c:v>
                </c:pt>
                <c:pt idx="453">
                  <c:v>1.1128112393935E-2</c:v>
                </c:pt>
                <c:pt idx="454">
                  <c:v>9.7360149100114007E-3</c:v>
                </c:pt>
                <c:pt idx="455">
                  <c:v>-4.1721716153258004E-3</c:v>
                </c:pt>
                <c:pt idx="456">
                  <c:v>-5.5631275903312996E-3</c:v>
                </c:pt>
                <c:pt idx="457">
                  <c:v>2.7817185457175001E-3</c:v>
                </c:pt>
                <c:pt idx="458">
                  <c:v>-2.7816411682893001E-3</c:v>
                </c:pt>
                <c:pt idx="459">
                  <c:v>2.7817185457175001E-3</c:v>
                </c:pt>
                <c:pt idx="460">
                  <c:v>5.5632823365786002E-3</c:v>
                </c:pt>
                <c:pt idx="461">
                  <c:v>8.3444592790387004E-3</c:v>
                </c:pt>
                <c:pt idx="462">
                  <c:v>8.3437630371297006E-2</c:v>
                </c:pt>
                <c:pt idx="463">
                  <c:v>1.8063081839655E-2</c:v>
                </c:pt>
                <c:pt idx="464">
                  <c:v>1.3892168984344E-3</c:v>
                </c:pt>
                <c:pt idx="465">
                  <c:v>4.1675927983996002E-3</c:v>
                </c:pt>
                <c:pt idx="466">
                  <c:v>9.7239779404615003E-3</c:v>
                </c:pt>
                <c:pt idx="467">
                  <c:v>8.3340278356530007E-3</c:v>
                </c:pt>
                <c:pt idx="468">
                  <c:v>1.1111111111111001E-2</c:v>
                </c:pt>
                <c:pt idx="469">
                  <c:v>-2.7774691700922002E-3</c:v>
                </c:pt>
                <c:pt idx="470">
                  <c:v>2.0831597366886001E-2</c:v>
                </c:pt>
                <c:pt idx="471">
                  <c:v>-9.7193874008970008E-3</c:v>
                </c:pt>
                <c:pt idx="472">
                  <c:v>2.7772377593245998E-3</c:v>
                </c:pt>
                <c:pt idx="473">
                  <c:v>0</c:v>
                </c:pt>
                <c:pt idx="474">
                  <c:v>4.1657409464562999E-3</c:v>
                </c:pt>
                <c:pt idx="475">
                  <c:v>5.5540898929449002E-3</c:v>
                </c:pt>
                <c:pt idx="476">
                  <c:v>-6.9422267886646996E-3</c:v>
                </c:pt>
                <c:pt idx="477">
                  <c:v>-1.3885417534505E-3</c:v>
                </c:pt>
                <c:pt idx="478">
                  <c:v>0</c:v>
                </c:pt>
                <c:pt idx="479">
                  <c:v>6.9428051710012997E-3</c:v>
                </c:pt>
                <c:pt idx="480">
                  <c:v>5.5538585432228999E-3</c:v>
                </c:pt>
                <c:pt idx="481">
                  <c:v>3.0544525587981999E-2</c:v>
                </c:pt>
                <c:pt idx="482">
                  <c:v>3.0535198756384999E-2</c:v>
                </c:pt>
                <c:pt idx="483">
                  <c:v>1.3875398917718999E-3</c:v>
                </c:pt>
                <c:pt idx="484">
                  <c:v>8.3251238362170993E-3</c:v>
                </c:pt>
                <c:pt idx="485">
                  <c:v>2.7748102723476002E-3</c:v>
                </c:pt>
                <c:pt idx="486">
                  <c:v>4.1620999181453998E-3</c:v>
                </c:pt>
                <c:pt idx="487">
                  <c:v>6.9365444909964E-3</c:v>
                </c:pt>
                <c:pt idx="488">
                  <c:v>1.1097701388599999E-2</c:v>
                </c:pt>
                <c:pt idx="489">
                  <c:v>1.9418822387127999E-2</c:v>
                </c:pt>
                <c:pt idx="490">
                  <c:v>1.3867894437587999E-2</c:v>
                </c:pt>
                <c:pt idx="491">
                  <c:v>1.2479374367364999E-2</c:v>
                </c:pt>
                <c:pt idx="492">
                  <c:v>2.7728482697427E-3</c:v>
                </c:pt>
                <c:pt idx="493">
                  <c:v>-5.5455427699986001E-3</c:v>
                </c:pt>
                <c:pt idx="494">
                  <c:v>8.3187754762498994E-3</c:v>
                </c:pt>
                <c:pt idx="495">
                  <c:v>3.0499639549713999E-2</c:v>
                </c:pt>
                <c:pt idx="496">
                  <c:v>4.2963661058292003E-2</c:v>
                </c:pt>
                <c:pt idx="497">
                  <c:v>5.5413174482233001E-3</c:v>
                </c:pt>
                <c:pt idx="498">
                  <c:v>9.6967682056823008E-3</c:v>
                </c:pt>
                <c:pt idx="499">
                  <c:v>6.9255914455094002E-3</c:v>
                </c:pt>
                <c:pt idx="500">
                  <c:v>1.3850223681112E-3</c:v>
                </c:pt>
                <c:pt idx="501">
                  <c:v>-1.2465028669565999E-2</c:v>
                </c:pt>
                <c:pt idx="502">
                  <c:v>3.7399747897996001E-2</c:v>
                </c:pt>
                <c:pt idx="503">
                  <c:v>1.1077263915813E-2</c:v>
                </c:pt>
                <c:pt idx="504">
                  <c:v>1.1076036993964001E-2</c:v>
                </c:pt>
                <c:pt idx="505">
                  <c:v>-1.7996566808793E-2</c:v>
                </c:pt>
                <c:pt idx="506">
                  <c:v>2.7692009470667001E-3</c:v>
                </c:pt>
                <c:pt idx="507">
                  <c:v>2.4922118380061999E-2</c:v>
                </c:pt>
                <c:pt idx="508">
                  <c:v>8.3053029359246005E-3</c:v>
                </c:pt>
                <c:pt idx="509">
                  <c:v>0</c:v>
                </c:pt>
                <c:pt idx="510">
                  <c:v>8.3046132126395993E-3</c:v>
                </c:pt>
                <c:pt idx="511">
                  <c:v>4.0135630752196998E-2</c:v>
                </c:pt>
                <c:pt idx="512">
                  <c:v>1.2450888163356001E-2</c:v>
                </c:pt>
                <c:pt idx="513">
                  <c:v>-1.3832597900211999E-3</c:v>
                </c:pt>
                <c:pt idx="514">
                  <c:v>2.0749183865434999E-2</c:v>
                </c:pt>
                <c:pt idx="515">
                  <c:v>2.9042831261149999E-2</c:v>
                </c:pt>
                <c:pt idx="516">
                  <c:v>5.5303616856542002E-3</c:v>
                </c:pt>
                <c:pt idx="517">
                  <c:v>9.6775977437371999E-3</c:v>
                </c:pt>
                <c:pt idx="518">
                  <c:v>5.5295207287908002E-2</c:v>
                </c:pt>
                <c:pt idx="519">
                  <c:v>4.6974951298027999E-2</c:v>
                </c:pt>
                <c:pt idx="520">
                  <c:v>8.2858050350075006E-3</c:v>
                </c:pt>
                <c:pt idx="521">
                  <c:v>4.1425592731189004E-3</c:v>
                </c:pt>
                <c:pt idx="522">
                  <c:v>-9.6655712352600003E-3</c:v>
                </c:pt>
                <c:pt idx="523">
                  <c:v>4.1427880963889E-3</c:v>
                </c:pt>
                <c:pt idx="524">
                  <c:v>6.9043607942777E-3</c:v>
                </c:pt>
                <c:pt idx="525">
                  <c:v>1.7950098725542998E-2</c:v>
                </c:pt>
                <c:pt idx="526">
                  <c:v>2.7610580374399E-3</c:v>
                </c:pt>
                <c:pt idx="527">
                  <c:v>4.1414727076949003E-3</c:v>
                </c:pt>
                <c:pt idx="528">
                  <c:v>-2.7608674645574001E-3</c:v>
                </c:pt>
                <c:pt idx="529">
                  <c:v>8.2828310716603001E-3</c:v>
                </c:pt>
                <c:pt idx="530">
                  <c:v>-1.3803575125958E-3</c:v>
                </c:pt>
                <c:pt idx="531">
                  <c:v>-1.3803765667274E-3</c:v>
                </c:pt>
                <c:pt idx="532">
                  <c:v>8.2823737283104996E-3</c:v>
                </c:pt>
                <c:pt idx="533">
                  <c:v>4.1408439039876E-3</c:v>
                </c:pt>
                <c:pt idx="534">
                  <c:v>-4.1406724452051E-3</c:v>
                </c:pt>
                <c:pt idx="535">
                  <c:v>-5.5211252053168E-3</c:v>
                </c:pt>
                <c:pt idx="536">
                  <c:v>5.5214300503829998E-3</c:v>
                </c:pt>
                <c:pt idx="537">
                  <c:v>-2.7605626026584E-3</c:v>
                </c:pt>
                <c:pt idx="538">
                  <c:v>5.5212776236421004E-3</c:v>
                </c:pt>
                <c:pt idx="539">
                  <c:v>3.8646809567845997E-2</c:v>
                </c:pt>
                <c:pt idx="540">
                  <c:v>0.24972750727797</c:v>
                </c:pt>
                <c:pt idx="541">
                  <c:v>3.3030553261767001E-2</c:v>
                </c:pt>
                <c:pt idx="542">
                  <c:v>9.6307302845192993E-3</c:v>
                </c:pt>
                <c:pt idx="543">
                  <c:v>0</c:v>
                </c:pt>
                <c:pt idx="544">
                  <c:v>1.3756861234540999E-3</c:v>
                </c:pt>
                <c:pt idx="545">
                  <c:v>0</c:v>
                </c:pt>
                <c:pt idx="546">
                  <c:v>2.7513343971826E-3</c:v>
                </c:pt>
                <c:pt idx="547">
                  <c:v>8.2537761025669003E-3</c:v>
                </c:pt>
                <c:pt idx="548">
                  <c:v>0</c:v>
                </c:pt>
                <c:pt idx="549">
                  <c:v>6.8775790921596002E-3</c:v>
                </c:pt>
                <c:pt idx="550">
                  <c:v>8.2525273364968E-3</c:v>
                </c:pt>
                <c:pt idx="551">
                  <c:v>1.3753077251034999E-3</c:v>
                </c:pt>
                <c:pt idx="552">
                  <c:v>-5.5011552426009001E-3</c:v>
                </c:pt>
                <c:pt idx="553">
                  <c:v>9.6275513010948E-3</c:v>
                </c:pt>
                <c:pt idx="554">
                  <c:v>2.7504641408237999E-3</c:v>
                </c:pt>
                <c:pt idx="555">
                  <c:v>-4.1255827385618003E-3</c:v>
                </c:pt>
                <c:pt idx="556">
                  <c:v>1.3752509833045001E-3</c:v>
                </c:pt>
                <c:pt idx="557">
                  <c:v>0</c:v>
                </c:pt>
                <c:pt idx="558">
                  <c:v>6.4635907309358004E-2</c:v>
                </c:pt>
                <c:pt idx="559">
                  <c:v>1.3743437508590001E-2</c:v>
                </c:pt>
                <c:pt idx="560">
                  <c:v>5.4966195789589002E-3</c:v>
                </c:pt>
                <c:pt idx="561">
                  <c:v>6.8703968341211003E-3</c:v>
                </c:pt>
                <c:pt idx="562">
                  <c:v>-9.6178947802311003E-3</c:v>
                </c:pt>
                <c:pt idx="563">
                  <c:v>-6.8705856487206998E-3</c:v>
                </c:pt>
                <c:pt idx="564">
                  <c:v>3.5729500199261001E-2</c:v>
                </c:pt>
                <c:pt idx="565">
                  <c:v>1.9232090116079001E-2</c:v>
                </c:pt>
                <c:pt idx="566">
                  <c:v>3.0216044719746E-2</c:v>
                </c:pt>
                <c:pt idx="567">
                  <c:v>9.6112918949348009E-3</c:v>
                </c:pt>
                <c:pt idx="568">
                  <c:v>1.3729097449134E-2</c:v>
                </c:pt>
                <c:pt idx="569">
                  <c:v>8.2363276960246007E-3</c:v>
                </c:pt>
                <c:pt idx="570">
                  <c:v>-1.3726082301589E-3</c:v>
                </c:pt>
                <c:pt idx="571">
                  <c:v>1.3726270709511E-3</c:v>
                </c:pt>
                <c:pt idx="572">
                  <c:v>0</c:v>
                </c:pt>
                <c:pt idx="573">
                  <c:v>1.2353474071431E-2</c:v>
                </c:pt>
                <c:pt idx="574">
                  <c:v>2.8821212412334998E-2</c:v>
                </c:pt>
                <c:pt idx="575">
                  <c:v>9.1926897535810001E-2</c:v>
                </c:pt>
                <c:pt idx="576">
                  <c:v>1.7820180669216E-2</c:v>
                </c:pt>
                <c:pt idx="577">
                  <c:v>4.1116166876816003E-3</c:v>
                </c:pt>
                <c:pt idx="578">
                  <c:v>9.5933778283334003E-3</c:v>
                </c:pt>
                <c:pt idx="579">
                  <c:v>1.2333159755529E-2</c:v>
                </c:pt>
                <c:pt idx="580">
                  <c:v>5.754764808243E-2</c:v>
                </c:pt>
                <c:pt idx="581">
                  <c:v>1.5063334474495E-2</c:v>
                </c:pt>
                <c:pt idx="582">
                  <c:v>3.8337258338353997E-2</c:v>
                </c:pt>
                <c:pt idx="583">
                  <c:v>2.4635935618087999E-2</c:v>
                </c:pt>
                <c:pt idx="584">
                  <c:v>1.3683259899839E-2</c:v>
                </c:pt>
                <c:pt idx="585">
                  <c:v>2.5994636895967E-2</c:v>
                </c:pt>
                <c:pt idx="586">
                  <c:v>5.8814679049663997E-2</c:v>
                </c:pt>
                <c:pt idx="587">
                  <c:v>1.9137709489569998E-2</c:v>
                </c:pt>
                <c:pt idx="588">
                  <c:v>1.5033894598732001E-2</c:v>
                </c:pt>
                <c:pt idx="589">
                  <c:v>1.0932098006259E-2</c:v>
                </c:pt>
                <c:pt idx="590">
                  <c:v>5.8753603782091997E-2</c:v>
                </c:pt>
                <c:pt idx="591">
                  <c:v>7.5105830943602001E-2</c:v>
                </c:pt>
                <c:pt idx="592">
                  <c:v>3.6842464351503998E-2</c:v>
                </c:pt>
                <c:pt idx="593">
                  <c:v>2.8644696639021999E-2</c:v>
                </c:pt>
                <c:pt idx="594">
                  <c:v>6.2727557852536003E-2</c:v>
                </c:pt>
                <c:pt idx="595">
                  <c:v>1.9079028059799E-2</c:v>
                </c:pt>
                <c:pt idx="596">
                  <c:v>8.4476721213194994E-2</c:v>
                </c:pt>
                <c:pt idx="597">
                  <c:v>2.8588931999183002E-2</c:v>
                </c:pt>
                <c:pt idx="598">
                  <c:v>1.3609886221351E-3</c:v>
                </c:pt>
                <c:pt idx="599">
                  <c:v>-1.3609700994869E-3</c:v>
                </c:pt>
                <c:pt idx="600">
                  <c:v>2.8580761064837E-2</c:v>
                </c:pt>
                <c:pt idx="601">
                  <c:v>1.3605997523708001E-3</c:v>
                </c:pt>
                <c:pt idx="602">
                  <c:v>4.0817437209175996E-3</c:v>
                </c:pt>
                <c:pt idx="603">
                  <c:v>6.3944708235261993E-2</c:v>
                </c:pt>
                <c:pt idx="604">
                  <c:v>1.9035187904497999E-2</c:v>
                </c:pt>
                <c:pt idx="605">
                  <c:v>1.6312770180255998E-2</c:v>
                </c:pt>
                <c:pt idx="606">
                  <c:v>1.0873406366379E-2</c:v>
                </c:pt>
                <c:pt idx="607">
                  <c:v>2.7180560463156999E-3</c:v>
                </c:pt>
                <c:pt idx="608">
                  <c:v>6.7949554250923997E-3</c:v>
                </c:pt>
                <c:pt idx="609">
                  <c:v>0</c:v>
                </c:pt>
                <c:pt idx="610">
                  <c:v>1.0871189987634E-2</c:v>
                </c:pt>
                <c:pt idx="611">
                  <c:v>4.0762531081429999E-3</c:v>
                </c:pt>
                <c:pt idx="612">
                  <c:v>-4.0760869565217E-3</c:v>
                </c:pt>
                <c:pt idx="613">
                  <c:v>-4.0762531081429999E-3</c:v>
                </c:pt>
                <c:pt idx="614">
                  <c:v>1.3588064244368001E-3</c:v>
                </c:pt>
                <c:pt idx="615">
                  <c:v>1.0870303689109E-2</c:v>
                </c:pt>
                <c:pt idx="616">
                  <c:v>2.7172805456299001E-3</c:v>
                </c:pt>
                <c:pt idx="617">
                  <c:v>6.7930167787514E-3</c:v>
                </c:pt>
                <c:pt idx="618">
                  <c:v>1.3585110718652E-3</c:v>
                </c:pt>
                <c:pt idx="619">
                  <c:v>-6.7924630829631003E-3</c:v>
                </c:pt>
                <c:pt idx="620">
                  <c:v>5.4343395918811004E-3</c:v>
                </c:pt>
                <c:pt idx="621">
                  <c:v>6.7925553593262003E-3</c:v>
                </c:pt>
                <c:pt idx="622">
                  <c:v>-4.0752564015486001E-3</c:v>
                </c:pt>
                <c:pt idx="623">
                  <c:v>4.0754224854643003E-3</c:v>
                </c:pt>
                <c:pt idx="624">
                  <c:v>1.3584188005161999E-3</c:v>
                </c:pt>
                <c:pt idx="625">
                  <c:v>2.7168006955009998E-3</c:v>
                </c:pt>
                <c:pt idx="626">
                  <c:v>5.4334537748919999E-3</c:v>
                </c:pt>
                <c:pt idx="627">
                  <c:v>0</c:v>
                </c:pt>
                <c:pt idx="628">
                  <c:v>4.0748689250496E-3</c:v>
                </c:pt>
                <c:pt idx="629">
                  <c:v>-8.1494057724958002E-3</c:v>
                </c:pt>
                <c:pt idx="630">
                  <c:v>2.7166899849224001E-3</c:v>
                </c:pt>
                <c:pt idx="631">
                  <c:v>1.0866464731530001E-2</c:v>
                </c:pt>
                <c:pt idx="632">
                  <c:v>-4.0744815222263E-3</c:v>
                </c:pt>
                <c:pt idx="633">
                  <c:v>-2.7164316953249999E-3</c:v>
                </c:pt>
                <c:pt idx="634">
                  <c:v>-4.0747582310116E-3</c:v>
                </c:pt>
                <c:pt idx="635">
                  <c:v>-4.0749242743239001E-3</c:v>
                </c:pt>
                <c:pt idx="636">
                  <c:v>-1.0866907549784E-2</c:v>
                </c:pt>
                <c:pt idx="637">
                  <c:v>6.7925553593262003E-3</c:v>
                </c:pt>
                <c:pt idx="638">
                  <c:v>-4.0752564015486001E-3</c:v>
                </c:pt>
                <c:pt idx="639">
                  <c:v>1.3584741618214E-3</c:v>
                </c:pt>
                <c:pt idx="640">
                  <c:v>-2.7169114151033001E-3</c:v>
                </c:pt>
                <c:pt idx="641">
                  <c:v>-1.2226433549334E-2</c:v>
                </c:pt>
                <c:pt idx="642">
                  <c:v>-1.3586587320997001E-3</c:v>
                </c:pt>
                <c:pt idx="643">
                  <c:v>-1.2228094726974E-2</c:v>
                </c:pt>
                <c:pt idx="644">
                  <c:v>-1.3588433525383E-3</c:v>
                </c:pt>
                <c:pt idx="645">
                  <c:v>-4.0765854520254004E-3</c:v>
                </c:pt>
                <c:pt idx="646">
                  <c:v>-1.3589172147633001E-3</c:v>
                </c:pt>
                <c:pt idx="647">
                  <c:v>-2.7178713631484E-3</c:v>
                </c:pt>
                <c:pt idx="648">
                  <c:v>-1.7666644017123E-2</c:v>
                </c:pt>
                <c:pt idx="649">
                  <c:v>-1.3592127439787001E-3</c:v>
                </c:pt>
                <c:pt idx="650">
                  <c:v>0</c:v>
                </c:pt>
                <c:pt idx="651">
                  <c:v>0</c:v>
                </c:pt>
                <c:pt idx="652">
                  <c:v>1.4951543407049E-2</c:v>
                </c:pt>
                <c:pt idx="653">
                  <c:v>1.0872224185262999E-2</c:v>
                </c:pt>
                <c:pt idx="654">
                  <c:v>1.3588802826471E-3</c:v>
                </c:pt>
                <c:pt idx="655">
                  <c:v>2.7177236346836E-3</c:v>
                </c:pt>
                <c:pt idx="656">
                  <c:v>-6.7941244411833003E-3</c:v>
                </c:pt>
                <c:pt idx="657">
                  <c:v>-1.3589172147633001E-3</c:v>
                </c:pt>
                <c:pt idx="658">
                  <c:v>1.4948292497315999E-2</c:v>
                </c:pt>
                <c:pt idx="659">
                  <c:v>8.1523954455284004E-3</c:v>
                </c:pt>
                <c:pt idx="660">
                  <c:v>0</c:v>
                </c:pt>
                <c:pt idx="661">
                  <c:v>-2.7172436280636998E-3</c:v>
                </c:pt>
                <c:pt idx="662">
                  <c:v>-6.7932936604983996E-3</c:v>
                </c:pt>
                <c:pt idx="663">
                  <c:v>5.5708792477954003E-2</c:v>
                </c:pt>
                <c:pt idx="664">
                  <c:v>3.9381840897362998E-2</c:v>
                </c:pt>
                <c:pt idx="665">
                  <c:v>1.3574599209957999E-3</c:v>
                </c:pt>
                <c:pt idx="666">
                  <c:v>2.7148829885432E-3</c:v>
                </c:pt>
                <c:pt idx="667">
                  <c:v>-1.3574046423239E-3</c:v>
                </c:pt>
                <c:pt idx="668">
                  <c:v>-1.3574230680476001E-3</c:v>
                </c:pt>
                <c:pt idx="669">
                  <c:v>1.3574414942716E-3</c:v>
                </c:pt>
                <c:pt idx="670">
                  <c:v>-4.0722692041429004E-3</c:v>
                </c:pt>
                <c:pt idx="671">
                  <c:v>-6.7873917411017002E-3</c:v>
                </c:pt>
                <c:pt idx="672">
                  <c:v>4.0727114755434004E-3</c:v>
                </c:pt>
                <c:pt idx="673">
                  <c:v>0</c:v>
                </c:pt>
                <c:pt idx="674">
                  <c:v>-1.3575152041702999E-3</c:v>
                </c:pt>
                <c:pt idx="675">
                  <c:v>-6.7876681644787997E-3</c:v>
                </c:pt>
                <c:pt idx="676">
                  <c:v>-1.221863205626E-2</c:v>
                </c:pt>
                <c:pt idx="677">
                  <c:v>3.2587000502383001E-2</c:v>
                </c:pt>
                <c:pt idx="678">
                  <c:v>8.1440962089231999E-3</c:v>
                </c:pt>
                <c:pt idx="679">
                  <c:v>1.3572388333175001E-3</c:v>
                </c:pt>
                <c:pt idx="680">
                  <c:v>-1.2214983713355001E-2</c:v>
                </c:pt>
                <c:pt idx="681">
                  <c:v>-9.5017035197025E-3</c:v>
                </c:pt>
                <c:pt idx="682">
                  <c:v>-6.7875760208513996E-3</c:v>
                </c:pt>
                <c:pt idx="683">
                  <c:v>-8.1456441168085009E-3</c:v>
                </c:pt>
                <c:pt idx="684">
                  <c:v>-1.0861743581388E-2</c:v>
                </c:pt>
                <c:pt idx="685">
                  <c:v>5.4314617421413998E-3</c:v>
                </c:pt>
                <c:pt idx="686">
                  <c:v>1.3577916875993001E-3</c:v>
                </c:pt>
                <c:pt idx="687">
                  <c:v>-5.4310930074678004E-3</c:v>
                </c:pt>
                <c:pt idx="688">
                  <c:v>-4.0735409934009002E-3</c:v>
                </c:pt>
                <c:pt idx="689">
                  <c:v>2.7158046250153E-3</c:v>
                </c:pt>
                <c:pt idx="690">
                  <c:v>-1.0862923484282999E-2</c:v>
                </c:pt>
                <c:pt idx="691">
                  <c:v>-2.7160259108871998E-3</c:v>
                </c:pt>
                <c:pt idx="692">
                  <c:v>1.7654647925579001E-2</c:v>
                </c:pt>
                <c:pt idx="693">
                  <c:v>-4.0734303714969004E-3</c:v>
                </c:pt>
                <c:pt idx="694">
                  <c:v>2.7157308710706999E-3</c:v>
                </c:pt>
                <c:pt idx="695">
                  <c:v>-1.0862628484528E-2</c:v>
                </c:pt>
                <c:pt idx="696">
                  <c:v>-1.3579760724616E-3</c:v>
                </c:pt>
                <c:pt idx="697">
                  <c:v>1.3579945137022001E-3</c:v>
                </c:pt>
                <c:pt idx="698">
                  <c:v>4.0739282173848004E-3</c:v>
                </c:pt>
                <c:pt idx="699">
                  <c:v>4.0737622552348002E-3</c:v>
                </c:pt>
                <c:pt idx="700">
                  <c:v>-5.4314617421413998E-3</c:v>
                </c:pt>
                <c:pt idx="701">
                  <c:v>-8.1476351488980001E-3</c:v>
                </c:pt>
                <c:pt idx="702">
                  <c:v>1.3580498404291001E-3</c:v>
                </c:pt>
                <c:pt idx="703">
                  <c:v>-6.7901569884295998E-3</c:v>
                </c:pt>
                <c:pt idx="704">
                  <c:v>-9.5068653148809995E-3</c:v>
                </c:pt>
                <c:pt idx="705">
                  <c:v>-2.7165054873410999E-3</c:v>
                </c:pt>
                <c:pt idx="706">
                  <c:v>0</c:v>
                </c:pt>
                <c:pt idx="707">
                  <c:v>-4.0748689250496E-3</c:v>
                </c:pt>
                <c:pt idx="708">
                  <c:v>1.0866759939689E-2</c:v>
                </c:pt>
                <c:pt idx="709">
                  <c:v>-1.3581974004102E-3</c:v>
                </c:pt>
                <c:pt idx="710">
                  <c:v>-4.0746475429875003E-3</c:v>
                </c:pt>
                <c:pt idx="711">
                  <c:v>-6.7913559621314004E-3</c:v>
                </c:pt>
                <c:pt idx="712">
                  <c:v>-5.4334537748919999E-3</c:v>
                </c:pt>
                <c:pt idx="713">
                  <c:v>-2.7168745075664999E-3</c:v>
                </c:pt>
                <c:pt idx="714">
                  <c:v>0</c:v>
                </c:pt>
                <c:pt idx="715">
                  <c:v>-6.7923708091072003E-3</c:v>
                </c:pt>
                <c:pt idx="716">
                  <c:v>-1.0868531525534001E-2</c:v>
                </c:pt>
                <c:pt idx="717">
                  <c:v>-1.3587141129634999E-3</c:v>
                </c:pt>
                <c:pt idx="718">
                  <c:v>-4.0761977227642002E-3</c:v>
                </c:pt>
                <c:pt idx="719">
                  <c:v>-2.7175759222773E-3</c:v>
                </c:pt>
                <c:pt idx="720">
                  <c:v>-4.0764746647099998E-3</c:v>
                </c:pt>
                <c:pt idx="721">
                  <c:v>-6.7944014132354999E-3</c:v>
                </c:pt>
                <c:pt idx="722">
                  <c:v>-8.1538357002105995E-3</c:v>
                </c:pt>
                <c:pt idx="723">
                  <c:v>-6.7954171706601004E-3</c:v>
                </c:pt>
                <c:pt idx="724">
                  <c:v>-1.4950933753771999E-2</c:v>
                </c:pt>
                <c:pt idx="725">
                  <c:v>-2.7187580713130001E-3</c:v>
                </c:pt>
                <c:pt idx="726">
                  <c:v>-6.7970799744430004E-3</c:v>
                </c:pt>
                <c:pt idx="727">
                  <c:v>-4.0785252052858E-3</c:v>
                </c:pt>
                <c:pt idx="728">
                  <c:v>-1.9033893926827999E-2</c:v>
                </c:pt>
                <c:pt idx="729">
                  <c:v>-1.7677694828594E-2</c:v>
                </c:pt>
                <c:pt idx="730">
                  <c:v>-1.3600631069282E-2</c:v>
                </c:pt>
                <c:pt idx="731">
                  <c:v>-2.3124217857336999E-2</c:v>
                </c:pt>
                <c:pt idx="732">
                  <c:v>-1.0884501829957E-2</c:v>
                </c:pt>
                <c:pt idx="733">
                  <c:v>-2.1771373365446E-2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A47A-41CB-988F-79747FFF756A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Sheet1!$P$2:$P$735</c:f>
              <c:numCache>
                <c:formatCode>General</c:formatCode>
                <c:ptCount val="734"/>
                <c:pt idx="0">
                  <c:v>0.72568940493469003</c:v>
                </c:pt>
                <c:pt idx="1">
                  <c:v>0.57636887608068998</c:v>
                </c:pt>
                <c:pt idx="2">
                  <c:v>0.14326647564469999</c:v>
                </c:pt>
                <c:pt idx="3">
                  <c:v>0.14306151645206999</c:v>
                </c:pt>
                <c:pt idx="4">
                  <c:v>0.57142857142856995</c:v>
                </c:pt>
                <c:pt idx="5">
                  <c:v>0.28409090909091</c:v>
                </c:pt>
                <c:pt idx="6">
                  <c:v>0</c:v>
                </c:pt>
                <c:pt idx="7">
                  <c:v>0</c:v>
                </c:pt>
                <c:pt idx="8">
                  <c:v>0.14164305949007999</c:v>
                </c:pt>
                <c:pt idx="9">
                  <c:v>0.14144271570014</c:v>
                </c:pt>
                <c:pt idx="10">
                  <c:v>0</c:v>
                </c:pt>
                <c:pt idx="11">
                  <c:v>0.28248587570620998</c:v>
                </c:pt>
                <c:pt idx="12">
                  <c:v>0</c:v>
                </c:pt>
                <c:pt idx="13">
                  <c:v>0.14084507042253999</c:v>
                </c:pt>
                <c:pt idx="14">
                  <c:v>-0.14064697609001001</c:v>
                </c:pt>
                <c:pt idx="15">
                  <c:v>0</c:v>
                </c:pt>
                <c:pt idx="16">
                  <c:v>-0.14084507042253999</c:v>
                </c:pt>
                <c:pt idx="17">
                  <c:v>0.1410437235543</c:v>
                </c:pt>
                <c:pt idx="18">
                  <c:v>0.28169014084506999</c:v>
                </c:pt>
                <c:pt idx="19">
                  <c:v>0</c:v>
                </c:pt>
                <c:pt idx="20">
                  <c:v>0.14044943820225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0.28050490883590001</c:v>
                </c:pt>
                <c:pt idx="26">
                  <c:v>0</c:v>
                </c:pt>
                <c:pt idx="27">
                  <c:v>0.69930069930070005</c:v>
                </c:pt>
                <c:pt idx="28">
                  <c:v>0</c:v>
                </c:pt>
                <c:pt idx="29">
                  <c:v>0.13888888888889001</c:v>
                </c:pt>
                <c:pt idx="30">
                  <c:v>0.41608876560333002</c:v>
                </c:pt>
                <c:pt idx="31">
                  <c:v>0.13812154696133</c:v>
                </c:pt>
                <c:pt idx="32">
                  <c:v>0.13793103448276001</c:v>
                </c:pt>
                <c:pt idx="33">
                  <c:v>0.13774104683196001</c:v>
                </c:pt>
                <c:pt idx="34">
                  <c:v>0.13755158184319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0.27472527472526997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0.41095890410959002</c:v>
                </c:pt>
                <c:pt idx="45">
                  <c:v>0</c:v>
                </c:pt>
                <c:pt idx="46">
                  <c:v>0</c:v>
                </c:pt>
                <c:pt idx="47">
                  <c:v>0.13642564802182999</c:v>
                </c:pt>
                <c:pt idx="48">
                  <c:v>0</c:v>
                </c:pt>
                <c:pt idx="49">
                  <c:v>0.27247956403270002</c:v>
                </c:pt>
                <c:pt idx="50">
                  <c:v>0.13586956521738999</c:v>
                </c:pt>
                <c:pt idx="51">
                  <c:v>-0.13568521031208</c:v>
                </c:pt>
                <c:pt idx="52">
                  <c:v>0</c:v>
                </c:pt>
                <c:pt idx="53">
                  <c:v>0.13586956521738999</c:v>
                </c:pt>
                <c:pt idx="54">
                  <c:v>0.27137042062415001</c:v>
                </c:pt>
                <c:pt idx="55">
                  <c:v>0.13531799729364</c:v>
                </c:pt>
                <c:pt idx="56">
                  <c:v>-0.13513513513514</c:v>
                </c:pt>
                <c:pt idx="57">
                  <c:v>0</c:v>
                </c:pt>
                <c:pt idx="58">
                  <c:v>0</c:v>
                </c:pt>
                <c:pt idx="59">
                  <c:v>0.13531799729364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0.27027027027027001</c:v>
                </c:pt>
                <c:pt idx="65">
                  <c:v>0.26954177897574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-0.13440860215054001</c:v>
                </c:pt>
                <c:pt idx="72">
                  <c:v>0.13458950201884001</c:v>
                </c:pt>
                <c:pt idx="73">
                  <c:v>0</c:v>
                </c:pt>
                <c:pt idx="74">
                  <c:v>0.26881720430108003</c:v>
                </c:pt>
                <c:pt idx="75">
                  <c:v>-0.13404825737265</c:v>
                </c:pt>
                <c:pt idx="76">
                  <c:v>0</c:v>
                </c:pt>
                <c:pt idx="77">
                  <c:v>-0.13422818791946001</c:v>
                </c:pt>
                <c:pt idx="78">
                  <c:v>0</c:v>
                </c:pt>
                <c:pt idx="79">
                  <c:v>0.13440860215054001</c:v>
                </c:pt>
                <c:pt idx="80">
                  <c:v>0</c:v>
                </c:pt>
                <c:pt idx="81">
                  <c:v>0</c:v>
                </c:pt>
                <c:pt idx="82">
                  <c:v>0.13422818791946001</c:v>
                </c:pt>
                <c:pt idx="83">
                  <c:v>0.13404825737265</c:v>
                </c:pt>
                <c:pt idx="84">
                  <c:v>0</c:v>
                </c:pt>
                <c:pt idx="85">
                  <c:v>0.1338688085676</c:v>
                </c:pt>
                <c:pt idx="86">
                  <c:v>0</c:v>
                </c:pt>
                <c:pt idx="87">
                  <c:v>0</c:v>
                </c:pt>
                <c:pt idx="88">
                  <c:v>0.13368983957218999</c:v>
                </c:pt>
                <c:pt idx="89">
                  <c:v>0.13351134846462001</c:v>
                </c:pt>
                <c:pt idx="90">
                  <c:v>0.13333333333333</c:v>
                </c:pt>
                <c:pt idx="91">
                  <c:v>0.13315579227696001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-0.13297872340426001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0.13315579227696001</c:v>
                </c:pt>
                <c:pt idx="104">
                  <c:v>0</c:v>
                </c:pt>
                <c:pt idx="105">
                  <c:v>2.6595744680851001</c:v>
                </c:pt>
                <c:pt idx="106">
                  <c:v>1.5544041450777</c:v>
                </c:pt>
                <c:pt idx="107">
                  <c:v>0.12755102040815999</c:v>
                </c:pt>
                <c:pt idx="108">
                  <c:v>-0.12738853503184999</c:v>
                </c:pt>
                <c:pt idx="109">
                  <c:v>0</c:v>
                </c:pt>
                <c:pt idx="110">
                  <c:v>0</c:v>
                </c:pt>
                <c:pt idx="111">
                  <c:v>0.12755102040815999</c:v>
                </c:pt>
                <c:pt idx="112">
                  <c:v>0.12738853503184999</c:v>
                </c:pt>
                <c:pt idx="113">
                  <c:v>0</c:v>
                </c:pt>
                <c:pt idx="114">
                  <c:v>0</c:v>
                </c:pt>
                <c:pt idx="115">
                  <c:v>0.12722646310433</c:v>
                </c:pt>
                <c:pt idx="116">
                  <c:v>-0.12706480304956</c:v>
                </c:pt>
                <c:pt idx="117">
                  <c:v>0.12722646310433</c:v>
                </c:pt>
                <c:pt idx="118">
                  <c:v>0</c:v>
                </c:pt>
                <c:pt idx="119">
                  <c:v>0.12706480304956</c:v>
                </c:pt>
                <c:pt idx="120">
                  <c:v>0.25380710659897998</c:v>
                </c:pt>
                <c:pt idx="121">
                  <c:v>0.25316455696203</c:v>
                </c:pt>
                <c:pt idx="122">
                  <c:v>0</c:v>
                </c:pt>
                <c:pt idx="123">
                  <c:v>0</c:v>
                </c:pt>
                <c:pt idx="124">
                  <c:v>0.12626262626262999</c:v>
                </c:pt>
                <c:pt idx="125">
                  <c:v>-0.12610340479193</c:v>
                </c:pt>
                <c:pt idx="126">
                  <c:v>0</c:v>
                </c:pt>
                <c:pt idx="127">
                  <c:v>0.25252525252524999</c:v>
                </c:pt>
                <c:pt idx="128">
                  <c:v>0.25188916876574002</c:v>
                </c:pt>
                <c:pt idx="129">
                  <c:v>0.12562814070351999</c:v>
                </c:pt>
                <c:pt idx="130">
                  <c:v>0.12547051442911</c:v>
                </c:pt>
                <c:pt idx="131">
                  <c:v>0.25062656641603998</c:v>
                </c:pt>
                <c:pt idx="132">
                  <c:v>0.125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0.12484394506866001</c:v>
                </c:pt>
                <c:pt idx="140">
                  <c:v>0</c:v>
                </c:pt>
                <c:pt idx="141">
                  <c:v>0.12468827930175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0.24906600249065999</c:v>
                </c:pt>
                <c:pt idx="146">
                  <c:v>0.37267080745342002</c:v>
                </c:pt>
                <c:pt idx="147">
                  <c:v>0.12376237623762</c:v>
                </c:pt>
                <c:pt idx="148">
                  <c:v>0</c:v>
                </c:pt>
                <c:pt idx="149">
                  <c:v>0.12360939431397</c:v>
                </c:pt>
                <c:pt idx="150">
                  <c:v>0.12345679012346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-0.1233045622688</c:v>
                </c:pt>
                <c:pt idx="157">
                  <c:v>0</c:v>
                </c:pt>
                <c:pt idx="158">
                  <c:v>0</c:v>
                </c:pt>
                <c:pt idx="159">
                  <c:v>0.12345679012346</c:v>
                </c:pt>
                <c:pt idx="160">
                  <c:v>0</c:v>
                </c:pt>
                <c:pt idx="161">
                  <c:v>0</c:v>
                </c:pt>
                <c:pt idx="162">
                  <c:v>-0.1233045622688</c:v>
                </c:pt>
                <c:pt idx="163">
                  <c:v>0</c:v>
                </c:pt>
                <c:pt idx="164">
                  <c:v>0</c:v>
                </c:pt>
                <c:pt idx="165">
                  <c:v>0.12345679012346</c:v>
                </c:pt>
                <c:pt idx="166">
                  <c:v>0.1233045622688</c:v>
                </c:pt>
                <c:pt idx="167">
                  <c:v>0.24630541871921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0.12285012285011999</c:v>
                </c:pt>
                <c:pt idx="178">
                  <c:v>0</c:v>
                </c:pt>
                <c:pt idx="179">
                  <c:v>-0.12269938650307</c:v>
                </c:pt>
                <c:pt idx="180">
                  <c:v>0.12285012285011999</c:v>
                </c:pt>
                <c:pt idx="181">
                  <c:v>0</c:v>
                </c:pt>
                <c:pt idx="182">
                  <c:v>0</c:v>
                </c:pt>
                <c:pt idx="183">
                  <c:v>0.12269938650307</c:v>
                </c:pt>
                <c:pt idx="184">
                  <c:v>0</c:v>
                </c:pt>
                <c:pt idx="185">
                  <c:v>0</c:v>
                </c:pt>
                <c:pt idx="186">
                  <c:v>0.49019607843136997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0.24390243902438999</c:v>
                </c:pt>
                <c:pt idx="191">
                  <c:v>0.12165450121655</c:v>
                </c:pt>
                <c:pt idx="192">
                  <c:v>-0.12150668286756</c:v>
                </c:pt>
                <c:pt idx="193">
                  <c:v>0.12165450121655</c:v>
                </c:pt>
                <c:pt idx="194">
                  <c:v>0</c:v>
                </c:pt>
                <c:pt idx="195">
                  <c:v>0.12150668286756</c:v>
                </c:pt>
                <c:pt idx="196">
                  <c:v>0.24271844660194</c:v>
                </c:pt>
                <c:pt idx="197">
                  <c:v>-0.12106537530266</c:v>
                </c:pt>
                <c:pt idx="198">
                  <c:v>-0.12121212121211999</c:v>
                </c:pt>
                <c:pt idx="199">
                  <c:v>0.12135922330097</c:v>
                </c:pt>
                <c:pt idx="200">
                  <c:v>0.36363636363635998</c:v>
                </c:pt>
                <c:pt idx="201">
                  <c:v>-0.1207729468599</c:v>
                </c:pt>
                <c:pt idx="202">
                  <c:v>0.24183796856105999</c:v>
                </c:pt>
                <c:pt idx="203">
                  <c:v>-0.12062726176116</c:v>
                </c:pt>
                <c:pt idx="204">
                  <c:v>0</c:v>
                </c:pt>
                <c:pt idx="205">
                  <c:v>0.1207729468599</c:v>
                </c:pt>
                <c:pt idx="206">
                  <c:v>0.12062726176116</c:v>
                </c:pt>
                <c:pt idx="207">
                  <c:v>0.36144578313253001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0.12004801920768</c:v>
                </c:pt>
                <c:pt idx="213">
                  <c:v>0.23980815347722001</c:v>
                </c:pt>
                <c:pt idx="214">
                  <c:v>-0.11961722488038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-0.11976047904192</c:v>
                </c:pt>
                <c:pt idx="223">
                  <c:v>0.11990407673861</c:v>
                </c:pt>
                <c:pt idx="224">
                  <c:v>0</c:v>
                </c:pt>
                <c:pt idx="225">
                  <c:v>0.11976047904192</c:v>
                </c:pt>
                <c:pt idx="226">
                  <c:v>0.11961722488038</c:v>
                </c:pt>
                <c:pt idx="227">
                  <c:v>0</c:v>
                </c:pt>
                <c:pt idx="228">
                  <c:v>0.11947431302269999</c:v>
                </c:pt>
                <c:pt idx="229">
                  <c:v>0.11933174224343999</c:v>
                </c:pt>
                <c:pt idx="230">
                  <c:v>0</c:v>
                </c:pt>
                <c:pt idx="231">
                  <c:v>0</c:v>
                </c:pt>
                <c:pt idx="232">
                  <c:v>-0.23837902264600999</c:v>
                </c:pt>
                <c:pt idx="233">
                  <c:v>-0.11947431302269999</c:v>
                </c:pt>
                <c:pt idx="234">
                  <c:v>-0.11961722488038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0.11976047904192</c:v>
                </c:pt>
                <c:pt idx="242">
                  <c:v>0.23923444976076999</c:v>
                </c:pt>
                <c:pt idx="243">
                  <c:v>0.47732696897374999</c:v>
                </c:pt>
                <c:pt idx="244">
                  <c:v>0.2375296912114</c:v>
                </c:pt>
                <c:pt idx="245">
                  <c:v>0.11848341232227</c:v>
                </c:pt>
                <c:pt idx="246">
                  <c:v>0</c:v>
                </c:pt>
                <c:pt idx="247">
                  <c:v>-0.11834319526627</c:v>
                </c:pt>
                <c:pt idx="248">
                  <c:v>0.11848341232227</c:v>
                </c:pt>
                <c:pt idx="249">
                  <c:v>0.11834319526627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0.11820330969267</c:v>
                </c:pt>
                <c:pt idx="255">
                  <c:v>0.11806375442739001</c:v>
                </c:pt>
                <c:pt idx="256">
                  <c:v>0.11792452830189</c:v>
                </c:pt>
                <c:pt idx="257">
                  <c:v>0.23557126030624001</c:v>
                </c:pt>
                <c:pt idx="258">
                  <c:v>0.23501762632197001</c:v>
                </c:pt>
                <c:pt idx="259">
                  <c:v>1.0550996483001001</c:v>
                </c:pt>
                <c:pt idx="260">
                  <c:v>0.23201856148492001</c:v>
                </c:pt>
                <c:pt idx="261">
                  <c:v>0.23148148148148001</c:v>
                </c:pt>
                <c:pt idx="262">
                  <c:v>0.11547344110855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0.11534025374856</c:v>
                </c:pt>
                <c:pt idx="270">
                  <c:v>0</c:v>
                </c:pt>
                <c:pt idx="271">
                  <c:v>0</c:v>
                </c:pt>
                <c:pt idx="272">
                  <c:v>-0.11520737327189</c:v>
                </c:pt>
                <c:pt idx="273">
                  <c:v>-0.23068050749711999</c:v>
                </c:pt>
                <c:pt idx="274">
                  <c:v>0</c:v>
                </c:pt>
                <c:pt idx="275">
                  <c:v>0</c:v>
                </c:pt>
                <c:pt idx="276">
                  <c:v>-0.11560693641618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0.11574074074074001</c:v>
                </c:pt>
                <c:pt idx="281">
                  <c:v>0.23121387283236999</c:v>
                </c:pt>
                <c:pt idx="282">
                  <c:v>0</c:v>
                </c:pt>
                <c:pt idx="283">
                  <c:v>0</c:v>
                </c:pt>
                <c:pt idx="284">
                  <c:v>0.11534025374856</c:v>
                </c:pt>
                <c:pt idx="285">
                  <c:v>0.80645161290322998</c:v>
                </c:pt>
                <c:pt idx="286">
                  <c:v>0.57142857142856995</c:v>
                </c:pt>
                <c:pt idx="287">
                  <c:v>-0.11363636363636</c:v>
                </c:pt>
                <c:pt idx="288">
                  <c:v>0.11376564277588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0.11363636363636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0.22701475595914</c:v>
                </c:pt>
                <c:pt idx="297">
                  <c:v>-0.11325028312571001</c:v>
                </c:pt>
                <c:pt idx="298">
                  <c:v>-0.11337868480726</c:v>
                </c:pt>
                <c:pt idx="299">
                  <c:v>0.56753688989784001</c:v>
                </c:pt>
                <c:pt idx="300">
                  <c:v>0</c:v>
                </c:pt>
                <c:pt idx="301">
                  <c:v>0.22573363431151</c:v>
                </c:pt>
                <c:pt idx="302">
                  <c:v>0.11261261261261001</c:v>
                </c:pt>
                <c:pt idx="303">
                  <c:v>0</c:v>
                </c:pt>
                <c:pt idx="304">
                  <c:v>0</c:v>
                </c:pt>
                <c:pt idx="305">
                  <c:v>0.11248593925759</c:v>
                </c:pt>
                <c:pt idx="306">
                  <c:v>0</c:v>
                </c:pt>
                <c:pt idx="307">
                  <c:v>0.2247191011236</c:v>
                </c:pt>
                <c:pt idx="308">
                  <c:v>0</c:v>
                </c:pt>
                <c:pt idx="309">
                  <c:v>0</c:v>
                </c:pt>
                <c:pt idx="310">
                  <c:v>0.11210762331839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0.22396416573347999</c:v>
                </c:pt>
                <c:pt idx="316">
                  <c:v>0.11173184357542</c:v>
                </c:pt>
                <c:pt idx="317">
                  <c:v>0</c:v>
                </c:pt>
                <c:pt idx="318">
                  <c:v>0</c:v>
                </c:pt>
                <c:pt idx="319">
                  <c:v>0.11160714285714</c:v>
                </c:pt>
                <c:pt idx="320">
                  <c:v>0.11148272017837001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-0.33407572383072998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0.11173184357542</c:v>
                </c:pt>
                <c:pt idx="331">
                  <c:v>0</c:v>
                </c:pt>
                <c:pt idx="332">
                  <c:v>0</c:v>
                </c:pt>
                <c:pt idx="333">
                  <c:v>-0.11160714285714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0.11173184357542</c:v>
                </c:pt>
                <c:pt idx="345">
                  <c:v>0.11160714285714</c:v>
                </c:pt>
                <c:pt idx="346">
                  <c:v>0.11148272017837001</c:v>
                </c:pt>
                <c:pt idx="347">
                  <c:v>-0.11135857461024</c:v>
                </c:pt>
                <c:pt idx="348">
                  <c:v>0.11148272017837001</c:v>
                </c:pt>
                <c:pt idx="349">
                  <c:v>-0.11135857461024</c:v>
                </c:pt>
                <c:pt idx="350">
                  <c:v>0.44593088071349002</c:v>
                </c:pt>
                <c:pt idx="351">
                  <c:v>0.33296337402886</c:v>
                </c:pt>
                <c:pt idx="352">
                  <c:v>0.11061946902655</c:v>
                </c:pt>
                <c:pt idx="353">
                  <c:v>-0.11049723756906001</c:v>
                </c:pt>
                <c:pt idx="354">
                  <c:v>0</c:v>
                </c:pt>
                <c:pt idx="355">
                  <c:v>0</c:v>
                </c:pt>
                <c:pt idx="356">
                  <c:v>0.22123893805309999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0.11037527593819001</c:v>
                </c:pt>
                <c:pt idx="362">
                  <c:v>0</c:v>
                </c:pt>
                <c:pt idx="363">
                  <c:v>0.11025358324145999</c:v>
                </c:pt>
                <c:pt idx="364">
                  <c:v>0</c:v>
                </c:pt>
                <c:pt idx="365">
                  <c:v>0</c:v>
                </c:pt>
                <c:pt idx="366">
                  <c:v>0.11013215859031</c:v>
                </c:pt>
                <c:pt idx="367">
                  <c:v>0</c:v>
                </c:pt>
                <c:pt idx="368">
                  <c:v>0.22002200220022</c:v>
                </c:pt>
                <c:pt idx="369">
                  <c:v>0</c:v>
                </c:pt>
                <c:pt idx="370">
                  <c:v>0.10976948408341999</c:v>
                </c:pt>
                <c:pt idx="371">
                  <c:v>0</c:v>
                </c:pt>
                <c:pt idx="372">
                  <c:v>0</c:v>
                </c:pt>
                <c:pt idx="373">
                  <c:v>-0.10964912280701999</c:v>
                </c:pt>
                <c:pt idx="374">
                  <c:v>0</c:v>
                </c:pt>
                <c:pt idx="375">
                  <c:v>0</c:v>
                </c:pt>
                <c:pt idx="376">
                  <c:v>0.10976948408341999</c:v>
                </c:pt>
                <c:pt idx="377">
                  <c:v>0</c:v>
                </c:pt>
                <c:pt idx="378">
                  <c:v>0.10964912280701999</c:v>
                </c:pt>
                <c:pt idx="379">
                  <c:v>0</c:v>
                </c:pt>
                <c:pt idx="380">
                  <c:v>0.10952902519167999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0.21881838074398</c:v>
                </c:pt>
                <c:pt idx="394">
                  <c:v>0</c:v>
                </c:pt>
                <c:pt idx="395">
                  <c:v>0</c:v>
                </c:pt>
                <c:pt idx="396">
                  <c:v>-0.10917030567685999</c:v>
                </c:pt>
                <c:pt idx="397">
                  <c:v>-0.21857923497268</c:v>
                </c:pt>
                <c:pt idx="398">
                  <c:v>0</c:v>
                </c:pt>
                <c:pt idx="399">
                  <c:v>0.21905805038334999</c:v>
                </c:pt>
                <c:pt idx="400">
                  <c:v>0.43715846994536001</c:v>
                </c:pt>
                <c:pt idx="401">
                  <c:v>0.43525571273122998</c:v>
                </c:pt>
                <c:pt idx="402">
                  <c:v>0.21668472372698</c:v>
                </c:pt>
                <c:pt idx="403">
                  <c:v>0</c:v>
                </c:pt>
                <c:pt idx="404">
                  <c:v>0.10810810810811</c:v>
                </c:pt>
                <c:pt idx="405">
                  <c:v>-0.10799136069114</c:v>
                </c:pt>
                <c:pt idx="406">
                  <c:v>0</c:v>
                </c:pt>
                <c:pt idx="407">
                  <c:v>0</c:v>
                </c:pt>
                <c:pt idx="408">
                  <c:v>0.10810810810811</c:v>
                </c:pt>
                <c:pt idx="409">
                  <c:v>0.10799136069114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0.43149946062567002</c:v>
                </c:pt>
                <c:pt idx="420">
                  <c:v>0</c:v>
                </c:pt>
                <c:pt idx="421">
                  <c:v>0.21482277121375001</c:v>
                </c:pt>
                <c:pt idx="422">
                  <c:v>0</c:v>
                </c:pt>
                <c:pt idx="423">
                  <c:v>0</c:v>
                </c:pt>
                <c:pt idx="424">
                  <c:v>-0.10718113612004</c:v>
                </c:pt>
                <c:pt idx="425">
                  <c:v>0.10729613733906</c:v>
                </c:pt>
                <c:pt idx="426">
                  <c:v>-0.10718113612004</c:v>
                </c:pt>
                <c:pt idx="427">
                  <c:v>0.21459227467811001</c:v>
                </c:pt>
                <c:pt idx="428">
                  <c:v>0.10706638115632</c:v>
                </c:pt>
                <c:pt idx="429">
                  <c:v>0</c:v>
                </c:pt>
                <c:pt idx="430">
                  <c:v>0.10695187165775</c:v>
                </c:pt>
                <c:pt idx="431">
                  <c:v>0.21367521367521</c:v>
                </c:pt>
                <c:pt idx="432">
                  <c:v>0</c:v>
                </c:pt>
                <c:pt idx="433">
                  <c:v>0.10660980810235</c:v>
                </c:pt>
                <c:pt idx="434">
                  <c:v>0</c:v>
                </c:pt>
                <c:pt idx="435">
                  <c:v>0</c:v>
                </c:pt>
                <c:pt idx="436">
                  <c:v>-0.10649627263046001</c:v>
                </c:pt>
                <c:pt idx="437">
                  <c:v>0</c:v>
                </c:pt>
                <c:pt idx="438">
                  <c:v>0</c:v>
                </c:pt>
                <c:pt idx="439">
                  <c:v>0.10660980810235</c:v>
                </c:pt>
                <c:pt idx="440">
                  <c:v>0</c:v>
                </c:pt>
                <c:pt idx="441">
                  <c:v>0.10649627263046001</c:v>
                </c:pt>
                <c:pt idx="442">
                  <c:v>0</c:v>
                </c:pt>
                <c:pt idx="443">
                  <c:v>0</c:v>
                </c:pt>
                <c:pt idx="444">
                  <c:v>0.1063829787234</c:v>
                </c:pt>
                <c:pt idx="445">
                  <c:v>0.10626992561105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-0.10615711252654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0.10626992561105</c:v>
                </c:pt>
                <c:pt idx="461">
                  <c:v>0.10615711252654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0.21208907741251001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0.10582010582011001</c:v>
                </c:pt>
                <c:pt idx="471">
                  <c:v>0</c:v>
                </c:pt>
                <c:pt idx="472">
                  <c:v>0</c:v>
                </c:pt>
                <c:pt idx="473">
                  <c:v>0.21141649048625999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-0.10548523206751</c:v>
                </c:pt>
                <c:pt idx="481">
                  <c:v>0</c:v>
                </c:pt>
                <c:pt idx="482">
                  <c:v>0</c:v>
                </c:pt>
                <c:pt idx="483">
                  <c:v>-0.10559662090813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0.10570824524312999</c:v>
                </c:pt>
                <c:pt idx="491">
                  <c:v>0</c:v>
                </c:pt>
                <c:pt idx="492">
                  <c:v>0</c:v>
                </c:pt>
                <c:pt idx="493">
                  <c:v>0.10559662090813</c:v>
                </c:pt>
                <c:pt idx="494">
                  <c:v>0</c:v>
                </c:pt>
                <c:pt idx="495">
                  <c:v>0</c:v>
                </c:pt>
                <c:pt idx="496">
                  <c:v>0.10548523206751</c:v>
                </c:pt>
                <c:pt idx="497">
                  <c:v>-0.10537407797682</c:v>
                </c:pt>
                <c:pt idx="498">
                  <c:v>0</c:v>
                </c:pt>
                <c:pt idx="499">
                  <c:v>0.21097046413501999</c:v>
                </c:pt>
                <c:pt idx="500">
                  <c:v>0.10526315789474</c:v>
                </c:pt>
                <c:pt idx="501">
                  <c:v>0</c:v>
                </c:pt>
                <c:pt idx="502">
                  <c:v>0.10515247108307001</c:v>
                </c:pt>
                <c:pt idx="503">
                  <c:v>0</c:v>
                </c:pt>
                <c:pt idx="504">
                  <c:v>0</c:v>
                </c:pt>
                <c:pt idx="505">
                  <c:v>0.21008403361344999</c:v>
                </c:pt>
                <c:pt idx="506">
                  <c:v>0.10482180293501001</c:v>
                </c:pt>
                <c:pt idx="507">
                  <c:v>0.10471204188482</c:v>
                </c:pt>
                <c:pt idx="508">
                  <c:v>0</c:v>
                </c:pt>
                <c:pt idx="509">
                  <c:v>0</c:v>
                </c:pt>
                <c:pt idx="510">
                  <c:v>0.10460251046025</c:v>
                </c:pt>
                <c:pt idx="511">
                  <c:v>0</c:v>
                </c:pt>
                <c:pt idx="512">
                  <c:v>0</c:v>
                </c:pt>
                <c:pt idx="513">
                  <c:v>-0.10449320794148</c:v>
                </c:pt>
                <c:pt idx="514">
                  <c:v>0.10460251046025</c:v>
                </c:pt>
                <c:pt idx="515">
                  <c:v>-0.10449320794148</c:v>
                </c:pt>
                <c:pt idx="516">
                  <c:v>0.10460251046025</c:v>
                </c:pt>
                <c:pt idx="517">
                  <c:v>0</c:v>
                </c:pt>
                <c:pt idx="518">
                  <c:v>0</c:v>
                </c:pt>
                <c:pt idx="519">
                  <c:v>0.20898641588297001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0.52137643378519005</c:v>
                </c:pt>
                <c:pt idx="529">
                  <c:v>0.10373443983402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0.31088082901553998</c:v>
                </c:pt>
                <c:pt idx="534">
                  <c:v>0.30991735537190002</c:v>
                </c:pt>
                <c:pt idx="535">
                  <c:v>0.20597322348095001</c:v>
                </c:pt>
                <c:pt idx="536">
                  <c:v>0.10277492291881</c:v>
                </c:pt>
                <c:pt idx="537">
                  <c:v>0.10266940451745001</c:v>
                </c:pt>
                <c:pt idx="538">
                  <c:v>0.20512820512821001</c:v>
                </c:pt>
                <c:pt idx="539">
                  <c:v>0.10235414534289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0.10224948875256</c:v>
                </c:pt>
                <c:pt idx="544">
                  <c:v>-0.20429009193054001</c:v>
                </c:pt>
                <c:pt idx="545">
                  <c:v>-0.20470829068577001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0.10256410256409999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0.10245901639344</c:v>
                </c:pt>
                <c:pt idx="559">
                  <c:v>0.10235414534289</c:v>
                </c:pt>
                <c:pt idx="560">
                  <c:v>0.20449897750511001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0.10204081632653</c:v>
                </c:pt>
                <c:pt idx="568">
                  <c:v>0</c:v>
                </c:pt>
                <c:pt idx="569">
                  <c:v>0.10193679918451</c:v>
                </c:pt>
                <c:pt idx="570">
                  <c:v>0</c:v>
                </c:pt>
                <c:pt idx="571">
                  <c:v>0</c:v>
                </c:pt>
                <c:pt idx="572">
                  <c:v>0.10183299389002</c:v>
                </c:pt>
                <c:pt idx="573">
                  <c:v>0.10172939979654</c:v>
                </c:pt>
                <c:pt idx="574">
                  <c:v>0.60975609756098004</c:v>
                </c:pt>
                <c:pt idx="575">
                  <c:v>0</c:v>
                </c:pt>
                <c:pt idx="576">
                  <c:v>-0.1010101010101</c:v>
                </c:pt>
                <c:pt idx="577">
                  <c:v>0.10111223458038</c:v>
                </c:pt>
                <c:pt idx="578">
                  <c:v>0.1010101010101</c:v>
                </c:pt>
                <c:pt idx="579">
                  <c:v>0.30272452068618</c:v>
                </c:pt>
                <c:pt idx="580">
                  <c:v>0.10060362173038</c:v>
                </c:pt>
                <c:pt idx="581">
                  <c:v>0.10050251256281</c:v>
                </c:pt>
                <c:pt idx="582">
                  <c:v>0.30120481927711001</c:v>
                </c:pt>
                <c:pt idx="583">
                  <c:v>-0.1001001001001</c:v>
                </c:pt>
                <c:pt idx="584">
                  <c:v>0</c:v>
                </c:pt>
                <c:pt idx="585">
                  <c:v>0</c:v>
                </c:pt>
                <c:pt idx="586">
                  <c:v>0.1002004008016</c:v>
                </c:pt>
                <c:pt idx="587">
                  <c:v>0.1001001001001</c:v>
                </c:pt>
                <c:pt idx="588">
                  <c:v>0.1</c:v>
                </c:pt>
                <c:pt idx="589">
                  <c:v>0</c:v>
                </c:pt>
                <c:pt idx="590">
                  <c:v>9.9900099900100001E-2</c:v>
                </c:pt>
                <c:pt idx="591">
                  <c:v>0</c:v>
                </c:pt>
                <c:pt idx="592">
                  <c:v>0.19960079840319001</c:v>
                </c:pt>
                <c:pt idx="593">
                  <c:v>0</c:v>
                </c:pt>
                <c:pt idx="594">
                  <c:v>0</c:v>
                </c:pt>
                <c:pt idx="595">
                  <c:v>9.9601593625498003E-2</c:v>
                </c:pt>
                <c:pt idx="596">
                  <c:v>0</c:v>
                </c:pt>
                <c:pt idx="597">
                  <c:v>9.9502487562189004E-2</c:v>
                </c:pt>
                <c:pt idx="598">
                  <c:v>9.9403578528827002E-2</c:v>
                </c:pt>
                <c:pt idx="599">
                  <c:v>0</c:v>
                </c:pt>
                <c:pt idx="600">
                  <c:v>0.29791459781529001</c:v>
                </c:pt>
                <c:pt idx="601">
                  <c:v>9.9009900990099001E-2</c:v>
                </c:pt>
                <c:pt idx="602">
                  <c:v>0.29673590504450997</c:v>
                </c:pt>
                <c:pt idx="603">
                  <c:v>0</c:v>
                </c:pt>
                <c:pt idx="604">
                  <c:v>9.8619329388559995E-2</c:v>
                </c:pt>
                <c:pt idx="605">
                  <c:v>0</c:v>
                </c:pt>
                <c:pt idx="606">
                  <c:v>-9.8522167487684997E-2</c:v>
                </c:pt>
                <c:pt idx="607">
                  <c:v>0</c:v>
                </c:pt>
                <c:pt idx="608">
                  <c:v>0</c:v>
                </c:pt>
                <c:pt idx="609">
                  <c:v>9.8619329388559995E-2</c:v>
                </c:pt>
                <c:pt idx="610">
                  <c:v>9.8522167487684997E-2</c:v>
                </c:pt>
                <c:pt idx="611">
                  <c:v>0</c:v>
                </c:pt>
                <c:pt idx="612">
                  <c:v>0</c:v>
                </c:pt>
                <c:pt idx="613">
                  <c:v>9.8425196850393998E-2</c:v>
                </c:pt>
                <c:pt idx="614">
                  <c:v>0</c:v>
                </c:pt>
                <c:pt idx="615">
                  <c:v>9.8328416912488004E-2</c:v>
                </c:pt>
                <c:pt idx="616">
                  <c:v>0.29469548133595003</c:v>
                </c:pt>
                <c:pt idx="617">
                  <c:v>0.19588638589617999</c:v>
                </c:pt>
                <c:pt idx="618">
                  <c:v>0</c:v>
                </c:pt>
                <c:pt idx="619">
                  <c:v>9.7751710654936E-2</c:v>
                </c:pt>
                <c:pt idx="620">
                  <c:v>0</c:v>
                </c:pt>
                <c:pt idx="621">
                  <c:v>9.765625E-2</c:v>
                </c:pt>
                <c:pt idx="622">
                  <c:v>0</c:v>
                </c:pt>
                <c:pt idx="623">
                  <c:v>9.7560975609756004E-2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-9.7465886939571006E-2</c:v>
                </c:pt>
                <c:pt idx="630">
                  <c:v>9.7560975609756004E-2</c:v>
                </c:pt>
                <c:pt idx="631">
                  <c:v>0.19493177387914001</c:v>
                </c:pt>
                <c:pt idx="632">
                  <c:v>0.19455252918287999</c:v>
                </c:pt>
                <c:pt idx="633">
                  <c:v>0</c:v>
                </c:pt>
                <c:pt idx="634">
                  <c:v>9.7087378640777003E-2</c:v>
                </c:pt>
                <c:pt idx="635">
                  <c:v>-0.19398642095053001</c:v>
                </c:pt>
                <c:pt idx="636">
                  <c:v>0.19436345966957999</c:v>
                </c:pt>
                <c:pt idx="637">
                  <c:v>9.6993210475267003E-2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9.6899224806202E-2</c:v>
                </c:pt>
                <c:pt idx="642">
                  <c:v>0.19361084220715999</c:v>
                </c:pt>
                <c:pt idx="643">
                  <c:v>9.6618357487922996E-2</c:v>
                </c:pt>
                <c:pt idx="644">
                  <c:v>9.6525096525096998E-2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9.6432015429121998E-2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0.19267822736031001</c:v>
                </c:pt>
                <c:pt idx="655">
                  <c:v>0.19230769230768999</c:v>
                </c:pt>
                <c:pt idx="656">
                  <c:v>9.5969289827255E-2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9.5877277085331003E-2</c:v>
                </c:pt>
                <c:pt idx="661">
                  <c:v>9.5785440613027004E-2</c:v>
                </c:pt>
                <c:pt idx="662">
                  <c:v>0.19138755980861</c:v>
                </c:pt>
                <c:pt idx="663">
                  <c:v>0.19102196752626999</c:v>
                </c:pt>
                <c:pt idx="664">
                  <c:v>0</c:v>
                </c:pt>
                <c:pt idx="665">
                  <c:v>9.532888465205E-2</c:v>
                </c:pt>
                <c:pt idx="666">
                  <c:v>0</c:v>
                </c:pt>
                <c:pt idx="667">
                  <c:v>9.5238095238094997E-2</c:v>
                </c:pt>
                <c:pt idx="668">
                  <c:v>9.5147478591817006E-2</c:v>
                </c:pt>
                <c:pt idx="669">
                  <c:v>0</c:v>
                </c:pt>
                <c:pt idx="670">
                  <c:v>9.5057034220531994E-2</c:v>
                </c:pt>
                <c:pt idx="671">
                  <c:v>0</c:v>
                </c:pt>
                <c:pt idx="672">
                  <c:v>-9.4966761633428001E-2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-9.5057034220531994E-2</c:v>
                </c:pt>
                <c:pt idx="678">
                  <c:v>0</c:v>
                </c:pt>
                <c:pt idx="679">
                  <c:v>0</c:v>
                </c:pt>
                <c:pt idx="680">
                  <c:v>-9.5147478591817006E-2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-9.5238095238094997E-2</c:v>
                </c:pt>
                <c:pt idx="688">
                  <c:v>9.532888465205E-2</c:v>
                </c:pt>
                <c:pt idx="689">
                  <c:v>9.5238095238094997E-2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9.5147478591817006E-2</c:v>
                </c:pt>
                <c:pt idx="694">
                  <c:v>0</c:v>
                </c:pt>
                <c:pt idx="695">
                  <c:v>0</c:v>
                </c:pt>
                <c:pt idx="696">
                  <c:v>9.5057034220531994E-2</c:v>
                </c:pt>
                <c:pt idx="697">
                  <c:v>0</c:v>
                </c:pt>
                <c:pt idx="698">
                  <c:v>9.4966761633428001E-2</c:v>
                </c:pt>
                <c:pt idx="699">
                  <c:v>0</c:v>
                </c:pt>
                <c:pt idx="700">
                  <c:v>9.4876660341555993E-2</c:v>
                </c:pt>
                <c:pt idx="701">
                  <c:v>9.4786729857819996E-2</c:v>
                </c:pt>
                <c:pt idx="702">
                  <c:v>-9.4696969696970001E-2</c:v>
                </c:pt>
                <c:pt idx="703">
                  <c:v>0</c:v>
                </c:pt>
                <c:pt idx="704">
                  <c:v>0</c:v>
                </c:pt>
                <c:pt idx="705">
                  <c:v>0.18957345971563999</c:v>
                </c:pt>
                <c:pt idx="706">
                  <c:v>9.4607379375590994E-2</c:v>
                </c:pt>
                <c:pt idx="707">
                  <c:v>0</c:v>
                </c:pt>
                <c:pt idx="708">
                  <c:v>0</c:v>
                </c:pt>
                <c:pt idx="709">
                  <c:v>9.4517958412097994E-2</c:v>
                </c:pt>
                <c:pt idx="710">
                  <c:v>-9.4428706326722997E-2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0.28355387523629</c:v>
                </c:pt>
                <c:pt idx="715">
                  <c:v>9.4250706880302002E-2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0.18832391713748001</c:v>
                </c:pt>
                <c:pt idx="722">
                  <c:v>0</c:v>
                </c:pt>
                <c:pt idx="723">
                  <c:v>0.28195488721805001</c:v>
                </c:pt>
                <c:pt idx="724">
                  <c:v>0.28116213683224001</c:v>
                </c:pt>
                <c:pt idx="725">
                  <c:v>0.18691588785047</c:v>
                </c:pt>
                <c:pt idx="726">
                  <c:v>9.3283582089551995E-2</c:v>
                </c:pt>
                <c:pt idx="727">
                  <c:v>0</c:v>
                </c:pt>
                <c:pt idx="728">
                  <c:v>9.3196644920783001E-2</c:v>
                </c:pt>
                <c:pt idx="729">
                  <c:v>0</c:v>
                </c:pt>
                <c:pt idx="730">
                  <c:v>0</c:v>
                </c:pt>
                <c:pt idx="731">
                  <c:v>0.18621973929235999</c:v>
                </c:pt>
                <c:pt idx="732">
                  <c:v>9.2936802973977994E-2</c:v>
                </c:pt>
                <c:pt idx="73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A47A-41CB-988F-79747FFF756A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Sheet1!$Q$2:$Q$735</c:f>
              <c:numCache>
                <c:formatCode>General</c:formatCode>
                <c:ptCount val="734"/>
                <c:pt idx="0">
                  <c:v>0.32138024357240003</c:v>
                </c:pt>
                <c:pt idx="1">
                  <c:v>6.7442252571235997E-2</c:v>
                </c:pt>
                <c:pt idx="2">
                  <c:v>0.16849199663016001</c:v>
                </c:pt>
                <c:pt idx="3">
                  <c:v>0.20185029436501001</c:v>
                </c:pt>
                <c:pt idx="4">
                  <c:v>0.33573946617424999</c:v>
                </c:pt>
                <c:pt idx="5">
                  <c:v>0.10038480843232001</c:v>
                </c:pt>
                <c:pt idx="6">
                  <c:v>0.11699816145746</c:v>
                </c:pt>
                <c:pt idx="7">
                  <c:v>0.1669449081803</c:v>
                </c:pt>
                <c:pt idx="8">
                  <c:v>0.1</c:v>
                </c:pt>
                <c:pt idx="9">
                  <c:v>8.3250083250082998E-2</c:v>
                </c:pt>
                <c:pt idx="10">
                  <c:v>0.26617867243387</c:v>
                </c:pt>
                <c:pt idx="11">
                  <c:v>4.9776007964160998E-2</c:v>
                </c:pt>
                <c:pt idx="12">
                  <c:v>0</c:v>
                </c:pt>
                <c:pt idx="13">
                  <c:v>0.14925373134327999</c:v>
                </c:pt>
                <c:pt idx="14">
                  <c:v>0.24838549428713</c:v>
                </c:pt>
                <c:pt idx="15">
                  <c:v>0.13214403700033001</c:v>
                </c:pt>
                <c:pt idx="16">
                  <c:v>6.5984823490597005E-2</c:v>
                </c:pt>
                <c:pt idx="17">
                  <c:v>0.26376524892844999</c:v>
                </c:pt>
                <c:pt idx="18">
                  <c:v>0.21374547846103001</c:v>
                </c:pt>
                <c:pt idx="19">
                  <c:v>1.6406890894176001E-2</c:v>
                </c:pt>
                <c:pt idx="20">
                  <c:v>0.19685039370078999</c:v>
                </c:pt>
                <c:pt idx="21">
                  <c:v>0.22920759659463</c:v>
                </c:pt>
                <c:pt idx="22">
                  <c:v>0.22868343678535999</c:v>
                </c:pt>
                <c:pt idx="23">
                  <c:v>0.13037809647979001</c:v>
                </c:pt>
                <c:pt idx="24">
                  <c:v>0.21158854166666999</c:v>
                </c:pt>
                <c:pt idx="25">
                  <c:v>0.56845866493422004</c:v>
                </c:pt>
                <c:pt idx="26">
                  <c:v>0.27454780361756997</c:v>
                </c:pt>
                <c:pt idx="27">
                  <c:v>4.8316959252698001E-2</c:v>
                </c:pt>
                <c:pt idx="28">
                  <c:v>6.4391500321958006E-2</c:v>
                </c:pt>
                <c:pt idx="29">
                  <c:v>0.11261261261261001</c:v>
                </c:pt>
                <c:pt idx="30">
                  <c:v>-4.8208259681825003E-2</c:v>
                </c:pt>
                <c:pt idx="31">
                  <c:v>0.38585209003214999</c:v>
                </c:pt>
                <c:pt idx="32">
                  <c:v>0.24023062139654</c:v>
                </c:pt>
                <c:pt idx="33">
                  <c:v>4.7930979389679003E-2</c:v>
                </c:pt>
                <c:pt idx="34">
                  <c:v>9.5816033216225005E-2</c:v>
                </c:pt>
                <c:pt idx="35">
                  <c:v>0.17549457562220999</c:v>
                </c:pt>
                <c:pt idx="36">
                  <c:v>0.19111323459150001</c:v>
                </c:pt>
                <c:pt idx="37">
                  <c:v>0.14306151645206999</c:v>
                </c:pt>
                <c:pt idx="38">
                  <c:v>0.12698412698413</c:v>
                </c:pt>
                <c:pt idx="39">
                  <c:v>0.23779327837666001</c:v>
                </c:pt>
                <c:pt idx="40">
                  <c:v>0.11070694290685</c:v>
                </c:pt>
                <c:pt idx="41">
                  <c:v>3.1595576619273001E-2</c:v>
                </c:pt>
                <c:pt idx="42">
                  <c:v>0.1895135818067</c:v>
                </c:pt>
                <c:pt idx="43">
                  <c:v>0.29949558638083001</c:v>
                </c:pt>
                <c:pt idx="44">
                  <c:v>0.12572685840013001</c:v>
                </c:pt>
                <c:pt idx="45">
                  <c:v>0.23544184586406999</c:v>
                </c:pt>
                <c:pt idx="46">
                  <c:v>9.3955527716880996E-2</c:v>
                </c:pt>
                <c:pt idx="47">
                  <c:v>4.6933667083854998E-2</c:v>
                </c:pt>
                <c:pt idx="48">
                  <c:v>0.18764659890539001</c:v>
                </c:pt>
                <c:pt idx="49">
                  <c:v>0.24972686124551</c:v>
                </c:pt>
                <c:pt idx="50">
                  <c:v>7.7845243655613003E-2</c:v>
                </c:pt>
                <c:pt idx="51">
                  <c:v>0.17112632233976</c:v>
                </c:pt>
                <c:pt idx="52">
                  <c:v>0.18636434228918</c:v>
                </c:pt>
                <c:pt idx="53">
                  <c:v>0.17051619903890999</c:v>
                </c:pt>
                <c:pt idx="54">
                  <c:v>7.7375425564841005E-2</c:v>
                </c:pt>
                <c:pt idx="55">
                  <c:v>7.7315602288542007E-2</c:v>
                </c:pt>
                <c:pt idx="56">
                  <c:v>7.7255871446230001E-2</c:v>
                </c:pt>
                <c:pt idx="57">
                  <c:v>1.5439246564768E-2</c:v>
                </c:pt>
                <c:pt idx="58">
                  <c:v>3.0873726458784001E-2</c:v>
                </c:pt>
                <c:pt idx="59">
                  <c:v>0.12345679012346</c:v>
                </c:pt>
                <c:pt idx="60">
                  <c:v>0.13871763255239999</c:v>
                </c:pt>
                <c:pt idx="61">
                  <c:v>9.2350315530245003E-2</c:v>
                </c:pt>
                <c:pt idx="62">
                  <c:v>7.6887590342919004E-2</c:v>
                </c:pt>
                <c:pt idx="63">
                  <c:v>7.6828518746158994E-2</c:v>
                </c:pt>
                <c:pt idx="64">
                  <c:v>0.13818516812529</c:v>
                </c:pt>
                <c:pt idx="65">
                  <c:v>4.5998160073597E-2</c:v>
                </c:pt>
                <c:pt idx="66">
                  <c:v>3.0651340996169001E-2</c:v>
                </c:pt>
                <c:pt idx="67">
                  <c:v>6.1283897655890998E-2</c:v>
                </c:pt>
                <c:pt idx="68">
                  <c:v>0</c:v>
                </c:pt>
                <c:pt idx="69">
                  <c:v>0.10718113612004</c:v>
                </c:pt>
                <c:pt idx="70">
                  <c:v>4.5885591924136E-2</c:v>
                </c:pt>
                <c:pt idx="71">
                  <c:v>1.5288182235132E-2</c:v>
                </c:pt>
                <c:pt idx="72">
                  <c:v>4.5857535921735998E-2</c:v>
                </c:pt>
                <c:pt idx="73">
                  <c:v>0.25974025974025999</c:v>
                </c:pt>
                <c:pt idx="74">
                  <c:v>0.24382810118866</c:v>
                </c:pt>
                <c:pt idx="75">
                  <c:v>0.19762845849801999</c:v>
                </c:pt>
                <c:pt idx="76">
                  <c:v>0.16689424973448999</c:v>
                </c:pt>
                <c:pt idx="77">
                  <c:v>1.514692517419E-2</c:v>
                </c:pt>
                <c:pt idx="78">
                  <c:v>0.24231409965167</c:v>
                </c:pt>
                <c:pt idx="79">
                  <c:v>0.19640429067835</c:v>
                </c:pt>
                <c:pt idx="80">
                  <c:v>0.22617611580217001</c:v>
                </c:pt>
                <c:pt idx="81">
                  <c:v>0.13539942831352</c:v>
                </c:pt>
                <c:pt idx="82">
                  <c:v>0.16526442307691999</c:v>
                </c:pt>
                <c:pt idx="83">
                  <c:v>8.9995500224989006E-2</c:v>
                </c:pt>
                <c:pt idx="84">
                  <c:v>0.23977221639443</c:v>
                </c:pt>
                <c:pt idx="85">
                  <c:v>7.4749588877261006E-2</c:v>
                </c:pt>
                <c:pt idx="86">
                  <c:v>5.9755004481624997E-2</c:v>
                </c:pt>
                <c:pt idx="87">
                  <c:v>8.9578978799641995E-2</c:v>
                </c:pt>
                <c:pt idx="88">
                  <c:v>1.4916467780429999E-2</c:v>
                </c:pt>
                <c:pt idx="89">
                  <c:v>4.4742729306487997E-2</c:v>
                </c:pt>
                <c:pt idx="90">
                  <c:v>0.13416815742397001</c:v>
                </c:pt>
                <c:pt idx="91">
                  <c:v>0.13398838767307</c:v>
                </c:pt>
                <c:pt idx="92">
                  <c:v>7.4338388343740999E-2</c:v>
                </c:pt>
                <c:pt idx="93">
                  <c:v>0.14856633486852</c:v>
                </c:pt>
                <c:pt idx="94">
                  <c:v>0.10384215991692999</c:v>
                </c:pt>
                <c:pt idx="95">
                  <c:v>7.4096028452874996E-2</c:v>
                </c:pt>
                <c:pt idx="96">
                  <c:v>4.4424700133274E-2</c:v>
                </c:pt>
                <c:pt idx="97">
                  <c:v>4.4404973357016E-2</c:v>
                </c:pt>
                <c:pt idx="98">
                  <c:v>4.4385264092320999E-2</c:v>
                </c:pt>
                <c:pt idx="99">
                  <c:v>4.4365572315882999E-2</c:v>
                </c:pt>
                <c:pt idx="100">
                  <c:v>8.8691796008869006E-2</c:v>
                </c:pt>
                <c:pt idx="101">
                  <c:v>0.13291980505095</c:v>
                </c:pt>
                <c:pt idx="102">
                  <c:v>8.8495575221239006E-2</c:v>
                </c:pt>
                <c:pt idx="103">
                  <c:v>0.13262599469496</c:v>
                </c:pt>
                <c:pt idx="104">
                  <c:v>7.3583517292127004E-2</c:v>
                </c:pt>
                <c:pt idx="105">
                  <c:v>7.3529411764705996E-2</c:v>
                </c:pt>
                <c:pt idx="106">
                  <c:v>2.939015429831E-2</c:v>
                </c:pt>
                <c:pt idx="107">
                  <c:v>7.3453797561333994E-2</c:v>
                </c:pt>
                <c:pt idx="108">
                  <c:v>0.16147974163241</c:v>
                </c:pt>
                <c:pt idx="109">
                  <c:v>8.7937857247545007E-2</c:v>
                </c:pt>
                <c:pt idx="110">
                  <c:v>5.8573729682238E-2</c:v>
                </c:pt>
                <c:pt idx="111">
                  <c:v>0.14634860237085001</c:v>
                </c:pt>
                <c:pt idx="112">
                  <c:v>0.10229431535876</c:v>
                </c:pt>
                <c:pt idx="113">
                  <c:v>7.2992700729927001E-2</c:v>
                </c:pt>
                <c:pt idx="114">
                  <c:v>0.14587892049598999</c:v>
                </c:pt>
                <c:pt idx="115">
                  <c:v>8.7399854333575999E-2</c:v>
                </c:pt>
                <c:pt idx="116">
                  <c:v>0.11643137825644</c:v>
                </c:pt>
                <c:pt idx="117">
                  <c:v>0.18898095653437999</c:v>
                </c:pt>
                <c:pt idx="118">
                  <c:v>0.18862449216482999</c:v>
                </c:pt>
                <c:pt idx="119">
                  <c:v>8.6893555394641997E-2</c:v>
                </c:pt>
                <c:pt idx="120">
                  <c:v>8.6818116046881999E-2</c:v>
                </c:pt>
                <c:pt idx="121">
                  <c:v>2.8914269191846E-2</c:v>
                </c:pt>
                <c:pt idx="122">
                  <c:v>0.24570024570025001</c:v>
                </c:pt>
                <c:pt idx="123">
                  <c:v>0.12975778546712999</c:v>
                </c:pt>
                <c:pt idx="124">
                  <c:v>2.8797696184304999E-2</c:v>
                </c:pt>
                <c:pt idx="125">
                  <c:v>5.7578810997553E-2</c:v>
                </c:pt>
                <c:pt idx="126">
                  <c:v>0.2301827075241</c:v>
                </c:pt>
                <c:pt idx="127">
                  <c:v>4.3060140663126002E-2</c:v>
                </c:pt>
                <c:pt idx="128">
                  <c:v>8.6083213773314002E-2</c:v>
                </c:pt>
                <c:pt idx="129">
                  <c:v>4.3004587155963003E-2</c:v>
                </c:pt>
                <c:pt idx="130">
                  <c:v>1.4328700386875001E-2</c:v>
                </c:pt>
                <c:pt idx="131">
                  <c:v>0.10028653295129</c:v>
                </c:pt>
                <c:pt idx="132">
                  <c:v>0.10018605982539</c:v>
                </c:pt>
                <c:pt idx="133">
                  <c:v>0.12868172719474</c:v>
                </c:pt>
                <c:pt idx="134">
                  <c:v>2.8559188919035E-2</c:v>
                </c:pt>
                <c:pt idx="135">
                  <c:v>0.11420413990007</c:v>
                </c:pt>
                <c:pt idx="136">
                  <c:v>0.15685156138600001</c:v>
                </c:pt>
                <c:pt idx="137">
                  <c:v>0.21355353075170999</c:v>
                </c:pt>
                <c:pt idx="138">
                  <c:v>5.6826253729223002E-2</c:v>
                </c:pt>
                <c:pt idx="139">
                  <c:v>2.8396989919068999E-2</c:v>
                </c:pt>
                <c:pt idx="140">
                  <c:v>0.42583392476934001</c:v>
                </c:pt>
                <c:pt idx="141">
                  <c:v>0.87632508833921996</c:v>
                </c:pt>
                <c:pt idx="142">
                  <c:v>0.25220680958385999</c:v>
                </c:pt>
                <c:pt idx="143">
                  <c:v>0.16771488469602</c:v>
                </c:pt>
                <c:pt idx="144">
                  <c:v>0.36277382447327999</c:v>
                </c:pt>
                <c:pt idx="145">
                  <c:v>6.9512025580425005E-2</c:v>
                </c:pt>
                <c:pt idx="146">
                  <c:v>5.5570991942206001E-2</c:v>
                </c:pt>
                <c:pt idx="147">
                  <c:v>9.7195223549013998E-2</c:v>
                </c:pt>
                <c:pt idx="148">
                  <c:v>1.3871549452074E-2</c:v>
                </c:pt>
                <c:pt idx="149">
                  <c:v>2.7739251040221999E-2</c:v>
                </c:pt>
                <c:pt idx="150">
                  <c:v>6.9328896283971E-2</c:v>
                </c:pt>
                <c:pt idx="151">
                  <c:v>6.9280864625190994E-2</c:v>
                </c:pt>
                <c:pt idx="152">
                  <c:v>5.5386319579064001E-2</c:v>
                </c:pt>
                <c:pt idx="153">
                  <c:v>0.11071132023249</c:v>
                </c:pt>
                <c:pt idx="154">
                  <c:v>5.5294442908487999E-2</c:v>
                </c:pt>
                <c:pt idx="155">
                  <c:v>6.9079856313898999E-2</c:v>
                </c:pt>
                <c:pt idx="156">
                  <c:v>9.6645036587049996E-2</c:v>
                </c:pt>
                <c:pt idx="157">
                  <c:v>0.11034482758621</c:v>
                </c:pt>
                <c:pt idx="158">
                  <c:v>0.11022320198402</c:v>
                </c:pt>
                <c:pt idx="159">
                  <c:v>8.2576383154417995E-2</c:v>
                </c:pt>
                <c:pt idx="160">
                  <c:v>5.5005500550055E-2</c:v>
                </c:pt>
                <c:pt idx="161">
                  <c:v>1.3743815283123E-2</c:v>
                </c:pt>
                <c:pt idx="162">
                  <c:v>2.7483853236224001E-2</c:v>
                </c:pt>
                <c:pt idx="163">
                  <c:v>0.10990520675917</c:v>
                </c:pt>
                <c:pt idx="164">
                  <c:v>0</c:v>
                </c:pt>
                <c:pt idx="165">
                  <c:v>9.6061479346781997E-2</c:v>
                </c:pt>
                <c:pt idx="166">
                  <c:v>6.8549492733754006E-2</c:v>
                </c:pt>
                <c:pt idx="167">
                  <c:v>6.8502534593780001E-2</c:v>
                </c:pt>
                <c:pt idx="168">
                  <c:v>6.8455640744797E-2</c:v>
                </c:pt>
                <c:pt idx="169">
                  <c:v>5.4727048843890999E-2</c:v>
                </c:pt>
                <c:pt idx="170">
                  <c:v>2.7348557363599001E-2</c:v>
                </c:pt>
                <c:pt idx="171">
                  <c:v>0.13670539986329</c:v>
                </c:pt>
                <c:pt idx="172">
                  <c:v>0.16382252559727001</c:v>
                </c:pt>
                <c:pt idx="173">
                  <c:v>5.4518195447730997E-2</c:v>
                </c:pt>
                <c:pt idx="174">
                  <c:v>-2.7244244653316999E-2</c:v>
                </c:pt>
                <c:pt idx="175">
                  <c:v>6.8129172911840993E-2</c:v>
                </c:pt>
                <c:pt idx="176">
                  <c:v>6.8082788671024005E-2</c:v>
                </c:pt>
                <c:pt idx="177">
                  <c:v>0.10885834807457</c:v>
                </c:pt>
                <c:pt idx="178">
                  <c:v>-1.3592496941687999E-2</c:v>
                </c:pt>
                <c:pt idx="179">
                  <c:v>0.14953779227840999</c:v>
                </c:pt>
                <c:pt idx="180">
                  <c:v>8.1444278539432993E-2</c:v>
                </c:pt>
                <c:pt idx="181">
                  <c:v>4.0689000406889997E-2</c:v>
                </c:pt>
                <c:pt idx="182">
                  <c:v>1.355748373102E-2</c:v>
                </c:pt>
                <c:pt idx="183">
                  <c:v>0.20333468889792999</c:v>
                </c:pt>
                <c:pt idx="184">
                  <c:v>2.7056277056277001E-2</c:v>
                </c:pt>
                <c:pt idx="185">
                  <c:v>8.1146875845280006E-2</c:v>
                </c:pt>
                <c:pt idx="186">
                  <c:v>0.13513513513514</c:v>
                </c:pt>
                <c:pt idx="187">
                  <c:v>2.6990553306343E-2</c:v>
                </c:pt>
                <c:pt idx="188">
                  <c:v>1.3491635186185E-2</c:v>
                </c:pt>
                <c:pt idx="189">
                  <c:v>5.3959260758128E-2</c:v>
                </c:pt>
                <c:pt idx="190">
                  <c:v>1.3482540110557001E-2</c:v>
                </c:pt>
                <c:pt idx="191">
                  <c:v>0.12132650310057</c:v>
                </c:pt>
                <c:pt idx="192">
                  <c:v>2.6928773394372E-2</c:v>
                </c:pt>
                <c:pt idx="193">
                  <c:v>5.3843047516489002E-2</c:v>
                </c:pt>
                <c:pt idx="194">
                  <c:v>8.0721108569890995E-2</c:v>
                </c:pt>
                <c:pt idx="195">
                  <c:v>4.0328001075412998E-2</c:v>
                </c:pt>
                <c:pt idx="196">
                  <c:v>6.7186240257994995E-2</c:v>
                </c:pt>
                <c:pt idx="197">
                  <c:v>4.0284678393984003E-2</c:v>
                </c:pt>
                <c:pt idx="198">
                  <c:v>1.3422818791946E-2</c:v>
                </c:pt>
                <c:pt idx="199">
                  <c:v>1.4092068178768</c:v>
                </c:pt>
                <c:pt idx="200">
                  <c:v>0.42350449973531001</c:v>
                </c:pt>
                <c:pt idx="201">
                  <c:v>0.13178703215604001</c:v>
                </c:pt>
                <c:pt idx="202">
                  <c:v>0.11845222426954</c:v>
                </c:pt>
                <c:pt idx="203">
                  <c:v>7.8874720652030994E-2</c:v>
                </c:pt>
                <c:pt idx="204">
                  <c:v>6.5677131222907997E-2</c:v>
                </c:pt>
                <c:pt idx="205">
                  <c:v>0.13126804935679001</c:v>
                </c:pt>
                <c:pt idx="206">
                  <c:v>0.17042475091767001</c:v>
                </c:pt>
                <c:pt idx="207">
                  <c:v>0.20939667582777</c:v>
                </c:pt>
                <c:pt idx="208">
                  <c:v>6.5299725741152004E-2</c:v>
                </c:pt>
                <c:pt idx="209">
                  <c:v>3.9154267815191997E-2</c:v>
                </c:pt>
                <c:pt idx="210">
                  <c:v>0.16960208741030999</c:v>
                </c:pt>
                <c:pt idx="211">
                  <c:v>5.2096900234436E-2</c:v>
                </c:pt>
                <c:pt idx="212">
                  <c:v>0.23431398073418</c:v>
                </c:pt>
                <c:pt idx="213">
                  <c:v>0.16883116883117</c:v>
                </c:pt>
                <c:pt idx="214">
                  <c:v>0.15558148580319001</c:v>
                </c:pt>
                <c:pt idx="215">
                  <c:v>0.10355987055016</c:v>
                </c:pt>
                <c:pt idx="216">
                  <c:v>1.2931591878959999E-2</c:v>
                </c:pt>
                <c:pt idx="217">
                  <c:v>1.2929919834497001E-2</c:v>
                </c:pt>
                <c:pt idx="218">
                  <c:v>0</c:v>
                </c:pt>
                <c:pt idx="219">
                  <c:v>2.5856496444732001E-2</c:v>
                </c:pt>
                <c:pt idx="220">
                  <c:v>0</c:v>
                </c:pt>
                <c:pt idx="221">
                  <c:v>0.49114643918832002</c:v>
                </c:pt>
                <c:pt idx="222">
                  <c:v>7.7170418006430999E-2</c:v>
                </c:pt>
                <c:pt idx="223">
                  <c:v>2.5703637064644999E-2</c:v>
                </c:pt>
                <c:pt idx="224">
                  <c:v>-1.2848515996402E-2</c:v>
                </c:pt>
                <c:pt idx="225">
                  <c:v>2.5700334104343001E-2</c:v>
                </c:pt>
                <c:pt idx="226">
                  <c:v>2.5693730729702002E-2</c:v>
                </c:pt>
                <c:pt idx="227">
                  <c:v>8.9904957616234002E-2</c:v>
                </c:pt>
                <c:pt idx="228">
                  <c:v>0.16681637366867999</c:v>
                </c:pt>
                <c:pt idx="229">
                  <c:v>2.5621316935689999E-2</c:v>
                </c:pt>
                <c:pt idx="230">
                  <c:v>0</c:v>
                </c:pt>
                <c:pt idx="231">
                  <c:v>5.1229508196721001E-2</c:v>
                </c:pt>
                <c:pt idx="232">
                  <c:v>2.5601638504864001E-2</c:v>
                </c:pt>
                <c:pt idx="233">
                  <c:v>6.3987714358842998E-2</c:v>
                </c:pt>
                <c:pt idx="234">
                  <c:v>5.1157437012406E-2</c:v>
                </c:pt>
                <c:pt idx="235">
                  <c:v>7.6696919340405997E-2</c:v>
                </c:pt>
                <c:pt idx="236">
                  <c:v>2.5546046749265999E-2</c:v>
                </c:pt>
                <c:pt idx="237">
                  <c:v>2.5539522410931E-2</c:v>
                </c:pt>
                <c:pt idx="238">
                  <c:v>6.3832503510787994E-2</c:v>
                </c:pt>
                <c:pt idx="239">
                  <c:v>1.2758356723654E-2</c:v>
                </c:pt>
                <c:pt idx="240">
                  <c:v>1.275672917464E-2</c:v>
                </c:pt>
                <c:pt idx="241">
                  <c:v>3.8265306122449001E-2</c:v>
                </c:pt>
                <c:pt idx="242">
                  <c:v>2.5500446257809999E-2</c:v>
                </c:pt>
                <c:pt idx="243">
                  <c:v>0.12746972594009001</c:v>
                </c:pt>
                <c:pt idx="244">
                  <c:v>2.5461489497135999E-2</c:v>
                </c:pt>
                <c:pt idx="245">
                  <c:v>3.8182512409316999E-2</c:v>
                </c:pt>
                <c:pt idx="246">
                  <c:v>3.8167938931298002E-2</c:v>
                </c:pt>
                <c:pt idx="247">
                  <c:v>0</c:v>
                </c:pt>
                <c:pt idx="248">
                  <c:v>0.11446012972147999</c:v>
                </c:pt>
                <c:pt idx="249">
                  <c:v>0.10162601626016</c:v>
                </c:pt>
                <c:pt idx="250">
                  <c:v>5.0761421319797002E-2</c:v>
                </c:pt>
                <c:pt idx="251">
                  <c:v>7.6103500761035003E-2</c:v>
                </c:pt>
                <c:pt idx="252">
                  <c:v>7.6045627376426006E-2</c:v>
                </c:pt>
                <c:pt idx="253">
                  <c:v>5.0658561296859E-2</c:v>
                </c:pt>
                <c:pt idx="254">
                  <c:v>7.5949367088608E-2</c:v>
                </c:pt>
                <c:pt idx="255">
                  <c:v>2.5297242600557001E-2</c:v>
                </c:pt>
                <c:pt idx="256">
                  <c:v>0.40465351542742001</c:v>
                </c:pt>
                <c:pt idx="257">
                  <c:v>8.8161209068010005E-2</c:v>
                </c:pt>
                <c:pt idx="258">
                  <c:v>6.2916823958726997E-2</c:v>
                </c:pt>
                <c:pt idx="259">
                  <c:v>3.7726358148892997E-2</c:v>
                </c:pt>
                <c:pt idx="260">
                  <c:v>0.11313639220615999</c:v>
                </c:pt>
                <c:pt idx="261">
                  <c:v>5.0226017076846E-2</c:v>
                </c:pt>
                <c:pt idx="262">
                  <c:v>5.0200803212851003E-2</c:v>
                </c:pt>
                <c:pt idx="263">
                  <c:v>3.763171098846E-2</c:v>
                </c:pt>
                <c:pt idx="264">
                  <c:v>0.10031347962382001</c:v>
                </c:pt>
                <c:pt idx="265">
                  <c:v>8.7686333458599997E-2</c:v>
                </c:pt>
                <c:pt idx="266">
                  <c:v>6.2578222778472997E-2</c:v>
                </c:pt>
                <c:pt idx="267">
                  <c:v>0</c:v>
                </c:pt>
                <c:pt idx="268">
                  <c:v>-1.2507817385866E-2</c:v>
                </c:pt>
                <c:pt idx="269">
                  <c:v>5.0037528146109997E-2</c:v>
                </c:pt>
                <c:pt idx="270">
                  <c:v>5.0012503125780997E-2</c:v>
                </c:pt>
                <c:pt idx="271">
                  <c:v>0</c:v>
                </c:pt>
                <c:pt idx="272">
                  <c:v>4.9987503124218999E-2</c:v>
                </c:pt>
                <c:pt idx="273">
                  <c:v>0.27479390457156999</c:v>
                </c:pt>
                <c:pt idx="274">
                  <c:v>0.67264573991030996</c:v>
                </c:pt>
                <c:pt idx="275">
                  <c:v>0.45780747339766997</c:v>
                </c:pt>
                <c:pt idx="276">
                  <c:v>7.3900726690478993E-2</c:v>
                </c:pt>
                <c:pt idx="277">
                  <c:v>7.3846153846154006E-2</c:v>
                </c:pt>
                <c:pt idx="278">
                  <c:v>8.6090271799286994E-2</c:v>
                </c:pt>
                <c:pt idx="279">
                  <c:v>9.8304251658883998E-2</c:v>
                </c:pt>
                <c:pt idx="280">
                  <c:v>7.3655781978885004E-2</c:v>
                </c:pt>
                <c:pt idx="281">
                  <c:v>0.25760549558390999</c:v>
                </c:pt>
                <c:pt idx="282">
                  <c:v>6.1177046372200998E-2</c:v>
                </c:pt>
                <c:pt idx="283">
                  <c:v>0.13450721447787001</c:v>
                </c:pt>
                <c:pt idx="284">
                  <c:v>0.13432653559652999</c:v>
                </c:pt>
                <c:pt idx="285">
                  <c:v>6.0975609756097997E-2</c:v>
                </c:pt>
                <c:pt idx="286">
                  <c:v>0.10968921389397</c:v>
                </c:pt>
                <c:pt idx="287">
                  <c:v>7.3046018991965E-2</c:v>
                </c:pt>
                <c:pt idx="288">
                  <c:v>0.15815085158150999</c:v>
                </c:pt>
                <c:pt idx="289">
                  <c:v>-2.4292481476982999E-2</c:v>
                </c:pt>
                <c:pt idx="290">
                  <c:v>0.14579030494472001</c:v>
                </c:pt>
                <c:pt idx="291">
                  <c:v>9.7052044158680004E-2</c:v>
                </c:pt>
                <c:pt idx="292">
                  <c:v>2.4239486122894002E-2</c:v>
                </c:pt>
                <c:pt idx="293">
                  <c:v>0</c:v>
                </c:pt>
                <c:pt idx="294">
                  <c:v>4.8467224039742997E-2</c:v>
                </c:pt>
                <c:pt idx="295">
                  <c:v>3.6332808526098999E-2</c:v>
                </c:pt>
                <c:pt idx="296">
                  <c:v>2.4213075060532999E-2</c:v>
                </c:pt>
                <c:pt idx="297">
                  <c:v>0.12103606874849</c:v>
                </c:pt>
                <c:pt idx="298">
                  <c:v>0.13297872340426001</c:v>
                </c:pt>
                <c:pt idx="299">
                  <c:v>0.20523964747071999</c:v>
                </c:pt>
                <c:pt idx="300">
                  <c:v>4.8192771084336998E-2</c:v>
                </c:pt>
                <c:pt idx="301">
                  <c:v>9.6339113680154007E-2</c:v>
                </c:pt>
                <c:pt idx="302">
                  <c:v>2.4061597690086999E-2</c:v>
                </c:pt>
                <c:pt idx="303">
                  <c:v>0.39692085638682001</c:v>
                </c:pt>
                <c:pt idx="304">
                  <c:v>0.13178387444591</c:v>
                </c:pt>
                <c:pt idx="305">
                  <c:v>9.5716678631250995E-2</c:v>
                </c:pt>
                <c:pt idx="306">
                  <c:v>7.1718862060722005E-2</c:v>
                </c:pt>
                <c:pt idx="307">
                  <c:v>0.11944577161967999</c:v>
                </c:pt>
                <c:pt idx="308">
                  <c:v>0.25053686471009001</c:v>
                </c:pt>
                <c:pt idx="309">
                  <c:v>0.44031893371414998</c:v>
                </c:pt>
                <c:pt idx="310">
                  <c:v>0.30805687203790999</c:v>
                </c:pt>
                <c:pt idx="311">
                  <c:v>0.34254665721709998</c:v>
                </c:pt>
                <c:pt idx="312">
                  <c:v>0.25897586815773999</c:v>
                </c:pt>
                <c:pt idx="313">
                  <c:v>7.0447340612891998E-2</c:v>
                </c:pt>
                <c:pt idx="314">
                  <c:v>0.21119324181626001</c:v>
                </c:pt>
                <c:pt idx="315">
                  <c:v>0.37466338836202001</c:v>
                </c:pt>
                <c:pt idx="316">
                  <c:v>0.32660678875539001</c:v>
                </c:pt>
                <c:pt idx="317">
                  <c:v>0.18602488082780999</c:v>
                </c:pt>
                <c:pt idx="318">
                  <c:v>0.30172914007195001</c:v>
                </c:pt>
                <c:pt idx="319">
                  <c:v>0.31239153071850001</c:v>
                </c:pt>
                <c:pt idx="320">
                  <c:v>0.25374855824683001</c:v>
                </c:pt>
                <c:pt idx="321">
                  <c:v>4.6019328117808997E-2</c:v>
                </c:pt>
                <c:pt idx="322">
                  <c:v>6.8997240110395999E-2</c:v>
                </c:pt>
                <c:pt idx="323">
                  <c:v>9.1932888991037007E-2</c:v>
                </c:pt>
                <c:pt idx="324">
                  <c:v>0.12629161882893</c:v>
                </c:pt>
                <c:pt idx="325">
                  <c:v>9.1732599472538007E-2</c:v>
                </c:pt>
                <c:pt idx="326">
                  <c:v>0.25203345171267999</c:v>
                </c:pt>
                <c:pt idx="327">
                  <c:v>0.43423608730431001</c:v>
                </c:pt>
                <c:pt idx="328">
                  <c:v>0.15929002161792999</c:v>
                </c:pt>
                <c:pt idx="329">
                  <c:v>0.26127456548903999</c:v>
                </c:pt>
                <c:pt idx="330">
                  <c:v>0.40788579197824998</c:v>
                </c:pt>
                <c:pt idx="331">
                  <c:v>0.23696682464454999</c:v>
                </c:pt>
                <c:pt idx="332">
                  <c:v>0.19137678712146999</c:v>
                </c:pt>
                <c:pt idx="333">
                  <c:v>0.40449438202247001</c:v>
                </c:pt>
                <c:pt idx="334">
                  <c:v>0.29095792300806</c:v>
                </c:pt>
                <c:pt idx="335">
                  <c:v>0.13389868332961</c:v>
                </c:pt>
                <c:pt idx="336">
                  <c:v>0.13371963449967</c:v>
                </c:pt>
                <c:pt idx="337">
                  <c:v>7.7898953928333001E-2</c:v>
                </c:pt>
                <c:pt idx="338">
                  <c:v>0.13343711775826</c:v>
                </c:pt>
                <c:pt idx="339">
                  <c:v>5.5524708495279997E-2</c:v>
                </c:pt>
                <c:pt idx="340">
                  <c:v>0.12208657047724999</c:v>
                </c:pt>
                <c:pt idx="341">
                  <c:v>4.4340982152754997E-2</c:v>
                </c:pt>
                <c:pt idx="342">
                  <c:v>8.8642659279778005E-2</c:v>
                </c:pt>
                <c:pt idx="343">
                  <c:v>5.5352596036754E-2</c:v>
                </c:pt>
                <c:pt idx="344">
                  <c:v>8.8515158220845006E-2</c:v>
                </c:pt>
                <c:pt idx="345">
                  <c:v>9.9491487950474994E-2</c:v>
                </c:pt>
                <c:pt idx="346">
                  <c:v>0.45278851463280001</c:v>
                </c:pt>
                <c:pt idx="347">
                  <c:v>0.83553210202286998</c:v>
                </c:pt>
                <c:pt idx="348">
                  <c:v>0.10902747492368001</c:v>
                </c:pt>
                <c:pt idx="349">
                  <c:v>9.8017861032454995E-2</c:v>
                </c:pt>
                <c:pt idx="350">
                  <c:v>9.7921880100098002E-2</c:v>
                </c:pt>
                <c:pt idx="351">
                  <c:v>0.33695652173912999</c:v>
                </c:pt>
                <c:pt idx="352">
                  <c:v>0.96414256310258994</c:v>
                </c:pt>
                <c:pt idx="353">
                  <c:v>0.25751072961373001</c:v>
                </c:pt>
                <c:pt idx="354">
                  <c:v>0.39597602739726001</c:v>
                </c:pt>
                <c:pt idx="355">
                  <c:v>0.19187719859290001</c:v>
                </c:pt>
                <c:pt idx="356">
                  <c:v>3.19182891797E-2</c:v>
                </c:pt>
                <c:pt idx="357">
                  <c:v>7.4452244203360995E-2</c:v>
                </c:pt>
                <c:pt idx="358">
                  <c:v>4.2512488043363002E-2</c:v>
                </c:pt>
                <c:pt idx="359">
                  <c:v>7.4365239562307006E-2</c:v>
                </c:pt>
                <c:pt idx="360">
                  <c:v>0.14861995753716001</c:v>
                </c:pt>
                <c:pt idx="361">
                  <c:v>0.13779944880219999</c:v>
                </c:pt>
                <c:pt idx="362">
                  <c:v>5.2926855086270999E-2</c:v>
                </c:pt>
                <c:pt idx="363">
                  <c:v>8.4638171815488994E-2</c:v>
                </c:pt>
                <c:pt idx="364">
                  <c:v>0.11627906976744</c:v>
                </c:pt>
                <c:pt idx="365">
                  <c:v>0.22172949002216999</c:v>
                </c:pt>
                <c:pt idx="366">
                  <c:v>0.10535187526338</c:v>
                </c:pt>
                <c:pt idx="367">
                  <c:v>7.3668701326037006E-2</c:v>
                </c:pt>
                <c:pt idx="368">
                  <c:v>2.2189504679777001</c:v>
                </c:pt>
                <c:pt idx="369">
                  <c:v>1.1111111111111001</c:v>
                </c:pt>
                <c:pt idx="370">
                  <c:v>0.28490028490028002</c:v>
                </c:pt>
                <c:pt idx="371">
                  <c:v>0.15219155844155999</c:v>
                </c:pt>
                <c:pt idx="372">
                  <c:v>7.0914800932023001E-2</c:v>
                </c:pt>
                <c:pt idx="373">
                  <c:v>0.14172909495849001</c:v>
                </c:pt>
                <c:pt idx="374">
                  <c:v>0.28305701577032</c:v>
                </c:pt>
                <c:pt idx="375">
                  <c:v>0.11088709677418999</c:v>
                </c:pt>
                <c:pt idx="376">
                  <c:v>9.0625314671231E-2</c:v>
                </c:pt>
                <c:pt idx="377">
                  <c:v>6.0362173038229001E-2</c:v>
                </c:pt>
                <c:pt idx="378">
                  <c:v>2.0108586366377999E-2</c:v>
                </c:pt>
                <c:pt idx="379">
                  <c:v>6.0313630880578999E-2</c:v>
                </c:pt>
                <c:pt idx="380">
                  <c:v>0.46212577858147003</c:v>
                </c:pt>
                <c:pt idx="381">
                  <c:v>0.28999999999999998</c:v>
                </c:pt>
                <c:pt idx="382">
                  <c:v>0.27919034799082998</c:v>
                </c:pt>
                <c:pt idx="383">
                  <c:v>0</c:v>
                </c:pt>
                <c:pt idx="384">
                  <c:v>1.9886646117131999E-2</c:v>
                </c:pt>
                <c:pt idx="385">
                  <c:v>5.9648076349537997E-2</c:v>
                </c:pt>
                <c:pt idx="386">
                  <c:v>6.9547938400396997E-2</c:v>
                </c:pt>
                <c:pt idx="387">
                  <c:v>1.9857029388402999E-2</c:v>
                </c:pt>
                <c:pt idx="388">
                  <c:v>0.16875124081795001</c:v>
                </c:pt>
                <c:pt idx="389">
                  <c:v>0.21801605390942</c:v>
                </c:pt>
                <c:pt idx="390">
                  <c:v>0.10877088895481</c:v>
                </c:pt>
                <c:pt idx="391">
                  <c:v>0.24693796918214</c:v>
                </c:pt>
                <c:pt idx="392">
                  <c:v>0.30544881269091001</c:v>
                </c:pt>
                <c:pt idx="393">
                  <c:v>0.11787819253438001</c:v>
                </c:pt>
                <c:pt idx="394">
                  <c:v>0.15698587127159</c:v>
                </c:pt>
                <c:pt idx="395">
                  <c:v>4.8981191222570997E-2</c:v>
                </c:pt>
                <c:pt idx="396">
                  <c:v>0.12728874963282</c:v>
                </c:pt>
                <c:pt idx="397">
                  <c:v>7.8231957754742995E-2</c:v>
                </c:pt>
                <c:pt idx="398">
                  <c:v>0.10748485440688001</c:v>
                </c:pt>
                <c:pt idx="399">
                  <c:v>7.8086871644705E-2</c:v>
                </c:pt>
                <c:pt idx="400">
                  <c:v>0.12679215839267</c:v>
                </c:pt>
                <c:pt idx="401">
                  <c:v>0.17533606078316999</c:v>
                </c:pt>
                <c:pt idx="402">
                  <c:v>0.22364838584207999</c:v>
                </c:pt>
                <c:pt idx="403">
                  <c:v>5.8212865043175001E-2</c:v>
                </c:pt>
                <c:pt idx="404">
                  <c:v>8.7268496072918006E-2</c:v>
                </c:pt>
                <c:pt idx="405">
                  <c:v>8.7192404572756996E-2</c:v>
                </c:pt>
                <c:pt idx="406">
                  <c:v>0.12583486593747001</c:v>
                </c:pt>
                <c:pt idx="407">
                  <c:v>0.32869296210363003</c:v>
                </c:pt>
                <c:pt idx="408">
                  <c:v>0.43360955868182999</c:v>
                </c:pt>
                <c:pt idx="409">
                  <c:v>0.16310083469250999</c:v>
                </c:pt>
                <c:pt idx="410">
                  <c:v>0.87164750957853998</c:v>
                </c:pt>
                <c:pt idx="411">
                  <c:v>0.23739435951002</c:v>
                </c:pt>
                <c:pt idx="412">
                  <c:v>0.30314513073133997</c:v>
                </c:pt>
                <c:pt idx="413">
                  <c:v>0.24556101246694001</c:v>
                </c:pt>
                <c:pt idx="414">
                  <c:v>0.18843037497644999</c:v>
                </c:pt>
                <c:pt idx="415">
                  <c:v>0.12224938875306</c:v>
                </c:pt>
                <c:pt idx="416">
                  <c:v>0.30994646379261998</c:v>
                </c:pt>
                <c:pt idx="417">
                  <c:v>0.17790262172285001</c:v>
                </c:pt>
                <c:pt idx="418">
                  <c:v>0.18693335825778001</c:v>
                </c:pt>
                <c:pt idx="419">
                  <c:v>0.20524302640172001</c:v>
                </c:pt>
                <c:pt idx="420">
                  <c:v>5.8002048226421996</c:v>
                </c:pt>
                <c:pt idx="421">
                  <c:v>0.41358676522351001</c:v>
                </c:pt>
                <c:pt idx="422">
                  <c:v>0.21032337218472999</c:v>
                </c:pt>
                <c:pt idx="423">
                  <c:v>0.26235242675995002</c:v>
                </c:pt>
                <c:pt idx="424">
                  <c:v>0.14827736589620999</c:v>
                </c:pt>
                <c:pt idx="425">
                  <c:v>9.5802125065320001E-2</c:v>
                </c:pt>
                <c:pt idx="426">
                  <c:v>2.6102845210128001E-2</c:v>
                </c:pt>
                <c:pt idx="427">
                  <c:v>8.6986778009742992E-3</c:v>
                </c:pt>
                <c:pt idx="428">
                  <c:v>5.2187527181004001E-2</c:v>
                </c:pt>
                <c:pt idx="429">
                  <c:v>5.2160306007129002E-2</c:v>
                </c:pt>
                <c:pt idx="430">
                  <c:v>0.18246589625510001</c:v>
                </c:pt>
                <c:pt idx="431">
                  <c:v>0.20815264527319999</c:v>
                </c:pt>
                <c:pt idx="432">
                  <c:v>6.0585078760601999E-2</c:v>
                </c:pt>
                <c:pt idx="433">
                  <c:v>-1.7299541562148999E-2</c:v>
                </c:pt>
                <c:pt idx="434">
                  <c:v>0</c:v>
                </c:pt>
                <c:pt idx="435">
                  <c:v>-1.7302534821350999E-2</c:v>
                </c:pt>
                <c:pt idx="436">
                  <c:v>8.6527645582763994E-3</c:v>
                </c:pt>
                <c:pt idx="437">
                  <c:v>3.4608063678837002E-2</c:v>
                </c:pt>
                <c:pt idx="438">
                  <c:v>4.3245113302196998E-2</c:v>
                </c:pt>
                <c:pt idx="439">
                  <c:v>2.5935851992737999E-2</c:v>
                </c:pt>
                <c:pt idx="440">
                  <c:v>8.6430423509074993E-3</c:v>
                </c:pt>
                <c:pt idx="441">
                  <c:v>8.6422953936566002E-2</c:v>
                </c:pt>
                <c:pt idx="442">
                  <c:v>8.6348329159831004E-3</c:v>
                </c:pt>
                <c:pt idx="443">
                  <c:v>5.1804524261786E-2</c:v>
                </c:pt>
                <c:pt idx="444">
                  <c:v>7.7666551605109005E-2</c:v>
                </c:pt>
                <c:pt idx="445">
                  <c:v>6.0360438044322E-2</c:v>
                </c:pt>
                <c:pt idx="446">
                  <c:v>5.1706308169597003E-2</c:v>
                </c:pt>
                <c:pt idx="447">
                  <c:v>8.6132644272179006E-3</c:v>
                </c:pt>
                <c:pt idx="448">
                  <c:v>1.7225045215744E-2</c:v>
                </c:pt>
                <c:pt idx="449">
                  <c:v>6.0277275467148998E-2</c:v>
                </c:pt>
                <c:pt idx="450">
                  <c:v>0.12908777969019</c:v>
                </c:pt>
                <c:pt idx="451">
                  <c:v>6.8758057584872995E-2</c:v>
                </c:pt>
                <c:pt idx="452">
                  <c:v>4.2944258352657999E-2</c:v>
                </c:pt>
                <c:pt idx="453">
                  <c:v>0</c:v>
                </c:pt>
                <c:pt idx="454">
                  <c:v>0</c:v>
                </c:pt>
                <c:pt idx="455">
                  <c:v>4.2925824175824003E-2</c:v>
                </c:pt>
                <c:pt idx="456">
                  <c:v>2.5744443490947001E-2</c:v>
                </c:pt>
                <c:pt idx="457">
                  <c:v>7.7213452299245006E-2</c:v>
                </c:pt>
                <c:pt idx="458">
                  <c:v>-1.7145306472353E-2</c:v>
                </c:pt>
                <c:pt idx="459">
                  <c:v>1.7148246591786001E-2</c:v>
                </c:pt>
                <c:pt idx="460">
                  <c:v>2.5717959708530001E-2</c:v>
                </c:pt>
                <c:pt idx="461">
                  <c:v>4.2852245457662003E-2</c:v>
                </c:pt>
                <c:pt idx="462">
                  <c:v>1.7133556069562E-2</c:v>
                </c:pt>
                <c:pt idx="463">
                  <c:v>0</c:v>
                </c:pt>
                <c:pt idx="464">
                  <c:v>5.1391862955032001E-2</c:v>
                </c:pt>
                <c:pt idx="465">
                  <c:v>0.18834003938019001</c:v>
                </c:pt>
                <c:pt idx="466">
                  <c:v>0.18798598649918999</c:v>
                </c:pt>
                <c:pt idx="467">
                  <c:v>0.11940298507463</c:v>
                </c:pt>
                <c:pt idx="468">
                  <c:v>4.259306584888E-2</c:v>
                </c:pt>
                <c:pt idx="469">
                  <c:v>0.14475476839237</c:v>
                </c:pt>
                <c:pt idx="470">
                  <c:v>0</c:v>
                </c:pt>
                <c:pt idx="471">
                  <c:v>0.24657767196666999</c:v>
                </c:pt>
                <c:pt idx="472">
                  <c:v>0.28837998303647</c:v>
                </c:pt>
                <c:pt idx="473">
                  <c:v>1.6914749661705E-2</c:v>
                </c:pt>
                <c:pt idx="474">
                  <c:v>0.19448672416709001</c:v>
                </c:pt>
                <c:pt idx="475">
                  <c:v>6.7516246096716998E-2</c:v>
                </c:pt>
                <c:pt idx="476">
                  <c:v>3.3735346208989998E-2</c:v>
                </c:pt>
                <c:pt idx="477">
                  <c:v>2.5292976983390999E-2</c:v>
                </c:pt>
                <c:pt idx="478">
                  <c:v>2.5286581254213999E-2</c:v>
                </c:pt>
                <c:pt idx="479">
                  <c:v>8.4267295862475999E-3</c:v>
                </c:pt>
                <c:pt idx="480">
                  <c:v>4.2130097741827001E-2</c:v>
                </c:pt>
                <c:pt idx="481">
                  <c:v>2.5267413459109E-2</c:v>
                </c:pt>
                <c:pt idx="482">
                  <c:v>2.5261030650050999E-2</c:v>
                </c:pt>
                <c:pt idx="483">
                  <c:v>1.683643404327E-2</c:v>
                </c:pt>
                <c:pt idx="484">
                  <c:v>5.8917599528659E-2</c:v>
                </c:pt>
                <c:pt idx="485">
                  <c:v>0.26076716016151003</c:v>
                </c:pt>
                <c:pt idx="486">
                  <c:v>0.10067958721369</c:v>
                </c:pt>
                <c:pt idx="487">
                  <c:v>3.3526108456961003E-2</c:v>
                </c:pt>
                <c:pt idx="488">
                  <c:v>0</c:v>
                </c:pt>
                <c:pt idx="489">
                  <c:v>0</c:v>
                </c:pt>
                <c:pt idx="490">
                  <c:v>-2.5136154168412E-2</c:v>
                </c:pt>
                <c:pt idx="491">
                  <c:v>2.5142474019444E-2</c:v>
                </c:pt>
                <c:pt idx="492">
                  <c:v>5.8651026392961998E-2</c:v>
                </c:pt>
                <c:pt idx="493">
                  <c:v>3.3495226930161999E-2</c:v>
                </c:pt>
                <c:pt idx="494">
                  <c:v>0.11719403984597</c:v>
                </c:pt>
                <c:pt idx="495">
                  <c:v>2.5083612040133998E-2</c:v>
                </c:pt>
                <c:pt idx="496">
                  <c:v>3.3436428989384002E-2</c:v>
                </c:pt>
                <c:pt idx="497">
                  <c:v>0.18383889028160999</c:v>
                </c:pt>
                <c:pt idx="498">
                  <c:v>0.15013762615730999</c:v>
                </c:pt>
                <c:pt idx="499">
                  <c:v>0.40809527775464</c:v>
                </c:pt>
                <c:pt idx="500">
                  <c:v>0.18248175182481999</c:v>
                </c:pt>
                <c:pt idx="501">
                  <c:v>6.6236131809901996E-2</c:v>
                </c:pt>
                <c:pt idx="502">
                  <c:v>3.3096144299189001E-2</c:v>
                </c:pt>
                <c:pt idx="503">
                  <c:v>6.6170388751033996E-2</c:v>
                </c:pt>
                <c:pt idx="504">
                  <c:v>0.23144321375433999</c:v>
                </c:pt>
                <c:pt idx="505">
                  <c:v>0.23090879102754</c:v>
                </c:pt>
                <c:pt idx="506">
                  <c:v>0.12341615928912</c:v>
                </c:pt>
                <c:pt idx="507">
                  <c:v>6.5740816829648996E-2</c:v>
                </c:pt>
                <c:pt idx="508">
                  <c:v>0.18066847335139999</c:v>
                </c:pt>
                <c:pt idx="509">
                  <c:v>9.8368718747437994E-2</c:v>
                </c:pt>
                <c:pt idx="510">
                  <c:v>3.2757349930390998E-2</c:v>
                </c:pt>
                <c:pt idx="511">
                  <c:v>6.5493246009004996E-2</c:v>
                </c:pt>
                <c:pt idx="512">
                  <c:v>0.1063568681993</c:v>
                </c:pt>
                <c:pt idx="513">
                  <c:v>8.9898659692710006E-2</c:v>
                </c:pt>
                <c:pt idx="514">
                  <c:v>7.3487384665631997E-2</c:v>
                </c:pt>
                <c:pt idx="515">
                  <c:v>0.48955613577022999</c:v>
                </c:pt>
                <c:pt idx="516">
                  <c:v>0.14615134784021</c:v>
                </c:pt>
                <c:pt idx="517">
                  <c:v>5.6753688989784001E-2</c:v>
                </c:pt>
                <c:pt idx="518">
                  <c:v>4.0515355319665998E-2</c:v>
                </c:pt>
                <c:pt idx="519">
                  <c:v>5.6698525838327997E-2</c:v>
                </c:pt>
                <c:pt idx="520">
                  <c:v>9.7142394560026005E-2</c:v>
                </c:pt>
                <c:pt idx="521">
                  <c:v>4.8524059846339999E-2</c:v>
                </c:pt>
                <c:pt idx="522">
                  <c:v>0.12125131355590001</c:v>
                </c:pt>
                <c:pt idx="523">
                  <c:v>-1.6147263038915002E-2</c:v>
                </c:pt>
                <c:pt idx="524">
                  <c:v>2.422480620155E-2</c:v>
                </c:pt>
                <c:pt idx="525">
                  <c:v>2.4218939210463E-2</c:v>
                </c:pt>
                <c:pt idx="526">
                  <c:v>7.2639225181598002E-2</c:v>
                </c:pt>
                <c:pt idx="527">
                  <c:v>7.2586498911203001E-2</c:v>
                </c:pt>
                <c:pt idx="528">
                  <c:v>8.8652482269503993E-2</c:v>
                </c:pt>
                <c:pt idx="529">
                  <c:v>5.6365246799259E-2</c:v>
                </c:pt>
                <c:pt idx="530">
                  <c:v>0.19314340898117</c:v>
                </c:pt>
                <c:pt idx="531">
                  <c:v>0.29718875502008002</c:v>
                </c:pt>
                <c:pt idx="532">
                  <c:v>0.21622487386882</c:v>
                </c:pt>
                <c:pt idx="533">
                  <c:v>3.1964200095893E-2</c:v>
                </c:pt>
                <c:pt idx="534">
                  <c:v>7.9884965649464998E-2</c:v>
                </c:pt>
                <c:pt idx="535">
                  <c:v>5.5874840357599001E-2</c:v>
                </c:pt>
                <c:pt idx="536">
                  <c:v>9.5731950538491997E-2</c:v>
                </c:pt>
                <c:pt idx="537">
                  <c:v>3.1880130708536E-2</c:v>
                </c:pt>
                <c:pt idx="538">
                  <c:v>7.1707433670624002E-2</c:v>
                </c:pt>
                <c:pt idx="539">
                  <c:v>3.9808917197451998E-2</c:v>
                </c:pt>
                <c:pt idx="540">
                  <c:v>7.1627536808595002E-2</c:v>
                </c:pt>
                <c:pt idx="541">
                  <c:v>0.14315253698107</c:v>
                </c:pt>
                <c:pt idx="542">
                  <c:v>7.9415501905972005E-2</c:v>
                </c:pt>
                <c:pt idx="543">
                  <c:v>0.11902872559911</c:v>
                </c:pt>
                <c:pt idx="544">
                  <c:v>0.43591979075850001</c:v>
                </c:pt>
                <c:pt idx="545">
                  <c:v>0.19728535353535001</c:v>
                </c:pt>
                <c:pt idx="546">
                  <c:v>3.1503504764905002E-2</c:v>
                </c:pt>
                <c:pt idx="547">
                  <c:v>3.1493583182427003E-2</c:v>
                </c:pt>
                <c:pt idx="548">
                  <c:v>3.1483667847303998E-2</c:v>
                </c:pt>
                <c:pt idx="549">
                  <c:v>3.1473758753639003E-2</c:v>
                </c:pt>
                <c:pt idx="550">
                  <c:v>2.3597891921655002E-2</c:v>
                </c:pt>
                <c:pt idx="551">
                  <c:v>0</c:v>
                </c:pt>
                <c:pt idx="552">
                  <c:v>3.1456432840515997E-2</c:v>
                </c:pt>
                <c:pt idx="553">
                  <c:v>6.2893081761005998E-2</c:v>
                </c:pt>
                <c:pt idx="554">
                  <c:v>2.3570081709617E-2</c:v>
                </c:pt>
                <c:pt idx="555">
                  <c:v>0.1021129526353</c:v>
                </c:pt>
                <c:pt idx="556">
                  <c:v>0.10200878844947001</c:v>
                </c:pt>
                <c:pt idx="557">
                  <c:v>6.2710668652505006E-2</c:v>
                </c:pt>
                <c:pt idx="558">
                  <c:v>7.8339208773991004E-2</c:v>
                </c:pt>
                <c:pt idx="559">
                  <c:v>0.10176125244618001</c:v>
                </c:pt>
                <c:pt idx="560">
                  <c:v>6.2558648733187006E-2</c:v>
                </c:pt>
                <c:pt idx="561">
                  <c:v>4.6889653016568E-2</c:v>
                </c:pt>
                <c:pt idx="562">
                  <c:v>5.4678956413059997E-2</c:v>
                </c:pt>
                <c:pt idx="563">
                  <c:v>1.5614021391209E-2</c:v>
                </c:pt>
                <c:pt idx="564">
                  <c:v>2.3417375692764E-2</c:v>
                </c:pt>
                <c:pt idx="565">
                  <c:v>3.1215857655688999E-2</c:v>
                </c:pt>
                <c:pt idx="566">
                  <c:v>3.9007645498517998E-2</c:v>
                </c:pt>
                <c:pt idx="567">
                  <c:v>9.3581845122045995E-2</c:v>
                </c:pt>
                <c:pt idx="568">
                  <c:v>0.28048305414880997</c:v>
                </c:pt>
                <c:pt idx="569">
                  <c:v>0.21754331442777999</c:v>
                </c:pt>
                <c:pt idx="570">
                  <c:v>9.3030467478098997E-2</c:v>
                </c:pt>
                <c:pt idx="571">
                  <c:v>0.17039733560529999</c:v>
                </c:pt>
                <c:pt idx="572">
                  <c:v>6.9589422407794005E-2</c:v>
                </c:pt>
                <c:pt idx="573">
                  <c:v>6.1814248184206E-2</c:v>
                </c:pt>
                <c:pt idx="574">
                  <c:v>6.1776061776062E-2</c:v>
                </c:pt>
                <c:pt idx="575">
                  <c:v>6.1737922518907001E-2</c:v>
                </c:pt>
                <c:pt idx="576">
                  <c:v>8.4837266697516997E-2</c:v>
                </c:pt>
                <c:pt idx="577">
                  <c:v>0.24659012098328001</c:v>
                </c:pt>
                <c:pt idx="578">
                  <c:v>4.6121915596893999E-2</c:v>
                </c:pt>
                <c:pt idx="579">
                  <c:v>3.0733768728389999E-2</c:v>
                </c:pt>
                <c:pt idx="580">
                  <c:v>3.8405407481373E-2</c:v>
                </c:pt>
                <c:pt idx="581">
                  <c:v>4.6068796068795999E-2</c:v>
                </c:pt>
                <c:pt idx="582">
                  <c:v>7.6745970836530994E-2</c:v>
                </c:pt>
                <c:pt idx="583">
                  <c:v>6.9018404907975006E-2</c:v>
                </c:pt>
                <c:pt idx="584">
                  <c:v>5.3643957391370997E-2</c:v>
                </c:pt>
                <c:pt idx="585">
                  <c:v>3.8296568627450997E-2</c:v>
                </c:pt>
                <c:pt idx="586">
                  <c:v>4.5938289564352003E-2</c:v>
                </c:pt>
                <c:pt idx="587">
                  <c:v>3.0611463993265E-2</c:v>
                </c:pt>
                <c:pt idx="588">
                  <c:v>0.10710733685257</c:v>
                </c:pt>
                <c:pt idx="589">
                  <c:v>0.12227741688957</c:v>
                </c:pt>
                <c:pt idx="590">
                  <c:v>0.18319212273871999</c:v>
                </c:pt>
                <c:pt idx="591">
                  <c:v>0.17523809523809999</c:v>
                </c:pt>
                <c:pt idx="592">
                  <c:v>7.6057195010648004E-2</c:v>
                </c:pt>
                <c:pt idx="593">
                  <c:v>0.22039823681411</c:v>
                </c:pt>
                <c:pt idx="594">
                  <c:v>0.14408129218169</c:v>
                </c:pt>
                <c:pt idx="595">
                  <c:v>2.2716946842343998E-2</c:v>
                </c:pt>
                <c:pt idx="596">
                  <c:v>1.514119161178E-2</c:v>
                </c:pt>
                <c:pt idx="597">
                  <c:v>9.8402846113087999E-2</c:v>
                </c:pt>
                <c:pt idx="598">
                  <c:v>2.2686025408348E-2</c:v>
                </c:pt>
                <c:pt idx="599">
                  <c:v>0.21168821350267999</c:v>
                </c:pt>
                <c:pt idx="600">
                  <c:v>0.18860807242550001</c:v>
                </c:pt>
                <c:pt idx="601">
                  <c:v>3.0120481927710999E-2</c:v>
                </c:pt>
                <c:pt idx="602">
                  <c:v>3.0111412225233E-2</c:v>
                </c:pt>
                <c:pt idx="603">
                  <c:v>-1.5051173991571E-2</c:v>
                </c:pt>
                <c:pt idx="604">
                  <c:v>0.13548095739877</c:v>
                </c:pt>
                <c:pt idx="605">
                  <c:v>9.0198436560432999E-2</c:v>
                </c:pt>
                <c:pt idx="606">
                  <c:v>9.0117152297987002E-2</c:v>
                </c:pt>
                <c:pt idx="607">
                  <c:v>1.5006002400960001E-2</c:v>
                </c:pt>
                <c:pt idx="608">
                  <c:v>7.5018754688672001E-2</c:v>
                </c:pt>
                <c:pt idx="609">
                  <c:v>3.7481259370314997E-2</c:v>
                </c:pt>
                <c:pt idx="610">
                  <c:v>0.11989509179468</c:v>
                </c:pt>
                <c:pt idx="611">
                  <c:v>9.7298106429158995E-2</c:v>
                </c:pt>
                <c:pt idx="612">
                  <c:v>5.9817556452818998E-2</c:v>
                </c:pt>
                <c:pt idx="613">
                  <c:v>6.7254520998355993E-2</c:v>
                </c:pt>
                <c:pt idx="614">
                  <c:v>5.2273915316256997E-2</c:v>
                </c:pt>
                <c:pt idx="615">
                  <c:v>0</c:v>
                </c:pt>
                <c:pt idx="616">
                  <c:v>3.7319002836244002E-2</c:v>
                </c:pt>
                <c:pt idx="617">
                  <c:v>6.7149145713645997E-2</c:v>
                </c:pt>
                <c:pt idx="618">
                  <c:v>2.9824038174768999E-2</c:v>
                </c:pt>
                <c:pt idx="619">
                  <c:v>2.2361359570662001E-2</c:v>
                </c:pt>
                <c:pt idx="620">
                  <c:v>0.13413816230718001</c:v>
                </c:pt>
                <c:pt idx="621">
                  <c:v>8.1863511200417002E-2</c:v>
                </c:pt>
                <c:pt idx="622">
                  <c:v>0.11154074955384</c:v>
                </c:pt>
                <c:pt idx="623">
                  <c:v>0.43823813414543999</c:v>
                </c:pt>
                <c:pt idx="624">
                  <c:v>0.44372134299659999</c:v>
                </c:pt>
                <c:pt idx="625">
                  <c:v>8.835223089383E-2</c:v>
                </c:pt>
                <c:pt idx="626">
                  <c:v>2.2068559658673E-2</c:v>
                </c:pt>
                <c:pt idx="627">
                  <c:v>2.2063690519968E-2</c:v>
                </c:pt>
                <c:pt idx="628">
                  <c:v>-1.4705882352940999E-2</c:v>
                </c:pt>
                <c:pt idx="629">
                  <c:v>2.2062067951168999E-2</c:v>
                </c:pt>
                <c:pt idx="630">
                  <c:v>2.2057201676347001E-2</c:v>
                </c:pt>
                <c:pt idx="631">
                  <c:v>0</c:v>
                </c:pt>
                <c:pt idx="632">
                  <c:v>7.3507791825933996E-3</c:v>
                </c:pt>
                <c:pt idx="633">
                  <c:v>-2.9400955531055002E-2</c:v>
                </c:pt>
                <c:pt idx="634">
                  <c:v>1.4704801117564999E-2</c:v>
                </c:pt>
                <c:pt idx="635">
                  <c:v>7.3513195618613997E-3</c:v>
                </c:pt>
                <c:pt idx="636">
                  <c:v>-7.3507791825933996E-3</c:v>
                </c:pt>
                <c:pt idx="637">
                  <c:v>0</c:v>
                </c:pt>
                <c:pt idx="638">
                  <c:v>0.14702639123722999</c:v>
                </c:pt>
                <c:pt idx="639">
                  <c:v>5.1383689348894999E-2</c:v>
                </c:pt>
                <c:pt idx="640">
                  <c:v>9.5377842993396994E-2</c:v>
                </c:pt>
                <c:pt idx="641">
                  <c:v>0.15392508978964001</c:v>
                </c:pt>
                <c:pt idx="642">
                  <c:v>2.1955503512880999E-2</c:v>
                </c:pt>
                <c:pt idx="643">
                  <c:v>7.3168947098850995E-2</c:v>
                </c:pt>
                <c:pt idx="644">
                  <c:v>0.15354244351832</c:v>
                </c:pt>
                <c:pt idx="645">
                  <c:v>7.3003358154475007E-2</c:v>
                </c:pt>
                <c:pt idx="646">
                  <c:v>2.9180040852056999E-2</c:v>
                </c:pt>
                <c:pt idx="647">
                  <c:v>4.3757292882146998E-2</c:v>
                </c:pt>
                <c:pt idx="648">
                  <c:v>6.5607231374835998E-2</c:v>
                </c:pt>
                <c:pt idx="649">
                  <c:v>7.2849129452903002E-3</c:v>
                </c:pt>
                <c:pt idx="650">
                  <c:v>1.4568764568765E-2</c:v>
                </c:pt>
                <c:pt idx="651">
                  <c:v>0</c:v>
                </c:pt>
                <c:pt idx="652">
                  <c:v>3.6416605972322998E-2</c:v>
                </c:pt>
                <c:pt idx="653">
                  <c:v>3.6403349108118002E-2</c:v>
                </c:pt>
                <c:pt idx="654">
                  <c:v>5.8224163027655998E-2</c:v>
                </c:pt>
                <c:pt idx="655">
                  <c:v>0.23276112889148001</c:v>
                </c:pt>
                <c:pt idx="656">
                  <c:v>5.8055152394775003E-2</c:v>
                </c:pt>
                <c:pt idx="657">
                  <c:v>0.18131708732231</c:v>
                </c:pt>
                <c:pt idx="658">
                  <c:v>0.17374936653876999</c:v>
                </c:pt>
                <c:pt idx="659">
                  <c:v>5.7816000578159998E-2</c:v>
                </c:pt>
                <c:pt idx="660">
                  <c:v>5.7782592993861001E-2</c:v>
                </c:pt>
                <c:pt idx="661">
                  <c:v>8.6623835992203996E-2</c:v>
                </c:pt>
                <c:pt idx="662">
                  <c:v>4.3274432023079998E-2</c:v>
                </c:pt>
                <c:pt idx="663">
                  <c:v>0.12255785451662</c:v>
                </c:pt>
                <c:pt idx="664">
                  <c:v>2.1601382488478999E-2</c:v>
                </c:pt>
                <c:pt idx="665">
                  <c:v>4.3193434597940998E-2</c:v>
                </c:pt>
                <c:pt idx="666">
                  <c:v>3.5978988270849999E-2</c:v>
                </c:pt>
                <c:pt idx="667">
                  <c:v>0.10789814415192001</c:v>
                </c:pt>
                <c:pt idx="668">
                  <c:v>7.9040022993460995E-2</c:v>
                </c:pt>
                <c:pt idx="669">
                  <c:v>0.22975301550832999</c:v>
                </c:pt>
                <c:pt idx="670">
                  <c:v>0.11461318051576</c:v>
                </c:pt>
                <c:pt idx="671">
                  <c:v>2.8620492272467001E-2</c:v>
                </c:pt>
                <c:pt idx="672">
                  <c:v>2.1459227467810999E-2</c:v>
                </c:pt>
                <c:pt idx="673">
                  <c:v>4.2909246942716001E-2</c:v>
                </c:pt>
                <c:pt idx="674">
                  <c:v>0.23589963542784001</c:v>
                </c:pt>
                <c:pt idx="675">
                  <c:v>0.28526601055484002</c:v>
                </c:pt>
                <c:pt idx="676">
                  <c:v>0.14222727919215</c:v>
                </c:pt>
                <c:pt idx="677">
                  <c:v>7.1012640249963996E-2</c:v>
                </c:pt>
                <c:pt idx="678">
                  <c:v>0.10644337212603</c:v>
                </c:pt>
                <c:pt idx="679">
                  <c:v>1.4177358758063001E-2</c:v>
                </c:pt>
                <c:pt idx="680">
                  <c:v>1.4175349067971001E-2</c:v>
                </c:pt>
                <c:pt idx="681">
                  <c:v>2.1260009921337999E-2</c:v>
                </c:pt>
                <c:pt idx="682">
                  <c:v>4.9596145670965E-2</c:v>
                </c:pt>
                <c:pt idx="683">
                  <c:v>9.2061468734509003E-2</c:v>
                </c:pt>
                <c:pt idx="684">
                  <c:v>4.9525965756332002E-2</c:v>
                </c:pt>
                <c:pt idx="685">
                  <c:v>0.14143271338661001</c:v>
                </c:pt>
                <c:pt idx="686">
                  <c:v>2.8246592754749E-2</c:v>
                </c:pt>
                <c:pt idx="687">
                  <c:v>-7.0596540769502E-3</c:v>
                </c:pt>
                <c:pt idx="688">
                  <c:v>2.8240609997176001E-2</c:v>
                </c:pt>
                <c:pt idx="689">
                  <c:v>2.1174477696217001E-2</c:v>
                </c:pt>
                <c:pt idx="690">
                  <c:v>2.8226660080446001E-2</c:v>
                </c:pt>
                <c:pt idx="691">
                  <c:v>2.8218694885362001E-2</c:v>
                </c:pt>
                <c:pt idx="692">
                  <c:v>3.5263417730446001E-2</c:v>
                </c:pt>
                <c:pt idx="693">
                  <c:v>2.1150592216582002E-2</c:v>
                </c:pt>
                <c:pt idx="694">
                  <c:v>6.3438359061112004E-2</c:v>
                </c:pt>
                <c:pt idx="695">
                  <c:v>4.2265426880811002E-2</c:v>
                </c:pt>
                <c:pt idx="696">
                  <c:v>1.4082523588227E-2</c:v>
                </c:pt>
                <c:pt idx="697">
                  <c:v>7.0402703463812999E-3</c:v>
                </c:pt>
                <c:pt idx="698">
                  <c:v>2.1119324181626001E-2</c:v>
                </c:pt>
                <c:pt idx="699">
                  <c:v>2.1114864864865E-2</c:v>
                </c:pt>
                <c:pt idx="700">
                  <c:v>2.8147209907818001E-2</c:v>
                </c:pt>
                <c:pt idx="701">
                  <c:v>0</c:v>
                </c:pt>
                <c:pt idx="702">
                  <c:v>4.2208934224411E-2</c:v>
                </c:pt>
                <c:pt idx="703">
                  <c:v>0</c:v>
                </c:pt>
                <c:pt idx="704">
                  <c:v>0.14766894029955999</c:v>
                </c:pt>
                <c:pt idx="705">
                  <c:v>0</c:v>
                </c:pt>
                <c:pt idx="706">
                  <c:v>1.4042971492768E-2</c:v>
                </c:pt>
                <c:pt idx="707">
                  <c:v>5.6163998876720002E-2</c:v>
                </c:pt>
                <c:pt idx="708">
                  <c:v>1.4033118158854999E-2</c:v>
                </c:pt>
                <c:pt idx="709">
                  <c:v>2.1046723726672999E-2</c:v>
                </c:pt>
                <c:pt idx="710">
                  <c:v>0.11222557340254</c:v>
                </c:pt>
                <c:pt idx="711">
                  <c:v>7.0062355496392004E-2</c:v>
                </c:pt>
                <c:pt idx="712">
                  <c:v>5.6010642021983997E-2</c:v>
                </c:pt>
                <c:pt idx="713">
                  <c:v>1.3994821915890999E-2</c:v>
                </c:pt>
                <c:pt idx="714">
                  <c:v>4.8975022738402998E-2</c:v>
                </c:pt>
                <c:pt idx="715">
                  <c:v>4.1958041958042001E-2</c:v>
                </c:pt>
                <c:pt idx="716">
                  <c:v>0.29358311198099002</c:v>
                </c:pt>
                <c:pt idx="717">
                  <c:v>4.1817674937273001E-2</c:v>
                </c:pt>
                <c:pt idx="718">
                  <c:v>1.3933398355859E-2</c:v>
                </c:pt>
                <c:pt idx="719">
                  <c:v>9.0554471997771002E-2</c:v>
                </c:pt>
                <c:pt idx="720">
                  <c:v>0.14614795740830999</c:v>
                </c:pt>
                <c:pt idx="721">
                  <c:v>3.4746351633079001E-2</c:v>
                </c:pt>
                <c:pt idx="722">
                  <c:v>6.2521708926710995E-2</c:v>
                </c:pt>
                <c:pt idx="723">
                  <c:v>0.43043599000277999</c:v>
                </c:pt>
                <c:pt idx="724">
                  <c:v>3.4563804783630997E-2</c:v>
                </c:pt>
                <c:pt idx="725">
                  <c:v>0.33860825098473002</c:v>
                </c:pt>
                <c:pt idx="726">
                  <c:v>5.5096418732782003E-2</c:v>
                </c:pt>
                <c:pt idx="727">
                  <c:v>0.13078193832599</c:v>
                </c:pt>
                <c:pt idx="728">
                  <c:v>4.8119887261978002E-2</c:v>
                </c:pt>
                <c:pt idx="729">
                  <c:v>9.6193486326782998E-2</c:v>
                </c:pt>
                <c:pt idx="730">
                  <c:v>0.21965952773201999</c:v>
                </c:pt>
                <c:pt idx="731">
                  <c:v>0.13698630136986001</c:v>
                </c:pt>
                <c:pt idx="732">
                  <c:v>0.10943912448699999</c:v>
                </c:pt>
                <c:pt idx="733">
                  <c:v>0.14348182563542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A47A-41CB-988F-79747FFF756A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Sheet1!$R$2:$R$735</c:f>
              <c:numCache>
                <c:formatCode>General</c:formatCode>
                <c:ptCount val="734"/>
                <c:pt idx="0">
                  <c:v>1.1099899091826</c:v>
                </c:pt>
                <c:pt idx="1">
                  <c:v>7.8842315369260998</c:v>
                </c:pt>
                <c:pt idx="2">
                  <c:v>3.2377428307123002</c:v>
                </c:pt>
                <c:pt idx="3">
                  <c:v>0.35842293906810002</c:v>
                </c:pt>
                <c:pt idx="4">
                  <c:v>0.78125</c:v>
                </c:pt>
                <c:pt idx="5">
                  <c:v>0.70874861572535997</c:v>
                </c:pt>
                <c:pt idx="6">
                  <c:v>0.21992522542335999</c:v>
                </c:pt>
                <c:pt idx="7">
                  <c:v>0.13166556945359001</c:v>
                </c:pt>
                <c:pt idx="8">
                  <c:v>0.43830813061582002</c:v>
                </c:pt>
                <c:pt idx="9">
                  <c:v>0.65459306131355</c:v>
                </c:pt>
                <c:pt idx="10">
                  <c:v>0.10838933448948999</c:v>
                </c:pt>
                <c:pt idx="11">
                  <c:v>0.43308791684712</c:v>
                </c:pt>
                <c:pt idx="12">
                  <c:v>0.19404915912031001</c:v>
                </c:pt>
                <c:pt idx="13">
                  <c:v>0.12911555842479</c:v>
                </c:pt>
                <c:pt idx="14">
                  <c:v>0.42983021706426</c:v>
                </c:pt>
                <c:pt idx="15">
                  <c:v>-2.1399529210357E-2</c:v>
                </c:pt>
                <c:pt idx="16">
                  <c:v>8.5616438356164004E-2</c:v>
                </c:pt>
                <c:pt idx="17">
                  <c:v>2.1385799828914E-2</c:v>
                </c:pt>
                <c:pt idx="18">
                  <c:v>4.2762454564892E-2</c:v>
                </c:pt>
                <c:pt idx="19">
                  <c:v>-2.1372088053002999E-2</c:v>
                </c:pt>
                <c:pt idx="20">
                  <c:v>0.32064985036339999</c:v>
                </c:pt>
                <c:pt idx="21">
                  <c:v>0.12784998934583</c:v>
                </c:pt>
                <c:pt idx="22">
                  <c:v>0.40434134922324</c:v>
                </c:pt>
                <c:pt idx="23">
                  <c:v>0.29673590504450997</c:v>
                </c:pt>
                <c:pt idx="24">
                  <c:v>0.14792899408283999</c:v>
                </c:pt>
                <c:pt idx="25">
                  <c:v>0.16881198565097999</c:v>
                </c:pt>
                <c:pt idx="26">
                  <c:v>0.29492310933221</c:v>
                </c:pt>
                <c:pt idx="27">
                  <c:v>0.31505986137365999</c:v>
                </c:pt>
                <c:pt idx="28">
                  <c:v>0.12562814070351999</c:v>
                </c:pt>
                <c:pt idx="29">
                  <c:v>0.31367628607276998</c:v>
                </c:pt>
                <c:pt idx="30">
                  <c:v>0.25015634771731998</c:v>
                </c:pt>
                <c:pt idx="31">
                  <c:v>0.29112081513827998</c:v>
                </c:pt>
                <c:pt idx="32">
                  <c:v>0</c:v>
                </c:pt>
                <c:pt idx="33">
                  <c:v>4.1467965996268001E-2</c:v>
                </c:pt>
                <c:pt idx="34">
                  <c:v>0.26943005181347002</c:v>
                </c:pt>
                <c:pt idx="35">
                  <c:v>0.26870607689128001</c:v>
                </c:pt>
                <c:pt idx="36">
                  <c:v>0.32982890125747</c:v>
                </c:pt>
                <c:pt idx="37">
                  <c:v>0.12327922745017</c:v>
                </c:pt>
                <c:pt idx="38">
                  <c:v>0</c:v>
                </c:pt>
                <c:pt idx="39">
                  <c:v>0</c:v>
                </c:pt>
                <c:pt idx="40">
                  <c:v>8.2084957931458993E-2</c:v>
                </c:pt>
                <c:pt idx="41">
                  <c:v>-2.0504408447816001E-2</c:v>
                </c:pt>
                <c:pt idx="42">
                  <c:v>4.1017227235438998E-2</c:v>
                </c:pt>
                <c:pt idx="43">
                  <c:v>0</c:v>
                </c:pt>
                <c:pt idx="44">
                  <c:v>0.36900369003689998</c:v>
                </c:pt>
                <c:pt idx="45">
                  <c:v>1.1846405228757999</c:v>
                </c:pt>
                <c:pt idx="46">
                  <c:v>0.52482842147759001</c:v>
                </c:pt>
                <c:pt idx="47">
                  <c:v>0.20080321285141001</c:v>
                </c:pt>
                <c:pt idx="48">
                  <c:v>10.581162324649</c:v>
                </c:pt>
                <c:pt idx="49">
                  <c:v>20.985864443638999</c:v>
                </c:pt>
                <c:pt idx="50">
                  <c:v>8.4182144997003991</c:v>
                </c:pt>
                <c:pt idx="51">
                  <c:v>2.6664824537165002</c:v>
                </c:pt>
                <c:pt idx="52">
                  <c:v>0.94199973085722</c:v>
                </c:pt>
                <c:pt idx="53">
                  <c:v>1.8264231435809</c:v>
                </c:pt>
                <c:pt idx="54">
                  <c:v>5.3940822204765997</c:v>
                </c:pt>
                <c:pt idx="55">
                  <c:v>5.3788819875775999</c:v>
                </c:pt>
                <c:pt idx="56">
                  <c:v>2.3694447718967</c:v>
                </c:pt>
                <c:pt idx="57">
                  <c:v>1.0594196222939001</c:v>
                </c:pt>
                <c:pt idx="58">
                  <c:v>0.76344576116681995</c:v>
                </c:pt>
                <c:pt idx="59">
                  <c:v>0.49756869840551998</c:v>
                </c:pt>
                <c:pt idx="60">
                  <c:v>0.29256216946100999</c:v>
                </c:pt>
                <c:pt idx="61">
                  <c:v>0.15707393694603</c:v>
                </c:pt>
                <c:pt idx="62">
                  <c:v>5.6009857734960998E-2</c:v>
                </c:pt>
                <c:pt idx="63">
                  <c:v>4.4782803403492999E-2</c:v>
                </c:pt>
                <c:pt idx="64">
                  <c:v>0.22381378692927001</c:v>
                </c:pt>
                <c:pt idx="65">
                  <c:v>0.30147387226439998</c:v>
                </c:pt>
                <c:pt idx="66">
                  <c:v>6.6792830902816E-2</c:v>
                </c:pt>
                <c:pt idx="67">
                  <c:v>1.1124707976415999E-2</c:v>
                </c:pt>
                <c:pt idx="68">
                  <c:v>1.7797552836485</c:v>
                </c:pt>
                <c:pt idx="69">
                  <c:v>0.62295081967212995</c:v>
                </c:pt>
                <c:pt idx="70">
                  <c:v>5.4306505919408998E-2</c:v>
                </c:pt>
                <c:pt idx="71">
                  <c:v>0.26052974381242</c:v>
                </c:pt>
                <c:pt idx="72">
                  <c:v>0.24902555218708999</c:v>
                </c:pt>
                <c:pt idx="73">
                  <c:v>7.5602116859271998E-2</c:v>
                </c:pt>
                <c:pt idx="74">
                  <c:v>0</c:v>
                </c:pt>
                <c:pt idx="75">
                  <c:v>1.0792143319663E-2</c:v>
                </c:pt>
                <c:pt idx="76">
                  <c:v>1.0790978741771999E-2</c:v>
                </c:pt>
                <c:pt idx="77">
                  <c:v>0.21579628830384001</c:v>
                </c:pt>
                <c:pt idx="78">
                  <c:v>0.58139534883721</c:v>
                </c:pt>
                <c:pt idx="79">
                  <c:v>0.17126953543139001</c:v>
                </c:pt>
                <c:pt idx="80">
                  <c:v>2.1372088053002999E-2</c:v>
                </c:pt>
                <c:pt idx="81">
                  <c:v>7.4786324786325006E-2</c:v>
                </c:pt>
                <c:pt idx="82">
                  <c:v>0.22419130991780001</c:v>
                </c:pt>
                <c:pt idx="83">
                  <c:v>0.45803152961227001</c:v>
                </c:pt>
                <c:pt idx="84">
                  <c:v>0.37111653059061001</c:v>
                </c:pt>
                <c:pt idx="85">
                  <c:v>7.3948869638707004E-2</c:v>
                </c:pt>
                <c:pt idx="86">
                  <c:v>0.10556317956297</c:v>
                </c:pt>
                <c:pt idx="87">
                  <c:v>4.2180744490139997E-2</c:v>
                </c:pt>
                <c:pt idx="88">
                  <c:v>0.1159481395594</c:v>
                </c:pt>
                <c:pt idx="89">
                  <c:v>6.3171193935565001E-2</c:v>
                </c:pt>
                <c:pt idx="90">
                  <c:v>1.0521885521886E-2</c:v>
                </c:pt>
                <c:pt idx="91">
                  <c:v>0.24197790636506999</c:v>
                </c:pt>
                <c:pt idx="92">
                  <c:v>0.19941225860621001</c:v>
                </c:pt>
                <c:pt idx="93">
                  <c:v>0.18854090290143</c:v>
                </c:pt>
                <c:pt idx="94">
                  <c:v>5.2273915316256997E-2</c:v>
                </c:pt>
                <c:pt idx="95">
                  <c:v>3.1347962382444999E-2</c:v>
                </c:pt>
                <c:pt idx="96">
                  <c:v>8.3568369372193002E-2</c:v>
                </c:pt>
                <c:pt idx="97">
                  <c:v>0.31311971610479</c:v>
                </c:pt>
                <c:pt idx="98">
                  <c:v>0.31214233690562998</c:v>
                </c:pt>
                <c:pt idx="99">
                  <c:v>9.3351312104552997E-2</c:v>
                </c:pt>
                <c:pt idx="100">
                  <c:v>2.0725388601036E-2</c:v>
                </c:pt>
                <c:pt idx="101">
                  <c:v>6.2163282221300999E-2</c:v>
                </c:pt>
                <c:pt idx="102">
                  <c:v>3.1062331745703001E-2</c:v>
                </c:pt>
                <c:pt idx="103">
                  <c:v>5.1754476762240001E-2</c:v>
                </c:pt>
                <c:pt idx="104">
                  <c:v>3.1036623215394001E-2</c:v>
                </c:pt>
                <c:pt idx="105">
                  <c:v>6.2053986968663002E-2</c:v>
                </c:pt>
                <c:pt idx="106">
                  <c:v>0.8062015503876</c:v>
                </c:pt>
                <c:pt idx="107">
                  <c:v>0.41013021634369001</c:v>
                </c:pt>
                <c:pt idx="108">
                  <c:v>7.1479628305933005E-2</c:v>
                </c:pt>
                <c:pt idx="109">
                  <c:v>4.0816326530611999E-2</c:v>
                </c:pt>
                <c:pt idx="110">
                  <c:v>3.0599755201958002E-2</c:v>
                </c:pt>
                <c:pt idx="111">
                  <c:v>1.0808606097685001</c:v>
                </c:pt>
                <c:pt idx="112">
                  <c:v>0.11096539897105</c:v>
                </c:pt>
                <c:pt idx="113">
                  <c:v>0.24183796856105999</c:v>
                </c:pt>
                <c:pt idx="114">
                  <c:v>0.23120225170889</c:v>
                </c:pt>
                <c:pt idx="115">
                  <c:v>0.11031992779058999</c:v>
                </c:pt>
                <c:pt idx="116">
                  <c:v>8.0144259667401005E-2</c:v>
                </c:pt>
                <c:pt idx="117">
                  <c:v>4.0040040040039998E-2</c:v>
                </c:pt>
                <c:pt idx="118">
                  <c:v>0.15009005403242001</c:v>
                </c:pt>
                <c:pt idx="119">
                  <c:v>0.35967629133779999</c:v>
                </c:pt>
                <c:pt idx="120">
                  <c:v>0.14932802389248001</c:v>
                </c:pt>
                <c:pt idx="121">
                  <c:v>0.10934393638171</c:v>
                </c:pt>
                <c:pt idx="122">
                  <c:v>0</c:v>
                </c:pt>
                <c:pt idx="123">
                  <c:v>0.17873100983021001</c:v>
                </c:pt>
                <c:pt idx="124">
                  <c:v>0.13876499157498001</c:v>
                </c:pt>
                <c:pt idx="125">
                  <c:v>0.13857270117786999</c:v>
                </c:pt>
                <c:pt idx="126">
                  <c:v>1.5913808441238</c:v>
                </c:pt>
                <c:pt idx="127">
                  <c:v>0.58377116170460996</c:v>
                </c:pt>
                <c:pt idx="128">
                  <c:v>0.15476881408396001</c:v>
                </c:pt>
                <c:pt idx="129">
                  <c:v>9.6581031485416004E-3</c:v>
                </c:pt>
                <c:pt idx="130">
                  <c:v>5.7943022694350997E-2</c:v>
                </c:pt>
                <c:pt idx="131">
                  <c:v>0</c:v>
                </c:pt>
                <c:pt idx="132">
                  <c:v>4.8257890165041999E-2</c:v>
                </c:pt>
                <c:pt idx="133">
                  <c:v>6.7528458421762999E-2</c:v>
                </c:pt>
                <c:pt idx="134">
                  <c:v>2.3040586137086998</c:v>
                </c:pt>
                <c:pt idx="135">
                  <c:v>1.2909913305692</c:v>
                </c:pt>
                <c:pt idx="136">
                  <c:v>0.12094148292864</c:v>
                </c:pt>
                <c:pt idx="137">
                  <c:v>5.5751719011336E-2</c:v>
                </c:pt>
                <c:pt idx="138">
                  <c:v>0.15787518573550999</c:v>
                </c:pt>
                <c:pt idx="139">
                  <c:v>0.41724617524339003</c:v>
                </c:pt>
                <c:pt idx="140">
                  <c:v>2.5577100646352999</c:v>
                </c:pt>
                <c:pt idx="141">
                  <c:v>2.0797695147203998</c:v>
                </c:pt>
                <c:pt idx="142">
                  <c:v>0.28223672605397998</c:v>
                </c:pt>
                <c:pt idx="143">
                  <c:v>6.1565523306947999E-2</c:v>
                </c:pt>
                <c:pt idx="144">
                  <c:v>0.33400720752395002</c:v>
                </c:pt>
                <c:pt idx="145">
                  <c:v>1.3228208497591001</c:v>
                </c:pt>
                <c:pt idx="146">
                  <c:v>0.40636347916305998</c:v>
                </c:pt>
                <c:pt idx="147">
                  <c:v>0.21527598381124999</c:v>
                </c:pt>
                <c:pt idx="148">
                  <c:v>1.1771782093143</c:v>
                </c:pt>
                <c:pt idx="149">
                  <c:v>1.0445859872611001</c:v>
                </c:pt>
                <c:pt idx="150">
                  <c:v>0.29416708690535998</c:v>
                </c:pt>
                <c:pt idx="151">
                  <c:v>0.41062599513953002</c:v>
                </c:pt>
                <c:pt idx="152">
                  <c:v>0.36721749290603001</c:v>
                </c:pt>
                <c:pt idx="153">
                  <c:v>0.53218027606852003</c:v>
                </c:pt>
                <c:pt idx="154">
                  <c:v>0.54590570719603004</c:v>
                </c:pt>
                <c:pt idx="155">
                  <c:v>1.4313919052320001</c:v>
                </c:pt>
                <c:pt idx="156">
                  <c:v>2.2952149229521002</c:v>
                </c:pt>
                <c:pt idx="157">
                  <c:v>0.32506144454135</c:v>
                </c:pt>
                <c:pt idx="158">
                  <c:v>8.6929034297454993E-2</c:v>
                </c:pt>
                <c:pt idx="159">
                  <c:v>0.26056060007895998</c:v>
                </c:pt>
                <c:pt idx="160">
                  <c:v>0.25200819026617999</c:v>
                </c:pt>
                <c:pt idx="161">
                  <c:v>0.11783189316575</c:v>
                </c:pt>
                <c:pt idx="162">
                  <c:v>0.26677128285601998</c:v>
                </c:pt>
                <c:pt idx="163">
                  <c:v>0.15650676891776</c:v>
                </c:pt>
                <c:pt idx="164">
                  <c:v>0.14844909758575001</c:v>
                </c:pt>
                <c:pt idx="165">
                  <c:v>0.15603058199406999</c:v>
                </c:pt>
                <c:pt idx="166">
                  <c:v>0.20252375759464</c:v>
                </c:pt>
                <c:pt idx="167">
                  <c:v>0.30317164179104</c:v>
                </c:pt>
                <c:pt idx="168">
                  <c:v>0.27900488258544998</c:v>
                </c:pt>
                <c:pt idx="169">
                  <c:v>0.20867145838164</c:v>
                </c:pt>
                <c:pt idx="170">
                  <c:v>0.14653709702298001</c:v>
                </c:pt>
                <c:pt idx="171">
                  <c:v>0.11551790527531999</c:v>
                </c:pt>
                <c:pt idx="172">
                  <c:v>0.30769230769230999</c:v>
                </c:pt>
                <c:pt idx="173">
                  <c:v>0.13036809815951</c:v>
                </c:pt>
                <c:pt idx="174">
                  <c:v>0.47484108141226999</c:v>
                </c:pt>
                <c:pt idx="175">
                  <c:v>0.37350407805473002</c:v>
                </c:pt>
                <c:pt idx="176">
                  <c:v>0.18985419198056</c:v>
                </c:pt>
                <c:pt idx="177">
                  <c:v>0.12885621162738001</c:v>
                </c:pt>
                <c:pt idx="178">
                  <c:v>0.1665404996215</c:v>
                </c:pt>
                <c:pt idx="179">
                  <c:v>8.3131801692866006E-2</c:v>
                </c:pt>
                <c:pt idx="180">
                  <c:v>7.5511591029223002E-2</c:v>
                </c:pt>
                <c:pt idx="181">
                  <c:v>0.20372745793405</c:v>
                </c:pt>
                <c:pt idx="182">
                  <c:v>0.30873493975903998</c:v>
                </c:pt>
                <c:pt idx="183">
                  <c:v>0.20268748592447999</c:v>
                </c:pt>
                <c:pt idx="184">
                  <c:v>9.7392867845370004E-2</c:v>
                </c:pt>
                <c:pt idx="185">
                  <c:v>4.4906818351920001E-2</c:v>
                </c:pt>
                <c:pt idx="186">
                  <c:v>9.7254432557791995E-2</c:v>
                </c:pt>
                <c:pt idx="187">
                  <c:v>4.4843049327354001E-2</c:v>
                </c:pt>
                <c:pt idx="188">
                  <c:v>1.0757507844016001</c:v>
                </c:pt>
                <c:pt idx="189">
                  <c:v>1.3747228381375001</c:v>
                </c:pt>
                <c:pt idx="190">
                  <c:v>0.27704870224555</c:v>
                </c:pt>
                <c:pt idx="191">
                  <c:v>0.10905918278319</c:v>
                </c:pt>
                <c:pt idx="192">
                  <c:v>8.7152298641876999E-2</c:v>
                </c:pt>
                <c:pt idx="193">
                  <c:v>5.8050939699586003E-2</c:v>
                </c:pt>
                <c:pt idx="194">
                  <c:v>7.9773732685473997E-2</c:v>
                </c:pt>
                <c:pt idx="195">
                  <c:v>7.9710144927536003E-2</c:v>
                </c:pt>
                <c:pt idx="196">
                  <c:v>0.82542900586488999</c:v>
                </c:pt>
                <c:pt idx="197">
                  <c:v>1.2854578096947999</c:v>
                </c:pt>
                <c:pt idx="198">
                  <c:v>0.34741917186614002</c:v>
                </c:pt>
                <c:pt idx="199">
                  <c:v>0.40274146823995</c:v>
                </c:pt>
                <c:pt idx="200">
                  <c:v>0.33779028852920001</c:v>
                </c:pt>
                <c:pt idx="201">
                  <c:v>0.16131294711741001</c:v>
                </c:pt>
                <c:pt idx="202">
                  <c:v>0.22407394440164999</c:v>
                </c:pt>
                <c:pt idx="203">
                  <c:v>5.5893243904142999E-2</c:v>
                </c:pt>
                <c:pt idx="204">
                  <c:v>0.10474128901613</c:v>
                </c:pt>
                <c:pt idx="205">
                  <c:v>2.0926339285714E-2</c:v>
                </c:pt>
                <c:pt idx="206">
                  <c:v>2.0921961085151999E-2</c:v>
                </c:pt>
                <c:pt idx="207">
                  <c:v>0.16036814949101</c:v>
                </c:pt>
                <c:pt idx="208">
                  <c:v>0.11834319526627</c:v>
                </c:pt>
                <c:pt idx="209">
                  <c:v>0.30593797802808997</c:v>
                </c:pt>
                <c:pt idx="210">
                  <c:v>0.21488978233745001</c:v>
                </c:pt>
                <c:pt idx="211">
                  <c:v>0.55336515182956003</c:v>
                </c:pt>
                <c:pt idx="212">
                  <c:v>0.81860081172180998</c:v>
                </c:pt>
                <c:pt idx="213">
                  <c:v>1.6307314410480001</c:v>
                </c:pt>
                <c:pt idx="214">
                  <c:v>0.36253776435044999</c:v>
                </c:pt>
                <c:pt idx="215">
                  <c:v>0.26757642651682001</c:v>
                </c:pt>
                <c:pt idx="216">
                  <c:v>0.24684768830476</c:v>
                </c:pt>
                <c:pt idx="217">
                  <c:v>0.35937707972846999</c:v>
                </c:pt>
                <c:pt idx="218">
                  <c:v>0.24535809018568</c:v>
                </c:pt>
                <c:pt idx="219">
                  <c:v>0.11245617516703001</c:v>
                </c:pt>
                <c:pt idx="220">
                  <c:v>5.2861107440200998E-2</c:v>
                </c:pt>
                <c:pt idx="221">
                  <c:v>6.6041474045701001E-2</c:v>
                </c:pt>
                <c:pt idx="222">
                  <c:v>0.16499472016895</c:v>
                </c:pt>
                <c:pt idx="223">
                  <c:v>0.27014561507543999</c:v>
                </c:pt>
                <c:pt idx="224">
                  <c:v>0.22999080036798999</c:v>
                </c:pt>
                <c:pt idx="225">
                  <c:v>0.15079000852291</c:v>
                </c:pt>
                <c:pt idx="226">
                  <c:v>0.32731081434930998</c:v>
                </c:pt>
                <c:pt idx="227">
                  <c:v>0.16964635260342001</c:v>
                </c:pt>
                <c:pt idx="228">
                  <c:v>5.8624283480979998E-2</c:v>
                </c:pt>
                <c:pt idx="229">
                  <c:v>0.18878979233123</c:v>
                </c:pt>
                <c:pt idx="230">
                  <c:v>0.89018843404808001</c:v>
                </c:pt>
                <c:pt idx="231">
                  <c:v>0.74064532749404</c:v>
                </c:pt>
                <c:pt idx="232">
                  <c:v>0.56258790436006001</c:v>
                </c:pt>
                <c:pt idx="233">
                  <c:v>0.50222504767958998</c:v>
                </c:pt>
                <c:pt idx="234">
                  <c:v>0.18343981276488</c:v>
                </c:pt>
                <c:pt idx="235">
                  <c:v>0.11365071347392</c:v>
                </c:pt>
                <c:pt idx="236">
                  <c:v>0.35948536831483002</c:v>
                </c:pt>
                <c:pt idx="237">
                  <c:v>0.66612203858480001</c:v>
                </c:pt>
                <c:pt idx="238">
                  <c:v>0.53061988888195</c:v>
                </c:pt>
                <c:pt idx="239">
                  <c:v>0.50919026328862005</c:v>
                </c:pt>
                <c:pt idx="240">
                  <c:v>1.2109230198937</c:v>
                </c:pt>
                <c:pt idx="241">
                  <c:v>1.1292882431936999</c:v>
                </c:pt>
                <c:pt idx="242">
                  <c:v>0.57946520190741002</c:v>
                </c:pt>
                <c:pt idx="243">
                  <c:v>0.58812938846546003</c:v>
                </c:pt>
                <c:pt idx="244">
                  <c:v>0.41763617922558</c:v>
                </c:pt>
                <c:pt idx="245">
                  <c:v>0.34460222209018998</c:v>
                </c:pt>
                <c:pt idx="246">
                  <c:v>0.18355142400378999</c:v>
                </c:pt>
                <c:pt idx="247">
                  <c:v>6.5011820330969E-2</c:v>
                </c:pt>
                <c:pt idx="248">
                  <c:v>4.1344279723584003E-2</c:v>
                </c:pt>
                <c:pt idx="249">
                  <c:v>5.9038847561696001E-2</c:v>
                </c:pt>
                <c:pt idx="250">
                  <c:v>1.6521123436394001</c:v>
                </c:pt>
                <c:pt idx="251">
                  <c:v>0.88808915718598003</c:v>
                </c:pt>
                <c:pt idx="252">
                  <c:v>0.14958863126402</c:v>
                </c:pt>
                <c:pt idx="253">
                  <c:v>0.13787556730051001</c:v>
                </c:pt>
                <c:pt idx="254">
                  <c:v>0.18931788193447999</c:v>
                </c:pt>
                <c:pt idx="255">
                  <c:v>5.1534585432891002E-2</c:v>
                </c:pt>
                <c:pt idx="256">
                  <c:v>0.10301608195502</c:v>
                </c:pt>
                <c:pt idx="257">
                  <c:v>5.7172260019439002E-2</c:v>
                </c:pt>
                <c:pt idx="258">
                  <c:v>0.12570710245128999</c:v>
                </c:pt>
                <c:pt idx="259">
                  <c:v>6.8481424413628006E-2</c:v>
                </c:pt>
                <c:pt idx="260">
                  <c:v>0.13116623895067001</c:v>
                </c:pt>
                <c:pt idx="261">
                  <c:v>0.34741997949652997</c:v>
                </c:pt>
                <c:pt idx="262">
                  <c:v>1.1691923491684999</c:v>
                </c:pt>
                <c:pt idx="263">
                  <c:v>0.51051893408134996</c:v>
                </c:pt>
                <c:pt idx="264">
                  <c:v>0.22326412145568</c:v>
                </c:pt>
                <c:pt idx="265">
                  <c:v>0.30073513031855997</c:v>
                </c:pt>
                <c:pt idx="266">
                  <c:v>0.32759578012215002</c:v>
                </c:pt>
                <c:pt idx="267">
                  <c:v>0.32652609441585001</c:v>
                </c:pt>
                <c:pt idx="268">
                  <c:v>0.53508384819064003</c:v>
                </c:pt>
                <c:pt idx="269">
                  <c:v>0.34019204389574997</c:v>
                </c:pt>
                <c:pt idx="270">
                  <c:v>1.410838300432</c:v>
                </c:pt>
                <c:pt idx="271">
                  <c:v>1.7902399568617</c:v>
                </c:pt>
                <c:pt idx="272">
                  <c:v>0.63569423107485001</c:v>
                </c:pt>
                <c:pt idx="273">
                  <c:v>0.70537453282096996</c:v>
                </c:pt>
                <c:pt idx="274">
                  <c:v>0.52793894725837998</c:v>
                </c:pt>
                <c:pt idx="275">
                  <c:v>0.32237936772046999</c:v>
                </c:pt>
                <c:pt idx="276">
                  <c:v>0.25914792163367001</c:v>
                </c:pt>
                <c:pt idx="277">
                  <c:v>0.11373035566584</c:v>
                </c:pt>
                <c:pt idx="278">
                  <c:v>5.6800578333161003E-2</c:v>
                </c:pt>
                <c:pt idx="279">
                  <c:v>0.42318212313567999</c:v>
                </c:pt>
                <c:pt idx="280">
                  <c:v>0.27236754201141</c:v>
                </c:pt>
                <c:pt idx="281">
                  <c:v>0.14350143501435</c:v>
                </c:pt>
                <c:pt idx="282">
                  <c:v>0.44012282497441002</c:v>
                </c:pt>
                <c:pt idx="283">
                  <c:v>0.19871598899418999</c:v>
                </c:pt>
                <c:pt idx="284">
                  <c:v>0.25425883549452999</c:v>
                </c:pt>
                <c:pt idx="285">
                  <c:v>0.32462591935075003</c:v>
                </c:pt>
                <c:pt idx="286">
                  <c:v>1.602709944891</c:v>
                </c:pt>
                <c:pt idx="287">
                  <c:v>0.29359076433121001</c:v>
                </c:pt>
                <c:pt idx="288">
                  <c:v>5.9538576035722997E-2</c:v>
                </c:pt>
                <c:pt idx="289">
                  <c:v>0.12892348886794999</c:v>
                </c:pt>
                <c:pt idx="290">
                  <c:v>5.4474322785123999E-2</c:v>
                </c:pt>
                <c:pt idx="291">
                  <c:v>4.9495149475350997E-2</c:v>
                </c:pt>
                <c:pt idx="292">
                  <c:v>4.9470663896308997E-2</c:v>
                </c:pt>
                <c:pt idx="293">
                  <c:v>9.8892405063291E-2</c:v>
                </c:pt>
                <c:pt idx="294">
                  <c:v>0.18277020351709</c:v>
                </c:pt>
                <c:pt idx="295">
                  <c:v>0.11833736009073</c:v>
                </c:pt>
                <c:pt idx="296">
                  <c:v>8.8648116227529994E-2</c:v>
                </c:pt>
                <c:pt idx="297">
                  <c:v>3.9364267086552003E-2</c:v>
                </c:pt>
                <c:pt idx="298">
                  <c:v>2.9511583296443999E-2</c:v>
                </c:pt>
                <c:pt idx="299">
                  <c:v>2.9502876530462002E-2</c:v>
                </c:pt>
                <c:pt idx="300">
                  <c:v>3.4409870717200003E-2</c:v>
                </c:pt>
                <c:pt idx="301">
                  <c:v>0.37346437346437</c:v>
                </c:pt>
                <c:pt idx="302">
                  <c:v>0.68540095956133995</c:v>
                </c:pt>
                <c:pt idx="303">
                  <c:v>0.21394534668870999</c:v>
                </c:pt>
                <c:pt idx="304">
                  <c:v>9.7040271712761E-2</c:v>
                </c:pt>
                <c:pt idx="305">
                  <c:v>3.8778477944740999E-2</c:v>
                </c:pt>
                <c:pt idx="306">
                  <c:v>7.2681461381917001E-2</c:v>
                </c:pt>
                <c:pt idx="307">
                  <c:v>8.2312496973804994E-2</c:v>
                </c:pt>
                <c:pt idx="308">
                  <c:v>2.9027576197388001E-2</c:v>
                </c:pt>
                <c:pt idx="309">
                  <c:v>0.21280711936544999</c:v>
                </c:pt>
                <c:pt idx="310">
                  <c:v>1.4140926640927001</c:v>
                </c:pt>
                <c:pt idx="311">
                  <c:v>0.77571027459191999</c:v>
                </c:pt>
                <c:pt idx="312">
                  <c:v>0.16528145069889999</c:v>
                </c:pt>
                <c:pt idx="313">
                  <c:v>9.4290698222619998E-2</c:v>
                </c:pt>
                <c:pt idx="314">
                  <c:v>3.7680749846921997E-2</c:v>
                </c:pt>
                <c:pt idx="315">
                  <c:v>0.17420782522718001</c:v>
                </c:pt>
                <c:pt idx="316">
                  <c:v>0.18330513254371</c:v>
                </c:pt>
                <c:pt idx="317">
                  <c:v>0.18296973961999</c:v>
                </c:pt>
                <c:pt idx="318">
                  <c:v>0.21541631544441001</c:v>
                </c:pt>
                <c:pt idx="319">
                  <c:v>0.20560747663550999</c:v>
                </c:pt>
                <c:pt idx="320">
                  <c:v>0.22383883603804999</c:v>
                </c:pt>
                <c:pt idx="321">
                  <c:v>0.25590917550717002</c:v>
                </c:pt>
                <c:pt idx="322">
                  <c:v>0.23669188286071999</c:v>
                </c:pt>
                <c:pt idx="323">
                  <c:v>0.16205204185572999</c:v>
                </c:pt>
                <c:pt idx="324">
                  <c:v>4.6225673739194999E-2</c:v>
                </c:pt>
                <c:pt idx="325">
                  <c:v>0.30032805063993001</c:v>
                </c:pt>
                <c:pt idx="326">
                  <c:v>0.11516491615994</c:v>
                </c:pt>
                <c:pt idx="327">
                  <c:v>5.9816868356877002E-2</c:v>
                </c:pt>
                <c:pt idx="328">
                  <c:v>2.2992734295961999E-2</c:v>
                </c:pt>
                <c:pt idx="329">
                  <c:v>4.1377407935267001E-2</c:v>
                </c:pt>
                <c:pt idx="330">
                  <c:v>2.2977941176470999E-2</c:v>
                </c:pt>
                <c:pt idx="331">
                  <c:v>0.12405237767056999</c:v>
                </c:pt>
                <c:pt idx="332">
                  <c:v>0.73421439060205995</c:v>
                </c:pt>
                <c:pt idx="333">
                  <c:v>0.17310495626822001</c:v>
                </c:pt>
                <c:pt idx="334">
                  <c:v>0.11823556161892</c:v>
                </c:pt>
                <c:pt idx="335">
                  <c:v>9.0843023255814004E-2</c:v>
                </c:pt>
                <c:pt idx="336">
                  <c:v>1.8152114721364999E-2</c:v>
                </c:pt>
                <c:pt idx="337">
                  <c:v>0.13611615245009001</c:v>
                </c:pt>
                <c:pt idx="338">
                  <c:v>5.8903488898958002E-2</c:v>
                </c:pt>
                <c:pt idx="339">
                  <c:v>9.0567404791015993E-3</c:v>
                </c:pt>
                <c:pt idx="340">
                  <c:v>0.16753452569617</c:v>
                </c:pt>
                <c:pt idx="341">
                  <c:v>6.7805804176838E-2</c:v>
                </c:pt>
                <c:pt idx="342">
                  <c:v>8.1311830871392002E-2</c:v>
                </c:pt>
                <c:pt idx="343">
                  <c:v>8.5759422252313006E-2</c:v>
                </c:pt>
                <c:pt idx="344">
                  <c:v>4.9607648597455999E-2</c:v>
                </c:pt>
                <c:pt idx="345">
                  <c:v>0.29299075952219999</c:v>
                </c:pt>
                <c:pt idx="346">
                  <c:v>7.6404494382022001E-2</c:v>
                </c:pt>
                <c:pt idx="347">
                  <c:v>0.13023757129384</c:v>
                </c:pt>
                <c:pt idx="348">
                  <c:v>3.1395766056691997E-2</c:v>
                </c:pt>
                <c:pt idx="349">
                  <c:v>2.24185087208E-2</c:v>
                </c:pt>
                <c:pt idx="350">
                  <c:v>1.3448090371166999E-2</c:v>
                </c:pt>
                <c:pt idx="351">
                  <c:v>-1.3446282102999E-2</c:v>
                </c:pt>
                <c:pt idx="352">
                  <c:v>8.9653935807782002E-3</c:v>
                </c:pt>
                <c:pt idx="353">
                  <c:v>-4.4822949350067001E-3</c:v>
                </c:pt>
                <c:pt idx="354">
                  <c:v>0.11654489219597</c:v>
                </c:pt>
                <c:pt idx="355">
                  <c:v>1.7909111260354001E-2</c:v>
                </c:pt>
                <c:pt idx="356">
                  <c:v>6.2670665651998997E-2</c:v>
                </c:pt>
                <c:pt idx="357">
                  <c:v>0.2147362770098</c:v>
                </c:pt>
                <c:pt idx="358">
                  <c:v>0.15624302486496</c:v>
                </c:pt>
                <c:pt idx="359">
                  <c:v>8.4685327152789994E-2</c:v>
                </c:pt>
                <c:pt idx="360">
                  <c:v>4.8986862614116999E-2</c:v>
                </c:pt>
                <c:pt idx="361">
                  <c:v>3.1158194605180999E-2</c:v>
                </c:pt>
                <c:pt idx="362">
                  <c:v>3.5598273483736002E-2</c:v>
                </c:pt>
                <c:pt idx="363">
                  <c:v>6.2274809839419999E-2</c:v>
                </c:pt>
                <c:pt idx="364">
                  <c:v>3.1118026228051002E-2</c:v>
                </c:pt>
                <c:pt idx="365">
                  <c:v>0.43996089236511998</c:v>
                </c:pt>
                <c:pt idx="366">
                  <c:v>0.11946374054245</c:v>
                </c:pt>
                <c:pt idx="367">
                  <c:v>0.14583701608626001</c:v>
                </c:pt>
                <c:pt idx="368">
                  <c:v>8.8257358457261001E-2</c:v>
                </c:pt>
                <c:pt idx="369">
                  <c:v>0.22044883382566999</c:v>
                </c:pt>
                <c:pt idx="370">
                  <c:v>0.26835598961770002</c:v>
                </c:pt>
                <c:pt idx="371">
                  <c:v>0.54843804843805</c:v>
                </c:pt>
                <c:pt idx="372">
                  <c:v>0.24436008203517001</c:v>
                </c:pt>
                <c:pt idx="373">
                  <c:v>0.30035258782048002</c:v>
                </c:pt>
                <c:pt idx="374">
                  <c:v>2.1699505251280001E-2</c:v>
                </c:pt>
                <c:pt idx="375">
                  <c:v>1.7355838070031E-2</c:v>
                </c:pt>
                <c:pt idx="376">
                  <c:v>4.3382065853976E-3</c:v>
                </c:pt>
                <c:pt idx="377">
                  <c:v>-4.3380183931980001E-3</c:v>
                </c:pt>
                <c:pt idx="378">
                  <c:v>0.13448440414733001</c:v>
                </c:pt>
                <c:pt idx="379">
                  <c:v>0.65852179187244997</c:v>
                </c:pt>
                <c:pt idx="380">
                  <c:v>2.7717999483516</c:v>
                </c:pt>
                <c:pt idx="381">
                  <c:v>1.4741603149342</c:v>
                </c:pt>
                <c:pt idx="382">
                  <c:v>0.54890631448617</c:v>
                </c:pt>
                <c:pt idx="383">
                  <c:v>0.23396133481098</c:v>
                </c:pt>
                <c:pt idx="384">
                  <c:v>0.22522522522523</c:v>
                </c:pt>
                <c:pt idx="385">
                  <c:v>0.13483146067415999</c:v>
                </c:pt>
                <c:pt idx="386">
                  <c:v>6.5284804961645002E-2</c:v>
                </c:pt>
                <c:pt idx="387">
                  <c:v>0.30582286739519998</c:v>
                </c:pt>
                <c:pt idx="388">
                  <c:v>0.33741208992235</c:v>
                </c:pt>
                <c:pt idx="389">
                  <c:v>0.14180374361883</c:v>
                </c:pt>
                <c:pt idx="390">
                  <c:v>3.2366387506574001E-2</c:v>
                </c:pt>
                <c:pt idx="391">
                  <c:v>2.8311425682507999E-2</c:v>
                </c:pt>
                <c:pt idx="392">
                  <c:v>6.0650169820474997E-2</c:v>
                </c:pt>
                <c:pt idx="393">
                  <c:v>0.1939629045945</c:v>
                </c:pt>
                <c:pt idx="394">
                  <c:v>0.19358741681791</c:v>
                </c:pt>
                <c:pt idx="395">
                  <c:v>0.26566839753652999</c:v>
                </c:pt>
                <c:pt idx="396">
                  <c:v>0.13248223533663001</c:v>
                </c:pt>
                <c:pt idx="397">
                  <c:v>7.6176730013631996E-2</c:v>
                </c:pt>
                <c:pt idx="398">
                  <c:v>0.11217499298906</c:v>
                </c:pt>
                <c:pt idx="399">
                  <c:v>0.10404578014326001</c:v>
                </c:pt>
                <c:pt idx="400">
                  <c:v>1.199280431741E-2</c:v>
                </c:pt>
                <c:pt idx="401">
                  <c:v>2.7979854504756999E-2</c:v>
                </c:pt>
                <c:pt idx="402">
                  <c:v>2.7972027972028E-2</c:v>
                </c:pt>
                <c:pt idx="403">
                  <c:v>7.9897730904441994E-3</c:v>
                </c:pt>
                <c:pt idx="404">
                  <c:v>9.5869617320443995E-2</c:v>
                </c:pt>
                <c:pt idx="405">
                  <c:v>8.7796312554872996E-2</c:v>
                </c:pt>
                <c:pt idx="406">
                  <c:v>7.5757575757575996E-2</c:v>
                </c:pt>
                <c:pt idx="407">
                  <c:v>7.9684449579665001E-2</c:v>
                </c:pt>
                <c:pt idx="408">
                  <c:v>6.7677853417731998E-2</c:v>
                </c:pt>
                <c:pt idx="409">
                  <c:v>5.5697008274984E-2</c:v>
                </c:pt>
                <c:pt idx="410">
                  <c:v>3.1809145129225003E-2</c:v>
                </c:pt>
                <c:pt idx="411">
                  <c:v>1.5899515064790998E-2</c:v>
                </c:pt>
                <c:pt idx="412">
                  <c:v>3.9742468802162001E-3</c:v>
                </c:pt>
                <c:pt idx="413">
                  <c:v>-1.5896355760441998E-2</c:v>
                </c:pt>
                <c:pt idx="414">
                  <c:v>3.9747207758654996E-3</c:v>
                </c:pt>
                <c:pt idx="415">
                  <c:v>7.9491255961844001E-3</c:v>
                </c:pt>
                <c:pt idx="416">
                  <c:v>1.9871234401081E-2</c:v>
                </c:pt>
                <c:pt idx="417">
                  <c:v>2.3840743831207999E-2</c:v>
                </c:pt>
                <c:pt idx="418">
                  <c:v>-7.9450204584276991E-3</c:v>
                </c:pt>
                <c:pt idx="419">
                  <c:v>0.27809781097295</c:v>
                </c:pt>
                <c:pt idx="420">
                  <c:v>0.33675369438612002</c:v>
                </c:pt>
                <c:pt idx="421">
                  <c:v>0.22506515043827999</c:v>
                </c:pt>
                <c:pt idx="422">
                  <c:v>0.37820588582909997</c:v>
                </c:pt>
                <c:pt idx="423">
                  <c:v>0.23548804898150999</c:v>
                </c:pt>
                <c:pt idx="424">
                  <c:v>0.12921414307529999</c:v>
                </c:pt>
                <c:pt idx="425">
                  <c:v>0.10949475989363</c:v>
                </c:pt>
                <c:pt idx="426">
                  <c:v>2.734375E-2</c:v>
                </c:pt>
                <c:pt idx="427">
                  <c:v>0.16401765142343999</c:v>
                </c:pt>
                <c:pt idx="428">
                  <c:v>0.24172482357986999</c:v>
                </c:pt>
                <c:pt idx="429">
                  <c:v>0.14390727704096001</c:v>
                </c:pt>
                <c:pt idx="430">
                  <c:v>0.19030604318781999</c:v>
                </c:pt>
                <c:pt idx="431">
                  <c:v>6.2022715819668998E-2</c:v>
                </c:pt>
                <c:pt idx="432">
                  <c:v>6.9732305427498004E-2</c:v>
                </c:pt>
                <c:pt idx="433">
                  <c:v>4.6455808911772999E-2</c:v>
                </c:pt>
                <c:pt idx="434">
                  <c:v>5.0303757303718999E-2</c:v>
                </c:pt>
                <c:pt idx="435">
                  <c:v>-1.5470297029703E-2</c:v>
                </c:pt>
                <c:pt idx="436">
                  <c:v>3.4813554077053999E-2</c:v>
                </c:pt>
                <c:pt idx="437">
                  <c:v>2.3200958972971E-2</c:v>
                </c:pt>
                <c:pt idx="438">
                  <c:v>7.7318591255266994E-2</c:v>
                </c:pt>
                <c:pt idx="439">
                  <c:v>2.3177656738903998E-2</c:v>
                </c:pt>
                <c:pt idx="440">
                  <c:v>0.18924033522573999</c:v>
                </c:pt>
                <c:pt idx="441">
                  <c:v>5.0111787834399998E-2</c:v>
                </c:pt>
                <c:pt idx="442">
                  <c:v>1.1558466576767E-2</c:v>
                </c:pt>
                <c:pt idx="443">
                  <c:v>9.245704599738E-2</c:v>
                </c:pt>
                <c:pt idx="444">
                  <c:v>0.93911169271034001</c:v>
                </c:pt>
                <c:pt idx="445">
                  <c:v>0.38130099900862002</c:v>
                </c:pt>
                <c:pt idx="446">
                  <c:v>0.22791157031072001</c:v>
                </c:pt>
                <c:pt idx="447">
                  <c:v>0.20844387175017001</c:v>
                </c:pt>
                <c:pt idx="448">
                  <c:v>0.18910026095835999</c:v>
                </c:pt>
                <c:pt idx="449">
                  <c:v>0.18496847986108</c:v>
                </c:pt>
                <c:pt idx="450">
                  <c:v>7.1590052750565E-2</c:v>
                </c:pt>
                <c:pt idx="451">
                  <c:v>6.7773636055574002E-2</c:v>
                </c:pt>
                <c:pt idx="452">
                  <c:v>4.8914474921925001E-2</c:v>
                </c:pt>
                <c:pt idx="453">
                  <c:v>1.9481007897706</c:v>
                </c:pt>
                <c:pt idx="454">
                  <c:v>1.7633171019625</c:v>
                </c:pt>
                <c:pt idx="455">
                  <c:v>0.48575364315232</c:v>
                </c:pt>
                <c:pt idx="456">
                  <c:v>0.28138528138528002</c:v>
                </c:pt>
                <c:pt idx="457">
                  <c:v>0.15468738758184</c:v>
                </c:pt>
                <c:pt idx="458">
                  <c:v>5.3877375094285002E-2</c:v>
                </c:pt>
                <c:pt idx="459">
                  <c:v>0</c:v>
                </c:pt>
                <c:pt idx="460">
                  <c:v>7.1797817346353002E-3</c:v>
                </c:pt>
                <c:pt idx="461">
                  <c:v>-1.4358532557973E-2</c:v>
                </c:pt>
                <c:pt idx="462">
                  <c:v>1.077044589646E-2</c:v>
                </c:pt>
                <c:pt idx="463">
                  <c:v>3.5897619987795E-3</c:v>
                </c:pt>
                <c:pt idx="464">
                  <c:v>1.4358532557973E-2</c:v>
                </c:pt>
                <c:pt idx="465">
                  <c:v>0.24047089225467999</c:v>
                </c:pt>
                <c:pt idx="466">
                  <c:v>3.9385584875934999E-2</c:v>
                </c:pt>
                <c:pt idx="467">
                  <c:v>2.5053686471009001E-2</c:v>
                </c:pt>
                <c:pt idx="468">
                  <c:v>2.1469209575267E-2</c:v>
                </c:pt>
                <c:pt idx="469">
                  <c:v>2.8619468393375001E-2</c:v>
                </c:pt>
                <c:pt idx="470">
                  <c:v>1.4305639998569E-2</c:v>
                </c:pt>
                <c:pt idx="471">
                  <c:v>3.5758984444841997E-2</c:v>
                </c:pt>
                <c:pt idx="472">
                  <c:v>2.8596961572833E-2</c:v>
                </c:pt>
                <c:pt idx="473">
                  <c:v>9.6487152914269E-2</c:v>
                </c:pt>
                <c:pt idx="474">
                  <c:v>9.9964298464833998E-2</c:v>
                </c:pt>
                <c:pt idx="475">
                  <c:v>7.1331764034525E-2</c:v>
                </c:pt>
                <c:pt idx="476">
                  <c:v>0.12830565257681001</c:v>
                </c:pt>
                <c:pt idx="477">
                  <c:v>2.1356873353741E-2</c:v>
                </c:pt>
                <c:pt idx="478">
                  <c:v>4.2704626334519998E-2</c:v>
                </c:pt>
                <c:pt idx="479">
                  <c:v>2.4900398406375E-2</c:v>
                </c:pt>
                <c:pt idx="480">
                  <c:v>1.0668942707778E-2</c:v>
                </c:pt>
                <c:pt idx="481">
                  <c:v>1.4223739421094001E-2</c:v>
                </c:pt>
                <c:pt idx="482">
                  <c:v>3.9109720543269999E-2</c:v>
                </c:pt>
                <c:pt idx="483">
                  <c:v>3.5540391655115998E-3</c:v>
                </c:pt>
                <c:pt idx="484">
                  <c:v>1.066173857417E-2</c:v>
                </c:pt>
                <c:pt idx="485">
                  <c:v>-1.421413595821E-2</c:v>
                </c:pt>
                <c:pt idx="486">
                  <c:v>2.8432313324093E-2</c:v>
                </c:pt>
                <c:pt idx="487">
                  <c:v>7.1060579143719998E-3</c:v>
                </c:pt>
                <c:pt idx="488">
                  <c:v>-7.1055529896613999E-3</c:v>
                </c:pt>
                <c:pt idx="489">
                  <c:v>1.4212115828744E-2</c:v>
                </c:pt>
                <c:pt idx="490">
                  <c:v>1.4210096273401999E-2</c:v>
                </c:pt>
                <c:pt idx="491">
                  <c:v>0</c:v>
                </c:pt>
                <c:pt idx="492">
                  <c:v>1.0656057968955E-2</c:v>
                </c:pt>
                <c:pt idx="493">
                  <c:v>3.5516408580763999E-3</c:v>
                </c:pt>
                <c:pt idx="494">
                  <c:v>0</c:v>
                </c:pt>
                <c:pt idx="495">
                  <c:v>-1.0654544163086E-2</c:v>
                </c:pt>
                <c:pt idx="496">
                  <c:v>-1.7759465795268999E-2</c:v>
                </c:pt>
                <c:pt idx="497">
                  <c:v>-1.7762620341753001E-2</c:v>
                </c:pt>
                <c:pt idx="498">
                  <c:v>3.5531552018191999E-3</c:v>
                </c:pt>
                <c:pt idx="499">
                  <c:v>0</c:v>
                </c:pt>
                <c:pt idx="500">
                  <c:v>7.1060579143719998E-3</c:v>
                </c:pt>
                <c:pt idx="501">
                  <c:v>1.0658329484492E-2</c:v>
                </c:pt>
                <c:pt idx="502">
                  <c:v>-7.1047957371225996E-3</c:v>
                </c:pt>
                <c:pt idx="503">
                  <c:v>3.5526502771067001E-3</c:v>
                </c:pt>
                <c:pt idx="504">
                  <c:v>5.6840385093609003E-2</c:v>
                </c:pt>
                <c:pt idx="505">
                  <c:v>2.4853541629682001E-2</c:v>
                </c:pt>
                <c:pt idx="506">
                  <c:v>2.4847366179184999E-2</c:v>
                </c:pt>
                <c:pt idx="507">
                  <c:v>1.0646225912914E-2</c:v>
                </c:pt>
                <c:pt idx="508">
                  <c:v>7.0967284082037998E-3</c:v>
                </c:pt>
                <c:pt idx="509">
                  <c:v>-1.0644337212603E-2</c:v>
                </c:pt>
                <c:pt idx="510">
                  <c:v>-1.0645470352365001E-2</c:v>
                </c:pt>
                <c:pt idx="511">
                  <c:v>0.32649584782454</c:v>
                </c:pt>
                <c:pt idx="512">
                  <c:v>0.21577644145738001</c:v>
                </c:pt>
                <c:pt idx="513">
                  <c:v>1.7648512230419001E-2</c:v>
                </c:pt>
                <c:pt idx="514">
                  <c:v>2.4703557312252999E-2</c:v>
                </c:pt>
                <c:pt idx="515">
                  <c:v>1.0584624069435E-2</c:v>
                </c:pt>
                <c:pt idx="516">
                  <c:v>-1.058350384534E-2</c:v>
                </c:pt>
                <c:pt idx="517">
                  <c:v>1.411283209258E-2</c:v>
                </c:pt>
                <c:pt idx="518">
                  <c:v>1.4110840653332001E-2</c:v>
                </c:pt>
                <c:pt idx="519">
                  <c:v>-1.0581637332017E-2</c:v>
                </c:pt>
                <c:pt idx="520">
                  <c:v>2.8220685762664E-2</c:v>
                </c:pt>
                <c:pt idx="521">
                  <c:v>1.0579771476935999E-2</c:v>
                </c:pt>
                <c:pt idx="522">
                  <c:v>-3.5262174265664999E-3</c:v>
                </c:pt>
                <c:pt idx="523">
                  <c:v>1.0579025319133999E-2</c:v>
                </c:pt>
                <c:pt idx="524">
                  <c:v>4.2311625119001002E-2</c:v>
                </c:pt>
                <c:pt idx="525">
                  <c:v>0</c:v>
                </c:pt>
                <c:pt idx="526">
                  <c:v>-2.1146864977267001E-2</c:v>
                </c:pt>
                <c:pt idx="527">
                  <c:v>0</c:v>
                </c:pt>
                <c:pt idx="528">
                  <c:v>1.0575668911059001E-2</c:v>
                </c:pt>
                <c:pt idx="529">
                  <c:v>6.3447303489601994E-2</c:v>
                </c:pt>
                <c:pt idx="530">
                  <c:v>0.12329153163308</c:v>
                </c:pt>
                <c:pt idx="531">
                  <c:v>1.7591387256798999E-2</c:v>
                </c:pt>
                <c:pt idx="532">
                  <c:v>3.5176586464050002E-3</c:v>
                </c:pt>
                <c:pt idx="533">
                  <c:v>2.4622744380737999E-2</c:v>
                </c:pt>
                <c:pt idx="534">
                  <c:v>7.0333380222252998E-3</c:v>
                </c:pt>
                <c:pt idx="535">
                  <c:v>3.5164216892890001E-3</c:v>
                </c:pt>
                <c:pt idx="536">
                  <c:v>1.0548894124266E-2</c:v>
                </c:pt>
                <c:pt idx="537">
                  <c:v>0</c:v>
                </c:pt>
                <c:pt idx="538">
                  <c:v>1.0547781449967999E-2</c:v>
                </c:pt>
                <c:pt idx="539">
                  <c:v>-3.1640007031112999E-2</c:v>
                </c:pt>
                <c:pt idx="540">
                  <c:v>-1.4066676044451E-2</c:v>
                </c:pt>
                <c:pt idx="541">
                  <c:v>3.5171637591446002E-2</c:v>
                </c:pt>
                <c:pt idx="542">
                  <c:v>2.4611490049926001E-2</c:v>
                </c:pt>
                <c:pt idx="543">
                  <c:v>1.7575310204225002E-2</c:v>
                </c:pt>
                <c:pt idx="544">
                  <c:v>1.4057777465383E-2</c:v>
                </c:pt>
                <c:pt idx="545">
                  <c:v>-7.0279007660412002E-3</c:v>
                </c:pt>
                <c:pt idx="546">
                  <c:v>-7.0283947146472002E-3</c:v>
                </c:pt>
                <c:pt idx="547">
                  <c:v>2.1086666198073999E-2</c:v>
                </c:pt>
                <c:pt idx="548">
                  <c:v>3.5137034434293999E-3</c:v>
                </c:pt>
                <c:pt idx="549">
                  <c:v>1.7567899933241999E-2</c:v>
                </c:pt>
                <c:pt idx="550">
                  <c:v>0</c:v>
                </c:pt>
                <c:pt idx="551">
                  <c:v>0</c:v>
                </c:pt>
                <c:pt idx="552">
                  <c:v>7.3772219489917995E-2</c:v>
                </c:pt>
                <c:pt idx="553">
                  <c:v>2.4572612068663E-2</c:v>
                </c:pt>
                <c:pt idx="554">
                  <c:v>7.0190215483962003E-3</c:v>
                </c:pt>
                <c:pt idx="555">
                  <c:v>-3.5092644581696001E-3</c:v>
                </c:pt>
                <c:pt idx="556">
                  <c:v>3.5093876118617001E-2</c:v>
                </c:pt>
                <c:pt idx="557">
                  <c:v>1.0524469391335001E-2</c:v>
                </c:pt>
                <c:pt idx="558">
                  <c:v>1.7538936438893999E-2</c:v>
                </c:pt>
                <c:pt idx="559">
                  <c:v>-1.4028688668327001E-2</c:v>
                </c:pt>
                <c:pt idx="560">
                  <c:v>0.14030656985512999</c:v>
                </c:pt>
                <c:pt idx="561">
                  <c:v>0.16112648429017001</c:v>
                </c:pt>
                <c:pt idx="562">
                  <c:v>3.8468263682461999E-2</c:v>
                </c:pt>
                <c:pt idx="563">
                  <c:v>3.8453471299727003E-2</c:v>
                </c:pt>
                <c:pt idx="564">
                  <c:v>2.4460984729357E-2</c:v>
                </c:pt>
                <c:pt idx="565">
                  <c:v>1.0480715483509999E-2</c:v>
                </c:pt>
                <c:pt idx="566">
                  <c:v>3.4932057148845001E-2</c:v>
                </c:pt>
                <c:pt idx="567">
                  <c:v>-2.4443901246639001E-2</c:v>
                </c:pt>
                <c:pt idx="568">
                  <c:v>1.3971358714635E-2</c:v>
                </c:pt>
                <c:pt idx="569">
                  <c:v>0</c:v>
                </c:pt>
                <c:pt idx="570">
                  <c:v>2.0954110498009E-2</c:v>
                </c:pt>
                <c:pt idx="571">
                  <c:v>1.0474860335196E-2</c:v>
                </c:pt>
                <c:pt idx="572">
                  <c:v>-3.4912544077087002E-3</c:v>
                </c:pt>
                <c:pt idx="573">
                  <c:v>3.4913763005376998E-3</c:v>
                </c:pt>
                <c:pt idx="574">
                  <c:v>6.9825088154174004E-3</c:v>
                </c:pt>
                <c:pt idx="575">
                  <c:v>-3.4910106475824999E-3</c:v>
                </c:pt>
                <c:pt idx="576">
                  <c:v>-3.4911325233906E-3</c:v>
                </c:pt>
                <c:pt idx="577">
                  <c:v>-1.7456272038543E-2</c:v>
                </c:pt>
                <c:pt idx="578">
                  <c:v>-1.7459319784900999E-2</c:v>
                </c:pt>
                <c:pt idx="579">
                  <c:v>-1.3969894876541E-2</c:v>
                </c:pt>
                <c:pt idx="580">
                  <c:v>2.0957770093261999E-2</c:v>
                </c:pt>
                <c:pt idx="581">
                  <c:v>6.9844595774402E-3</c:v>
                </c:pt>
                <c:pt idx="582">
                  <c:v>-2.0951915354262E-2</c:v>
                </c:pt>
                <c:pt idx="583">
                  <c:v>1.7463588418148001E-2</c:v>
                </c:pt>
                <c:pt idx="584">
                  <c:v>3.4921078362899999E-3</c:v>
                </c:pt>
                <c:pt idx="585">
                  <c:v>-1.3967943569508E-2</c:v>
                </c:pt>
                <c:pt idx="586">
                  <c:v>0</c:v>
                </c:pt>
                <c:pt idx="587">
                  <c:v>4.1909684629623002E-2</c:v>
                </c:pt>
                <c:pt idx="588">
                  <c:v>-3.4910106475824999E-3</c:v>
                </c:pt>
                <c:pt idx="589">
                  <c:v>-1.7455662616952999E-2</c:v>
                </c:pt>
                <c:pt idx="590">
                  <c:v>6.9834840601976002E-3</c:v>
                </c:pt>
                <c:pt idx="591">
                  <c:v>3.4914982018783998E-3</c:v>
                </c:pt>
                <c:pt idx="592">
                  <c:v>-6.9827526010752998E-3</c:v>
                </c:pt>
                <c:pt idx="593">
                  <c:v>3.4916201117318E-3</c:v>
                </c:pt>
                <c:pt idx="594">
                  <c:v>2.0948989211270998E-2</c:v>
                </c:pt>
                <c:pt idx="595">
                  <c:v>-3.4907669214927E-3</c:v>
                </c:pt>
                <c:pt idx="596">
                  <c:v>1.7454443901417E-2</c:v>
                </c:pt>
                <c:pt idx="597">
                  <c:v>3.1412516142543E-2</c:v>
                </c:pt>
                <c:pt idx="598">
                  <c:v>6.9783670621074998E-3</c:v>
                </c:pt>
                <c:pt idx="599">
                  <c:v>-3.4889400600097999E-3</c:v>
                </c:pt>
                <c:pt idx="600">
                  <c:v>-3.4890617912843001E-3</c:v>
                </c:pt>
                <c:pt idx="601">
                  <c:v>4.8848569434752E-2</c:v>
                </c:pt>
                <c:pt idx="602">
                  <c:v>1.3949919787961E-2</c:v>
                </c:pt>
                <c:pt idx="603">
                  <c:v>-3.4869935141920998E-3</c:v>
                </c:pt>
                <c:pt idx="604">
                  <c:v>3.4871151096698E-3</c:v>
                </c:pt>
                <c:pt idx="605">
                  <c:v>1.7434967570960001E-2</c:v>
                </c:pt>
                <c:pt idx="606">
                  <c:v>6.9727713279642998E-3</c:v>
                </c:pt>
                <c:pt idx="607">
                  <c:v>0</c:v>
                </c:pt>
                <c:pt idx="608">
                  <c:v>2.7889140665853001E-2</c:v>
                </c:pt>
                <c:pt idx="609">
                  <c:v>1.0455511797301999E-2</c:v>
                </c:pt>
                <c:pt idx="610">
                  <c:v>3.4848062447728001E-3</c:v>
                </c:pt>
                <c:pt idx="611">
                  <c:v>3.1362163292329999E-2</c:v>
                </c:pt>
                <c:pt idx="612">
                  <c:v>-1.3934369121438001E-2</c:v>
                </c:pt>
                <c:pt idx="613">
                  <c:v>3.8324855410772997E-2</c:v>
                </c:pt>
                <c:pt idx="614">
                  <c:v>5.5723888134294998E-2</c:v>
                </c:pt>
                <c:pt idx="615">
                  <c:v>2.0884820216505999E-2</c:v>
                </c:pt>
                <c:pt idx="616">
                  <c:v>4.5240995301897E-2</c:v>
                </c:pt>
                <c:pt idx="617">
                  <c:v>5.9134548490330001E-2</c:v>
                </c:pt>
                <c:pt idx="618">
                  <c:v>4.5193811924212998E-2</c:v>
                </c:pt>
                <c:pt idx="619">
                  <c:v>0.10077142261450001</c:v>
                </c:pt>
                <c:pt idx="620">
                  <c:v>1.0414135453188001E-2</c:v>
                </c:pt>
                <c:pt idx="621">
                  <c:v>-6.9420340159666999E-3</c:v>
                </c:pt>
                <c:pt idx="622">
                  <c:v>1.3885031935573E-2</c:v>
                </c:pt>
                <c:pt idx="623">
                  <c:v>2.7766208524226E-2</c:v>
                </c:pt>
                <c:pt idx="624">
                  <c:v>3.4698126301179999E-3</c:v>
                </c:pt>
                <c:pt idx="625">
                  <c:v>-1.0409076714895001E-2</c:v>
                </c:pt>
                <c:pt idx="626">
                  <c:v>6.9401068776459001E-3</c:v>
                </c:pt>
                <c:pt idx="627">
                  <c:v>0</c:v>
                </c:pt>
                <c:pt idx="628">
                  <c:v>-1.734906315059E-2</c:v>
                </c:pt>
                <c:pt idx="629">
                  <c:v>2.4292903001908998E-2</c:v>
                </c:pt>
                <c:pt idx="630">
                  <c:v>3.1226146693497998E-2</c:v>
                </c:pt>
                <c:pt idx="631">
                  <c:v>2.7747910235510001E-2</c:v>
                </c:pt>
                <c:pt idx="632">
                  <c:v>1.3870106453067001E-2</c:v>
                </c:pt>
                <c:pt idx="633">
                  <c:v>6.9340914606663999E-3</c:v>
                </c:pt>
                <c:pt idx="634">
                  <c:v>2.0800832033281001E-2</c:v>
                </c:pt>
                <c:pt idx="635">
                  <c:v>4.1593012373920997E-2</c:v>
                </c:pt>
                <c:pt idx="636">
                  <c:v>0.11433322939403</c:v>
                </c:pt>
                <c:pt idx="637">
                  <c:v>6.2292358803987001E-2</c:v>
                </c:pt>
                <c:pt idx="638">
                  <c:v>2.4209725392542999E-2</c:v>
                </c:pt>
                <c:pt idx="639">
                  <c:v>2.7661560803567999E-2</c:v>
                </c:pt>
                <c:pt idx="640">
                  <c:v>4.1480866950119002E-2</c:v>
                </c:pt>
                <c:pt idx="641">
                  <c:v>3.4553056217822002E-2</c:v>
                </c:pt>
                <c:pt idx="642">
                  <c:v>2.4178784843356001E-2</c:v>
                </c:pt>
                <c:pt idx="643">
                  <c:v>2.7626217280199001E-2</c:v>
                </c:pt>
                <c:pt idx="644">
                  <c:v>1.7261617068287001E-2</c:v>
                </c:pt>
                <c:pt idx="645">
                  <c:v>3.4517275896586001E-3</c:v>
                </c:pt>
                <c:pt idx="646">
                  <c:v>-6.9032168990750004E-3</c:v>
                </c:pt>
                <c:pt idx="647">
                  <c:v>3.4518467380047998E-3</c:v>
                </c:pt>
                <c:pt idx="648">
                  <c:v>1.7258637948293E-2</c:v>
                </c:pt>
                <c:pt idx="649">
                  <c:v>1.0353395913859999E-2</c:v>
                </c:pt>
                <c:pt idx="650">
                  <c:v>-3.4507746989199E-3</c:v>
                </c:pt>
                <c:pt idx="651">
                  <c:v>-1.3803575125957999E-2</c:v>
                </c:pt>
                <c:pt idx="652">
                  <c:v>2.4159591357769E-2</c:v>
                </c:pt>
                <c:pt idx="653">
                  <c:v>1.7252682792173998E-2</c:v>
                </c:pt>
                <c:pt idx="654">
                  <c:v>3.7949354860966997E-2</c:v>
                </c:pt>
                <c:pt idx="655">
                  <c:v>1.3794530468669E-2</c:v>
                </c:pt>
                <c:pt idx="656">
                  <c:v>1.0344470880314E-2</c:v>
                </c:pt>
                <c:pt idx="657">
                  <c:v>7.2403806371534998E-2</c:v>
                </c:pt>
                <c:pt idx="658">
                  <c:v>4.1343669250645997E-2</c:v>
                </c:pt>
                <c:pt idx="659">
                  <c:v>3.0994937493542998E-2</c:v>
                </c:pt>
                <c:pt idx="660">
                  <c:v>2.7542518763341E-2</c:v>
                </c:pt>
                <c:pt idx="661">
                  <c:v>1.3767467474357999E-2</c:v>
                </c:pt>
                <c:pt idx="662">
                  <c:v>-1.0324179227751E-2</c:v>
                </c:pt>
                <c:pt idx="663">
                  <c:v>0</c:v>
                </c:pt>
                <c:pt idx="664">
                  <c:v>4.8184477714679E-2</c:v>
                </c:pt>
                <c:pt idx="665">
                  <c:v>-1.0320272455193E-2</c:v>
                </c:pt>
                <c:pt idx="666">
                  <c:v>6.8808917635726002E-3</c:v>
                </c:pt>
                <c:pt idx="667">
                  <c:v>6.8804183294344E-3</c:v>
                </c:pt>
                <c:pt idx="668">
                  <c:v>3.0959752321981001E-2</c:v>
                </c:pt>
                <c:pt idx="669">
                  <c:v>-1.0316723408645E-2</c:v>
                </c:pt>
                <c:pt idx="670">
                  <c:v>0</c:v>
                </c:pt>
                <c:pt idx="671">
                  <c:v>1.0317787866281E-2</c:v>
                </c:pt>
                <c:pt idx="672">
                  <c:v>-3.4389078028817998E-3</c:v>
                </c:pt>
                <c:pt idx="673">
                  <c:v>-3.4390260678176E-3</c:v>
                </c:pt>
                <c:pt idx="674">
                  <c:v>1.0317433022664E-2</c:v>
                </c:pt>
                <c:pt idx="675">
                  <c:v>-3.4387895460798001E-3</c:v>
                </c:pt>
                <c:pt idx="676">
                  <c:v>1.3755631211527E-2</c:v>
                </c:pt>
                <c:pt idx="677">
                  <c:v>1.3753739297872001E-2</c:v>
                </c:pt>
                <c:pt idx="678">
                  <c:v>6.8759239522811003E-3</c:v>
                </c:pt>
                <c:pt idx="679">
                  <c:v>6.8754512014850997E-3</c:v>
                </c:pt>
                <c:pt idx="680">
                  <c:v>-3.4374892578461001E-3</c:v>
                </c:pt>
                <c:pt idx="681">
                  <c:v>2.7500859401855999E-2</c:v>
                </c:pt>
                <c:pt idx="682">
                  <c:v>1.0309986940683E-2</c:v>
                </c:pt>
                <c:pt idx="683">
                  <c:v>-1.3745232122607001E-2</c:v>
                </c:pt>
                <c:pt idx="684">
                  <c:v>-1.3747121696395E-2</c:v>
                </c:pt>
                <c:pt idx="685">
                  <c:v>2.0623517684665998E-2</c:v>
                </c:pt>
                <c:pt idx="686">
                  <c:v>3.4365442111412999E-3</c:v>
                </c:pt>
                <c:pt idx="687">
                  <c:v>-6.8728522336770001E-3</c:v>
                </c:pt>
                <c:pt idx="688">
                  <c:v>-1.3746649254244001E-2</c:v>
                </c:pt>
                <c:pt idx="689">
                  <c:v>2.4059943630989001E-2</c:v>
                </c:pt>
                <c:pt idx="690">
                  <c:v>6.8726160613036998E-3</c:v>
                </c:pt>
                <c:pt idx="691">
                  <c:v>3.4360718826238002E-3</c:v>
                </c:pt>
                <c:pt idx="692">
                  <c:v>3.4359538207806E-3</c:v>
                </c:pt>
                <c:pt idx="693">
                  <c:v>-1.0307507301151E-2</c:v>
                </c:pt>
                <c:pt idx="694">
                  <c:v>-6.8723799051612E-3</c:v>
                </c:pt>
                <c:pt idx="695">
                  <c:v>-1.3745704467354E-2</c:v>
                </c:pt>
                <c:pt idx="696">
                  <c:v>-1.0310695628265001E-2</c:v>
                </c:pt>
                <c:pt idx="697">
                  <c:v>6.8745058948887997E-3</c:v>
                </c:pt>
                <c:pt idx="698">
                  <c:v>0</c:v>
                </c:pt>
                <c:pt idx="699">
                  <c:v>7.5614366729679E-2</c:v>
                </c:pt>
                <c:pt idx="700">
                  <c:v>0.24040938283477001</c:v>
                </c:pt>
                <c:pt idx="701">
                  <c:v>0.61328673724603</c:v>
                </c:pt>
                <c:pt idx="702">
                  <c:v>0.46652591432269003</c:v>
                </c:pt>
                <c:pt idx="703">
                  <c:v>0.18303223401009999</c:v>
                </c:pt>
                <c:pt idx="704">
                  <c:v>5.4132692763136002E-2</c:v>
                </c:pt>
                <c:pt idx="705">
                  <c:v>1.6907314104081E-2</c:v>
                </c:pt>
                <c:pt idx="706">
                  <c:v>0</c:v>
                </c:pt>
                <c:pt idx="707">
                  <c:v>5.7475150449659E-2</c:v>
                </c:pt>
                <c:pt idx="708">
                  <c:v>-3.3789491468152999E-3</c:v>
                </c:pt>
                <c:pt idx="709">
                  <c:v>3.041156991282E-2</c:v>
                </c:pt>
                <c:pt idx="710">
                  <c:v>2.0268216059183001E-2</c:v>
                </c:pt>
                <c:pt idx="711">
                  <c:v>6.7547029619371996E-3</c:v>
                </c:pt>
                <c:pt idx="712">
                  <c:v>-1.3508493465265999E-2</c:v>
                </c:pt>
                <c:pt idx="713">
                  <c:v>0</c:v>
                </c:pt>
                <c:pt idx="714">
                  <c:v>-2.3643057385077999E-2</c:v>
                </c:pt>
                <c:pt idx="715">
                  <c:v>-3.3783783783783998E-3</c:v>
                </c:pt>
                <c:pt idx="716">
                  <c:v>-1.0135477549916999E-2</c:v>
                </c:pt>
                <c:pt idx="717">
                  <c:v>6.7576699553994002E-3</c:v>
                </c:pt>
                <c:pt idx="718">
                  <c:v>1.3514426650449E-2</c:v>
                </c:pt>
                <c:pt idx="719">
                  <c:v>-6.7563002499831E-3</c:v>
                </c:pt>
                <c:pt idx="720">
                  <c:v>3.3783783783783998E-3</c:v>
                </c:pt>
                <c:pt idx="721">
                  <c:v>3.3782642478295002E-3</c:v>
                </c:pt>
                <c:pt idx="722">
                  <c:v>6.7563002499831E-3</c:v>
                </c:pt>
                <c:pt idx="723">
                  <c:v>1.0133765707336999E-2</c:v>
                </c:pt>
                <c:pt idx="724">
                  <c:v>-1.3510318505758999E-2</c:v>
                </c:pt>
                <c:pt idx="725">
                  <c:v>-6.7560720197276996E-3</c:v>
                </c:pt>
                <c:pt idx="726">
                  <c:v>-2.3647849734805999E-2</c:v>
                </c:pt>
                <c:pt idx="727">
                  <c:v>-3.3790633236467E-3</c:v>
                </c:pt>
                <c:pt idx="728">
                  <c:v>0</c:v>
                </c:pt>
                <c:pt idx="729">
                  <c:v>-1.6895887540973001E-2</c:v>
                </c:pt>
                <c:pt idx="730">
                  <c:v>-2.0278491280249E-2</c:v>
                </c:pt>
                <c:pt idx="731">
                  <c:v>-3.3804340477317E-3</c:v>
                </c:pt>
                <c:pt idx="732">
                  <c:v>-2.0283289949629999E-2</c:v>
                </c:pt>
                <c:pt idx="733">
                  <c:v>-3.0431107354184E-2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A47A-41CB-988F-79747FFF756A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Sheet1!$S$2:$S$735</c:f>
              <c:numCache>
                <c:formatCode>General</c:formatCode>
                <c:ptCount val="734"/>
                <c:pt idx="0">
                  <c:v>1.5140045420136E-2</c:v>
                </c:pt>
                <c:pt idx="1">
                  <c:v>4.5413260672115999E-2</c:v>
                </c:pt>
                <c:pt idx="2">
                  <c:v>7.5654410652140998E-3</c:v>
                </c:pt>
                <c:pt idx="3">
                  <c:v>4.5389212497163003E-2</c:v>
                </c:pt>
                <c:pt idx="4">
                  <c:v>3.7807183364839E-2</c:v>
                </c:pt>
                <c:pt idx="5">
                  <c:v>4.5351473922902001E-2</c:v>
                </c:pt>
                <c:pt idx="6">
                  <c:v>0</c:v>
                </c:pt>
                <c:pt idx="7">
                  <c:v>4.5330915684497E-2</c:v>
                </c:pt>
                <c:pt idx="8">
                  <c:v>-7.5517293460202004E-3</c:v>
                </c:pt>
                <c:pt idx="9">
                  <c:v>7.5522996752511E-3</c:v>
                </c:pt>
                <c:pt idx="10">
                  <c:v>3.0206917384080999E-2</c:v>
                </c:pt>
                <c:pt idx="11">
                  <c:v>0.1207911822437</c:v>
                </c:pt>
                <c:pt idx="12">
                  <c:v>3.7701704117026003E-2</c:v>
                </c:pt>
                <c:pt idx="13">
                  <c:v>0.62561242179845</c:v>
                </c:pt>
                <c:pt idx="14">
                  <c:v>0.58426966292134996</c:v>
                </c:pt>
                <c:pt idx="15">
                  <c:v>0.11915400655347</c:v>
                </c:pt>
                <c:pt idx="16">
                  <c:v>8.1820886640880996E-2</c:v>
                </c:pt>
                <c:pt idx="17">
                  <c:v>0</c:v>
                </c:pt>
                <c:pt idx="18">
                  <c:v>7.4321813452247996E-3</c:v>
                </c:pt>
                <c:pt idx="19">
                  <c:v>2.9726516052319001E-2</c:v>
                </c:pt>
                <c:pt idx="20">
                  <c:v>1.4858841010401001E-2</c:v>
                </c:pt>
                <c:pt idx="21">
                  <c:v>0.31198930322389001</c:v>
                </c:pt>
                <c:pt idx="22">
                  <c:v>0.22956161137441</c:v>
                </c:pt>
                <c:pt idx="23">
                  <c:v>1.4776505356483E-2</c:v>
                </c:pt>
                <c:pt idx="24">
                  <c:v>5.1710127797887001E-2</c:v>
                </c:pt>
                <c:pt idx="25">
                  <c:v>0.11075014766686</c:v>
                </c:pt>
                <c:pt idx="26">
                  <c:v>0.16225385352902</c:v>
                </c:pt>
                <c:pt idx="27">
                  <c:v>2.2089684117517001E-2</c:v>
                </c:pt>
                <c:pt idx="28">
                  <c:v>4.4169611307419997E-2</c:v>
                </c:pt>
                <c:pt idx="29">
                  <c:v>3.6791758646063003E-2</c:v>
                </c:pt>
                <c:pt idx="30">
                  <c:v>2.2066936373666999E-2</c:v>
                </c:pt>
                <c:pt idx="31">
                  <c:v>1.4708045300779999E-2</c:v>
                </c:pt>
                <c:pt idx="32">
                  <c:v>2.2058823529411999E-2</c:v>
                </c:pt>
                <c:pt idx="33">
                  <c:v>5.8810556494891003E-2</c:v>
                </c:pt>
                <c:pt idx="34">
                  <c:v>0.12489897876717</c:v>
                </c:pt>
                <c:pt idx="35">
                  <c:v>2.9351335485765E-2</c:v>
                </c:pt>
                <c:pt idx="36">
                  <c:v>0.32276995305164002</c:v>
                </c:pt>
                <c:pt idx="37">
                  <c:v>0.38754021643754999</c:v>
                </c:pt>
                <c:pt idx="38">
                  <c:v>9.4690072110132001E-2</c:v>
                </c:pt>
                <c:pt idx="39">
                  <c:v>2.9107844564109999E-2</c:v>
                </c:pt>
                <c:pt idx="40">
                  <c:v>3.6374217954314003E-2</c:v>
                </c:pt>
                <c:pt idx="41">
                  <c:v>2.1816595156715999E-2</c:v>
                </c:pt>
                <c:pt idx="42">
                  <c:v>4.3623673113276001E-2</c:v>
                </c:pt>
                <c:pt idx="43">
                  <c:v>4.3604651162790997E-2</c:v>
                </c:pt>
                <c:pt idx="44">
                  <c:v>0.19613540607293001</c:v>
                </c:pt>
                <c:pt idx="45">
                  <c:v>0.42050315377365</c:v>
                </c:pt>
                <c:pt idx="46">
                  <c:v>0.20215146920800001</c:v>
                </c:pt>
                <c:pt idx="47">
                  <c:v>7.2051300525973999E-2</c:v>
                </c:pt>
                <c:pt idx="48">
                  <c:v>5.7599539203685997E-2</c:v>
                </c:pt>
                <c:pt idx="49">
                  <c:v>7.1957976541699997E-2</c:v>
                </c:pt>
                <c:pt idx="50">
                  <c:v>5.0334363989357998E-2</c:v>
                </c:pt>
                <c:pt idx="51">
                  <c:v>7.1870058933447998E-3</c:v>
                </c:pt>
                <c:pt idx="52">
                  <c:v>-7.1864893999281001E-3</c:v>
                </c:pt>
                <c:pt idx="53">
                  <c:v>7.1870058933447998E-3</c:v>
                </c:pt>
                <c:pt idx="54">
                  <c:v>7.1864893999281001E-3</c:v>
                </c:pt>
                <c:pt idx="55">
                  <c:v>0</c:v>
                </c:pt>
                <c:pt idx="56">
                  <c:v>9.3417648749640994E-2</c:v>
                </c:pt>
                <c:pt idx="57">
                  <c:v>9.3330461626822001E-2</c:v>
                </c:pt>
                <c:pt idx="58">
                  <c:v>4.3035432506097003E-2</c:v>
                </c:pt>
                <c:pt idx="59">
                  <c:v>-1.4338973329510001E-2</c:v>
                </c:pt>
                <c:pt idx="60">
                  <c:v>2.1511544528897E-2</c:v>
                </c:pt>
                <c:pt idx="61">
                  <c:v>1.4337945372427999E-2</c:v>
                </c:pt>
                <c:pt idx="62">
                  <c:v>7.1679449501828004E-3</c:v>
                </c:pt>
                <c:pt idx="63">
                  <c:v>4.3004587155963003E-2</c:v>
                </c:pt>
                <c:pt idx="64">
                  <c:v>1.4328700386875001E-2</c:v>
                </c:pt>
                <c:pt idx="65">
                  <c:v>5.0143266475645001E-2</c:v>
                </c:pt>
                <c:pt idx="66">
                  <c:v>2.8638934631632001E-2</c:v>
                </c:pt>
                <c:pt idx="67">
                  <c:v>7.873452150884E-2</c:v>
                </c:pt>
                <c:pt idx="68">
                  <c:v>7.1520526391073994E-2</c:v>
                </c:pt>
                <c:pt idx="69">
                  <c:v>-1.4293882218411E-2</c:v>
                </c:pt>
                <c:pt idx="70">
                  <c:v>7.1479628305932998E-3</c:v>
                </c:pt>
                <c:pt idx="71">
                  <c:v>0.19298120220142001</c:v>
                </c:pt>
                <c:pt idx="72">
                  <c:v>0.52789270937365995</c:v>
                </c:pt>
                <c:pt idx="73">
                  <c:v>0.17030939540164999</c:v>
                </c:pt>
                <c:pt idx="74">
                  <c:v>7.0841598186454996E-2</c:v>
                </c:pt>
                <c:pt idx="75">
                  <c:v>7.0791448393034001E-3</c:v>
                </c:pt>
                <c:pt idx="76">
                  <c:v>3.5393218659304997E-2</c:v>
                </c:pt>
                <c:pt idx="77">
                  <c:v>-7.0761392584206004E-3</c:v>
                </c:pt>
                <c:pt idx="78">
                  <c:v>7.0766400113226003E-3</c:v>
                </c:pt>
                <c:pt idx="79">
                  <c:v>7.0761392584206004E-3</c:v>
                </c:pt>
                <c:pt idx="80">
                  <c:v>0</c:v>
                </c:pt>
                <c:pt idx="81">
                  <c:v>-7.0756385763815002E-3</c:v>
                </c:pt>
                <c:pt idx="82">
                  <c:v>0</c:v>
                </c:pt>
                <c:pt idx="83">
                  <c:v>0.19813189923578001</c:v>
                </c:pt>
                <c:pt idx="84">
                  <c:v>9.1807909604519997E-2</c:v>
                </c:pt>
                <c:pt idx="85">
                  <c:v>4.9389684611585001E-2</c:v>
                </c:pt>
                <c:pt idx="86">
                  <c:v>4.9365303244006002E-2</c:v>
                </c:pt>
                <c:pt idx="87">
                  <c:v>6.3438359061112004E-2</c:v>
                </c:pt>
                <c:pt idx="88">
                  <c:v>1.4088475626937E-2</c:v>
                </c:pt>
                <c:pt idx="89">
                  <c:v>1.4086491055078001E-2</c:v>
                </c:pt>
                <c:pt idx="90">
                  <c:v>2.8169014084507001E-2</c:v>
                </c:pt>
                <c:pt idx="91">
                  <c:v>0</c:v>
                </c:pt>
                <c:pt idx="92">
                  <c:v>3.5201351731906999E-2</c:v>
                </c:pt>
                <c:pt idx="93">
                  <c:v>2.8151171792525999E-2</c:v>
                </c:pt>
                <c:pt idx="94">
                  <c:v>-1.4071624569056E-2</c:v>
                </c:pt>
                <c:pt idx="95">
                  <c:v>0</c:v>
                </c:pt>
                <c:pt idx="96">
                  <c:v>2.8147209907818001E-2</c:v>
                </c:pt>
                <c:pt idx="97">
                  <c:v>7.0348223707350999E-2</c:v>
                </c:pt>
                <c:pt idx="98">
                  <c:v>2.8119507908612E-2</c:v>
                </c:pt>
                <c:pt idx="99">
                  <c:v>2.1083702298124E-2</c:v>
                </c:pt>
                <c:pt idx="100">
                  <c:v>-1.4052838673412E-2</c:v>
                </c:pt>
                <c:pt idx="101">
                  <c:v>0</c:v>
                </c:pt>
                <c:pt idx="102">
                  <c:v>-2.1082220660575999E-2</c:v>
                </c:pt>
                <c:pt idx="103">
                  <c:v>7.0288887326914002E-3</c:v>
                </c:pt>
                <c:pt idx="104">
                  <c:v>6.3255552431824999E-2</c:v>
                </c:pt>
                <c:pt idx="105">
                  <c:v>-7.0239516752125001E-3</c:v>
                </c:pt>
                <c:pt idx="106">
                  <c:v>2.1073335206518998E-2</c:v>
                </c:pt>
                <c:pt idx="107">
                  <c:v>0</c:v>
                </c:pt>
                <c:pt idx="108">
                  <c:v>4.2137790575181001E-2</c:v>
                </c:pt>
                <c:pt idx="109">
                  <c:v>7.0200070200070004E-3</c:v>
                </c:pt>
                <c:pt idx="110">
                  <c:v>2.1058542748841998E-2</c:v>
                </c:pt>
                <c:pt idx="111">
                  <c:v>2.1054109060285001E-2</c:v>
                </c:pt>
                <c:pt idx="112">
                  <c:v>-3.5082795397136997E-2</c:v>
                </c:pt>
                <c:pt idx="113">
                  <c:v>4.9133150838773003E-2</c:v>
                </c:pt>
                <c:pt idx="114">
                  <c:v>4.2093447453345999E-2</c:v>
                </c:pt>
                <c:pt idx="115">
                  <c:v>2.8050490883590001E-2</c:v>
                </c:pt>
                <c:pt idx="116">
                  <c:v>0</c:v>
                </c:pt>
                <c:pt idx="117">
                  <c:v>4.9074593381940999E-2</c:v>
                </c:pt>
                <c:pt idx="118">
                  <c:v>2.8028869735828001E-2</c:v>
                </c:pt>
                <c:pt idx="119">
                  <c:v>0</c:v>
                </c:pt>
                <c:pt idx="120">
                  <c:v>0</c:v>
                </c:pt>
                <c:pt idx="121">
                  <c:v>4.9036777583187002E-2</c:v>
                </c:pt>
                <c:pt idx="122">
                  <c:v>2.1005461419969E-2</c:v>
                </c:pt>
                <c:pt idx="123">
                  <c:v>-1.4000700035001999E-2</c:v>
                </c:pt>
                <c:pt idx="124">
                  <c:v>2.1003990758243999E-2</c:v>
                </c:pt>
                <c:pt idx="125">
                  <c:v>6.2998740025200006E-2</c:v>
                </c:pt>
                <c:pt idx="126">
                  <c:v>2.0986358866737002E-2</c:v>
                </c:pt>
                <c:pt idx="127">
                  <c:v>-1.3987970345503E-2</c:v>
                </c:pt>
                <c:pt idx="128">
                  <c:v>4.1969781757134998E-2</c:v>
                </c:pt>
                <c:pt idx="129">
                  <c:v>-2.0976087260523E-2</c:v>
                </c:pt>
                <c:pt idx="130">
                  <c:v>-6.9934960486746998E-3</c:v>
                </c:pt>
                <c:pt idx="131">
                  <c:v>3.4969925863757002E-2</c:v>
                </c:pt>
                <c:pt idx="132">
                  <c:v>-6.9915402363141003E-3</c:v>
                </c:pt>
                <c:pt idx="133">
                  <c:v>-6.992029086841E-3</c:v>
                </c:pt>
                <c:pt idx="134">
                  <c:v>-6.9925180057339E-3</c:v>
                </c:pt>
                <c:pt idx="135">
                  <c:v>6.9930069930069999E-3</c:v>
                </c:pt>
                <c:pt idx="136">
                  <c:v>2.7970072022935E-2</c:v>
                </c:pt>
                <c:pt idx="137">
                  <c:v>6.9905627403006E-3</c:v>
                </c:pt>
                <c:pt idx="138">
                  <c:v>1.3980148189571001E-2</c:v>
                </c:pt>
                <c:pt idx="139">
                  <c:v>1.3978194017333001E-2</c:v>
                </c:pt>
                <c:pt idx="140">
                  <c:v>0</c:v>
                </c:pt>
                <c:pt idx="141">
                  <c:v>1.3976240391335E-2</c:v>
                </c:pt>
                <c:pt idx="142">
                  <c:v>0</c:v>
                </c:pt>
                <c:pt idx="143">
                  <c:v>1.3974287311347E-2</c:v>
                </c:pt>
                <c:pt idx="144">
                  <c:v>6.9861673885705999E-3</c:v>
                </c:pt>
                <c:pt idx="145">
                  <c:v>-2.794271742927E-2</c:v>
                </c:pt>
                <c:pt idx="146">
                  <c:v>-1.3975263783104E-2</c:v>
                </c:pt>
                <c:pt idx="147">
                  <c:v>7.6874694248374995E-2</c:v>
                </c:pt>
                <c:pt idx="148">
                  <c:v>4.1899441340782002E-2</c:v>
                </c:pt>
                <c:pt idx="149">
                  <c:v>-1.3960631020522E-2</c:v>
                </c:pt>
                <c:pt idx="150">
                  <c:v>2.0943870427254999E-2</c:v>
                </c:pt>
                <c:pt idx="151">
                  <c:v>1.3959656592447999E-2</c:v>
                </c:pt>
                <c:pt idx="152">
                  <c:v>3.4894270360807E-2</c:v>
                </c:pt>
                <c:pt idx="153">
                  <c:v>0</c:v>
                </c:pt>
                <c:pt idx="154">
                  <c:v>6.9764197014092E-3</c:v>
                </c:pt>
                <c:pt idx="155">
                  <c:v>6.9759330310429002E-3</c:v>
                </c:pt>
                <c:pt idx="156">
                  <c:v>-2.0926339285714E-2</c:v>
                </c:pt>
                <c:pt idx="157">
                  <c:v>-2.0930719319053999E-2</c:v>
                </c:pt>
                <c:pt idx="158">
                  <c:v>-1.3956734124215E-2</c:v>
                </c:pt>
                <c:pt idx="159">
                  <c:v>1.3958682300391E-2</c:v>
                </c:pt>
                <c:pt idx="160">
                  <c:v>1.6887648290299999</c:v>
                </c:pt>
                <c:pt idx="161">
                  <c:v>4.4880592917925002</c:v>
                </c:pt>
                <c:pt idx="162">
                  <c:v>5.8846709575725997</c:v>
                </c:pt>
                <c:pt idx="163">
                  <c:v>5.1792581565563003</c:v>
                </c:pt>
                <c:pt idx="164">
                  <c:v>2.8896620864539999</c:v>
                </c:pt>
                <c:pt idx="165">
                  <c:v>1.071817504442</c:v>
                </c:pt>
                <c:pt idx="166">
                  <c:v>0.37427696495406998</c:v>
                </c:pt>
                <c:pt idx="167">
                  <c:v>0.51977401129944001</c:v>
                </c:pt>
                <c:pt idx="168">
                  <c:v>0.44964028776977999</c:v>
                </c:pt>
                <c:pt idx="169">
                  <c:v>0.19024171888988001</c:v>
                </c:pt>
                <c:pt idx="170">
                  <c:v>0.1563721657545</c:v>
                </c:pt>
                <c:pt idx="171">
                  <c:v>6.6912010705921995E-2</c:v>
                </c:pt>
                <c:pt idx="172">
                  <c:v>5.5722723726736E-2</c:v>
                </c:pt>
                <c:pt idx="173">
                  <c:v>0.20049008687903999</c:v>
                </c:pt>
                <c:pt idx="174">
                  <c:v>0.31680746998665998</c:v>
                </c:pt>
                <c:pt idx="175">
                  <c:v>0.16621419469223001</c:v>
                </c:pt>
                <c:pt idx="176">
                  <c:v>0.12721942585320001</c:v>
                </c:pt>
                <c:pt idx="177">
                  <c:v>0.25411556734063001</c:v>
                </c:pt>
                <c:pt idx="178">
                  <c:v>0.17632797002424999</c:v>
                </c:pt>
                <c:pt idx="179">
                  <c:v>0.18151815181518</c:v>
                </c:pt>
                <c:pt idx="180">
                  <c:v>0.18667984406742</c:v>
                </c:pt>
                <c:pt idx="181">
                  <c:v>0.12604811749877001</c:v>
                </c:pt>
                <c:pt idx="182">
                  <c:v>0.12041598248495</c:v>
                </c:pt>
                <c:pt idx="183">
                  <c:v>3.2801224579050998E-2</c:v>
                </c:pt>
                <c:pt idx="184">
                  <c:v>4.9185703355557997E-2</c:v>
                </c:pt>
                <c:pt idx="185">
                  <c:v>7.1011088654613003E-2</c:v>
                </c:pt>
                <c:pt idx="186">
                  <c:v>1.0917030567686E-2</c:v>
                </c:pt>
                <c:pt idx="187">
                  <c:v>5.4579194411090003E-3</c:v>
                </c:pt>
                <c:pt idx="188">
                  <c:v>7.0949080390766001E-2</c:v>
                </c:pt>
                <c:pt idx="189">
                  <c:v>5.9991273996509997E-2</c:v>
                </c:pt>
                <c:pt idx="190">
                  <c:v>8.1757235515343002E-2</c:v>
                </c:pt>
                <c:pt idx="191">
                  <c:v>0.10347456704063</c:v>
                </c:pt>
                <c:pt idx="192">
                  <c:v>5.4404004134703997E-2</c:v>
                </c:pt>
                <c:pt idx="193">
                  <c:v>0.39693328258387001</c:v>
                </c:pt>
                <c:pt idx="194">
                  <c:v>0.31954072790295002</c:v>
                </c:pt>
                <c:pt idx="195">
                  <c:v>0.15116341845272999</c:v>
                </c:pt>
                <c:pt idx="196">
                  <c:v>9.1639264729663994E-2</c:v>
                </c:pt>
                <c:pt idx="197">
                  <c:v>8.6169754416200006E-2</c:v>
                </c:pt>
                <c:pt idx="198">
                  <c:v>1.6142918639690002E-2</c:v>
                </c:pt>
                <c:pt idx="199">
                  <c:v>3.2280626244148999E-2</c:v>
                </c:pt>
                <c:pt idx="200">
                  <c:v>5.9162050233958999E-2</c:v>
                </c:pt>
                <c:pt idx="201">
                  <c:v>5.3751881315846003E-3</c:v>
                </c:pt>
                <c:pt idx="202">
                  <c:v>1.0749798441279001E-2</c:v>
                </c:pt>
                <c:pt idx="203">
                  <c:v>4.8368893427204997E-2</c:v>
                </c:pt>
                <c:pt idx="204">
                  <c:v>4.2973785990546E-2</c:v>
                </c:pt>
                <c:pt idx="205">
                  <c:v>3.2216494845361002E-2</c:v>
                </c:pt>
                <c:pt idx="206">
                  <c:v>3.2206119162641003E-2</c:v>
                </c:pt>
                <c:pt idx="207">
                  <c:v>1.6097875080488998E-2</c:v>
                </c:pt>
                <c:pt idx="208">
                  <c:v>4.8285852245291999E-2</c:v>
                </c:pt>
                <c:pt idx="209">
                  <c:v>3.2175032175032002E-2</c:v>
                </c:pt>
                <c:pt idx="210">
                  <c:v>4.8247024766806E-2</c:v>
                </c:pt>
                <c:pt idx="211">
                  <c:v>5.3581953598027997E-2</c:v>
                </c:pt>
                <c:pt idx="212">
                  <c:v>3.7487281101055002E-2</c:v>
                </c:pt>
                <c:pt idx="213">
                  <c:v>1.0706638115632E-2</c:v>
                </c:pt>
                <c:pt idx="214">
                  <c:v>2.6763729793384001E-2</c:v>
                </c:pt>
                <c:pt idx="215">
                  <c:v>0</c:v>
                </c:pt>
                <c:pt idx="216">
                  <c:v>1.070262749505E-2</c:v>
                </c:pt>
                <c:pt idx="217">
                  <c:v>1.0701482155279E-2</c:v>
                </c:pt>
                <c:pt idx="218">
                  <c:v>-1.0700337060617E-2</c:v>
                </c:pt>
                <c:pt idx="219">
                  <c:v>-1.6052223232917998E-2</c:v>
                </c:pt>
                <c:pt idx="220">
                  <c:v>6.4219201541260998E-2</c:v>
                </c:pt>
                <c:pt idx="221">
                  <c:v>6.9526152529682E-2</c:v>
                </c:pt>
                <c:pt idx="222">
                  <c:v>1.0688899577788E-2</c:v>
                </c:pt>
                <c:pt idx="223">
                  <c:v>2.6719392935393001E-2</c:v>
                </c:pt>
                <c:pt idx="224">
                  <c:v>1.6027353349717E-2</c:v>
                </c:pt>
                <c:pt idx="225">
                  <c:v>5.8757545002937998E-2</c:v>
                </c:pt>
                <c:pt idx="226">
                  <c:v>3.2030749519538999E-2</c:v>
                </c:pt>
                <c:pt idx="227">
                  <c:v>2.6683744262995E-2</c:v>
                </c:pt>
                <c:pt idx="228">
                  <c:v>1.6005975564211E-2</c:v>
                </c:pt>
                <c:pt idx="229">
                  <c:v>0</c:v>
                </c:pt>
                <c:pt idx="230">
                  <c:v>-1.0668942707778E-2</c:v>
                </c:pt>
                <c:pt idx="231">
                  <c:v>3.2010243277849001E-2</c:v>
                </c:pt>
                <c:pt idx="232">
                  <c:v>1.0666666666666999E-2</c:v>
                </c:pt>
                <c:pt idx="233">
                  <c:v>4.2662116040956002E-2</c:v>
                </c:pt>
                <c:pt idx="234">
                  <c:v>5.3304904051172997E-2</c:v>
                </c:pt>
                <c:pt idx="235">
                  <c:v>2.6638252530634E-2</c:v>
                </c:pt>
                <c:pt idx="236">
                  <c:v>2.6631158455393E-2</c:v>
                </c:pt>
                <c:pt idx="237">
                  <c:v>5.3248136315229002E-3</c:v>
                </c:pt>
                <c:pt idx="238">
                  <c:v>5.8569831212395999E-2</c:v>
                </c:pt>
                <c:pt idx="239">
                  <c:v>2.1285653469561999E-2</c:v>
                </c:pt>
                <c:pt idx="240">
                  <c:v>5.3202809108321002E-2</c:v>
                </c:pt>
                <c:pt idx="241">
                  <c:v>4.7857066893544999E-2</c:v>
                </c:pt>
                <c:pt idx="242">
                  <c:v>-2.6574541589158E-2</c:v>
                </c:pt>
                <c:pt idx="243">
                  <c:v>5.8479532163742999E-2</c:v>
                </c:pt>
                <c:pt idx="244">
                  <c:v>0.1009510652994</c:v>
                </c:pt>
                <c:pt idx="245">
                  <c:v>6.3694267515923997E-2</c:v>
                </c:pt>
                <c:pt idx="246">
                  <c:v>-5.3044769785699003E-3</c:v>
                </c:pt>
                <c:pt idx="247">
                  <c:v>3.1828550209538002E-2</c:v>
                </c:pt>
                <c:pt idx="248">
                  <c:v>7.4242986689292995E-2</c:v>
                </c:pt>
                <c:pt idx="249">
                  <c:v>3.7093953685548998E-2</c:v>
                </c:pt>
                <c:pt idx="250">
                  <c:v>0.22777836635237</c:v>
                </c:pt>
                <c:pt idx="251">
                  <c:v>0.44923629829290002</c:v>
                </c:pt>
                <c:pt idx="252">
                  <c:v>0.31568978217405003</c:v>
                </c:pt>
                <c:pt idx="253">
                  <c:v>0.45106472254274999</c:v>
                </c:pt>
                <c:pt idx="254">
                  <c:v>5.7435254803675999E-2</c:v>
                </c:pt>
                <c:pt idx="255">
                  <c:v>8.8712623284454006E-2</c:v>
                </c:pt>
                <c:pt idx="256">
                  <c:v>0.12513034410845</c:v>
                </c:pt>
                <c:pt idx="257">
                  <c:v>7.8108727348469006E-2</c:v>
                </c:pt>
                <c:pt idx="258">
                  <c:v>3.6422290441750001E-2</c:v>
                </c:pt>
                <c:pt idx="259">
                  <c:v>0.34328513471340999</c:v>
                </c:pt>
                <c:pt idx="260">
                  <c:v>0.71013891768609005</c:v>
                </c:pt>
                <c:pt idx="261">
                  <c:v>1.3176179937207</c:v>
                </c:pt>
                <c:pt idx="262">
                  <c:v>0.64516129032257996</c:v>
                </c:pt>
                <c:pt idx="263">
                  <c:v>0.25741974560872</c:v>
                </c:pt>
                <c:pt idx="264">
                  <c:v>0.14096561445903999</c:v>
                </c:pt>
                <c:pt idx="265">
                  <c:v>2.5136996631642001E-2</c:v>
                </c:pt>
                <c:pt idx="266">
                  <c:v>5.0261359067149E-2</c:v>
                </c:pt>
                <c:pt idx="267">
                  <c:v>5.525972068723E-2</c:v>
                </c:pt>
                <c:pt idx="268">
                  <c:v>6.0250037656274E-2</c:v>
                </c:pt>
                <c:pt idx="269">
                  <c:v>4.5160319132921997E-2</c:v>
                </c:pt>
                <c:pt idx="270">
                  <c:v>3.5108837395927003E-2</c:v>
                </c:pt>
                <c:pt idx="271">
                  <c:v>5.0137879167710996E-3</c:v>
                </c:pt>
                <c:pt idx="272">
                  <c:v>3.0081219292089002E-2</c:v>
                </c:pt>
                <c:pt idx="273">
                  <c:v>3.0072173215718E-2</c:v>
                </c:pt>
                <c:pt idx="274">
                  <c:v>-1.0021044192804999E-2</c:v>
                </c:pt>
                <c:pt idx="275">
                  <c:v>5.0110242533574004E-3</c:v>
                </c:pt>
                <c:pt idx="276">
                  <c:v>-5.0107731622988996E-3</c:v>
                </c:pt>
                <c:pt idx="277">
                  <c:v>5.0110242533573997E-2</c:v>
                </c:pt>
                <c:pt idx="278">
                  <c:v>-2.5042572373033999E-2</c:v>
                </c:pt>
                <c:pt idx="279">
                  <c:v>3.0058614297880999E-2</c:v>
                </c:pt>
                <c:pt idx="280">
                  <c:v>8.0132218159964005E-2</c:v>
                </c:pt>
                <c:pt idx="281">
                  <c:v>4.0034028924585997E-2</c:v>
                </c:pt>
                <c:pt idx="282">
                  <c:v>0.11004952228503</c:v>
                </c:pt>
                <c:pt idx="283">
                  <c:v>3.4977264777894E-2</c:v>
                </c:pt>
                <c:pt idx="284">
                  <c:v>9.9900099900100004E-3</c:v>
                </c:pt>
                <c:pt idx="285">
                  <c:v>4.4950554390171003E-2</c:v>
                </c:pt>
                <c:pt idx="286">
                  <c:v>-4.9922619939093997E-3</c:v>
                </c:pt>
                <c:pt idx="287">
                  <c:v>6.4902646030953998E-2</c:v>
                </c:pt>
                <c:pt idx="288">
                  <c:v>4.4903457566232999E-2</c:v>
                </c:pt>
                <c:pt idx="289">
                  <c:v>0</c:v>
                </c:pt>
                <c:pt idx="290">
                  <c:v>3.9896269698783002E-2</c:v>
                </c:pt>
                <c:pt idx="291">
                  <c:v>7.4775672981057001E-2</c:v>
                </c:pt>
                <c:pt idx="292">
                  <c:v>2.4906600249066001E-2</c:v>
                </c:pt>
                <c:pt idx="293">
                  <c:v>-4.9800796812749003E-3</c:v>
                </c:pt>
                <c:pt idx="294">
                  <c:v>2.4901638527815E-2</c:v>
                </c:pt>
                <c:pt idx="295">
                  <c:v>0.1593308105955</c:v>
                </c:pt>
                <c:pt idx="296">
                  <c:v>8.4509842911116004E-2</c:v>
                </c:pt>
                <c:pt idx="297">
                  <c:v>2.4834848259076999E-2</c:v>
                </c:pt>
                <c:pt idx="298">
                  <c:v>3.9725891349687001E-2</c:v>
                </c:pt>
                <c:pt idx="299">
                  <c:v>4.4673880671101E-2</c:v>
                </c:pt>
                <c:pt idx="300">
                  <c:v>0.22326966013395999</c:v>
                </c:pt>
                <c:pt idx="301">
                  <c:v>6.4356435643563997E-2</c:v>
                </c:pt>
                <c:pt idx="302">
                  <c:v>2.9683866818383999E-2</c:v>
                </c:pt>
                <c:pt idx="303">
                  <c:v>3.4620901132597998E-2</c:v>
                </c:pt>
                <c:pt idx="304">
                  <c:v>3.4608919212894003E-2</c:v>
                </c:pt>
                <c:pt idx="305">
                  <c:v>-4.9424207977066996E-3</c:v>
                </c:pt>
                <c:pt idx="306">
                  <c:v>2.9655990510083E-2</c:v>
                </c:pt>
                <c:pt idx="307">
                  <c:v>-9.8823994465856001E-3</c:v>
                </c:pt>
                <c:pt idx="308">
                  <c:v>-1.4825064241944999E-2</c:v>
                </c:pt>
                <c:pt idx="309">
                  <c:v>1.4827262393119999E-2</c:v>
                </c:pt>
                <c:pt idx="310">
                  <c:v>9.8833761612966992E-3</c:v>
                </c:pt>
                <c:pt idx="311">
                  <c:v>1.4823599169878E-2</c:v>
                </c:pt>
                <c:pt idx="312">
                  <c:v>1.4821402104639E-2</c:v>
                </c:pt>
                <c:pt idx="313">
                  <c:v>1.4819205690575E-2</c:v>
                </c:pt>
                <c:pt idx="314">
                  <c:v>9.8780066182643997E-3</c:v>
                </c:pt>
                <c:pt idx="315">
                  <c:v>9.8770309644920992E-3</c:v>
                </c:pt>
                <c:pt idx="316">
                  <c:v>4.9380277517160004E-3</c:v>
                </c:pt>
                <c:pt idx="317">
                  <c:v>-4.9377839225754998E-3</c:v>
                </c:pt>
                <c:pt idx="318">
                  <c:v>4.4442249765444003E-2</c:v>
                </c:pt>
                <c:pt idx="319">
                  <c:v>5.4294175715696003E-2</c:v>
                </c:pt>
                <c:pt idx="320">
                  <c:v>7.3997336095901006E-2</c:v>
                </c:pt>
                <c:pt idx="321">
                  <c:v>2.464754017549E-2</c:v>
                </c:pt>
                <c:pt idx="322">
                  <c:v>1.9713173328076001E-2</c:v>
                </c:pt>
                <c:pt idx="323">
                  <c:v>1.4781966001478001E-2</c:v>
                </c:pt>
                <c:pt idx="324">
                  <c:v>-9.8531875061581998E-3</c:v>
                </c:pt>
                <c:pt idx="325">
                  <c:v>3.4489554592038001E-2</c:v>
                </c:pt>
                <c:pt idx="326">
                  <c:v>3.4477663399498003E-2</c:v>
                </c:pt>
                <c:pt idx="327">
                  <c:v>1.4771048744461E-2</c:v>
                </c:pt>
                <c:pt idx="328">
                  <c:v>2.4614778713139E-2</c:v>
                </c:pt>
                <c:pt idx="329">
                  <c:v>3.4452209863176E-2</c:v>
                </c:pt>
                <c:pt idx="330">
                  <c:v>1.9680196801967999E-2</c:v>
                </c:pt>
                <c:pt idx="331">
                  <c:v>3.4433567809533001E-2</c:v>
                </c:pt>
                <c:pt idx="332">
                  <c:v>2.9504327301338E-2</c:v>
                </c:pt>
                <c:pt idx="333">
                  <c:v>4.9159374692754002E-3</c:v>
                </c:pt>
                <c:pt idx="334">
                  <c:v>0</c:v>
                </c:pt>
                <c:pt idx="335">
                  <c:v>1.4747087450229001E-2</c:v>
                </c:pt>
                <c:pt idx="336">
                  <c:v>0</c:v>
                </c:pt>
                <c:pt idx="337">
                  <c:v>3.9319768013368998E-2</c:v>
                </c:pt>
                <c:pt idx="338">
                  <c:v>9.8260784121057005E-3</c:v>
                </c:pt>
                <c:pt idx="339">
                  <c:v>2.4562782471998001E-2</c:v>
                </c:pt>
                <c:pt idx="340">
                  <c:v>9.8227002603015999E-3</c:v>
                </c:pt>
                <c:pt idx="341">
                  <c:v>-1.9643471001326001E-2</c:v>
                </c:pt>
                <c:pt idx="342">
                  <c:v>4.9118326047447999E-3</c:v>
                </c:pt>
                <c:pt idx="343">
                  <c:v>2.4557956777996E-2</c:v>
                </c:pt>
                <c:pt idx="344">
                  <c:v>1.4731156395777E-2</c:v>
                </c:pt>
                <c:pt idx="345">
                  <c:v>4.9096622152395998E-2</c:v>
                </c:pt>
                <c:pt idx="346">
                  <c:v>9.8145058396309996E-3</c:v>
                </c:pt>
                <c:pt idx="347">
                  <c:v>1.4720314033365999E-2</c:v>
                </c:pt>
                <c:pt idx="348">
                  <c:v>0.16680567139283001</c:v>
                </c:pt>
                <c:pt idx="349">
                  <c:v>5.3876671401283001E-2</c:v>
                </c:pt>
                <c:pt idx="350">
                  <c:v>1.4685725474838001E-2</c:v>
                </c:pt>
                <c:pt idx="351">
                  <c:v>-2.9367138172385E-2</c:v>
                </c:pt>
                <c:pt idx="352">
                  <c:v>3.4271725826192999E-2</c:v>
                </c:pt>
                <c:pt idx="353">
                  <c:v>-1.9577133907595998E-2</c:v>
                </c:pt>
                <c:pt idx="354">
                  <c:v>-4.8952418249461997E-3</c:v>
                </c:pt>
                <c:pt idx="355">
                  <c:v>1.4686444411808001E-2</c:v>
                </c:pt>
                <c:pt idx="356">
                  <c:v>5.8737151248163998E-2</c:v>
                </c:pt>
                <c:pt idx="357">
                  <c:v>0.10272967420018</c:v>
                </c:pt>
                <c:pt idx="358">
                  <c:v>3.9094951864340997E-2</c:v>
                </c:pt>
                <c:pt idx="359">
                  <c:v>5.8619510527086999E-2</c:v>
                </c:pt>
                <c:pt idx="360">
                  <c:v>2.4410486745106E-2</c:v>
                </c:pt>
                <c:pt idx="361">
                  <c:v>7.3213588442015004E-2</c:v>
                </c:pt>
                <c:pt idx="362">
                  <c:v>3.4141345168999998E-2</c:v>
                </c:pt>
                <c:pt idx="363">
                  <c:v>1.4627011214042E-2</c:v>
                </c:pt>
                <c:pt idx="364">
                  <c:v>3.8999658752985999E-2</c:v>
                </c:pt>
                <c:pt idx="365">
                  <c:v>9.7461137371473005E-3</c:v>
                </c:pt>
                <c:pt idx="366">
                  <c:v>3.4108073868342997E-2</c:v>
                </c:pt>
                <c:pt idx="367">
                  <c:v>0</c:v>
                </c:pt>
                <c:pt idx="368">
                  <c:v>0.29712615684364002</c:v>
                </c:pt>
                <c:pt idx="369">
                  <c:v>0.29138944198922001</c:v>
                </c:pt>
                <c:pt idx="370">
                  <c:v>5.8108566171129999E-2</c:v>
                </c:pt>
                <c:pt idx="371">
                  <c:v>4.8395683105067E-3</c:v>
                </c:pt>
                <c:pt idx="372">
                  <c:v>3.8714672861014002E-2</c:v>
                </c:pt>
                <c:pt idx="373">
                  <c:v>0.12577399380804999</c:v>
                </c:pt>
                <c:pt idx="374">
                  <c:v>0.25123200309208998</c:v>
                </c:pt>
                <c:pt idx="375">
                  <c:v>0.4</c:v>
                </c:pt>
                <c:pt idx="376">
                  <c:v>4.8000768012288003E-2</c:v>
                </c:pt>
                <c:pt idx="377">
                  <c:v>9.5955476658829992E-3</c:v>
                </c:pt>
                <c:pt idx="378">
                  <c:v>3.8378508035499997E-2</c:v>
                </c:pt>
                <c:pt idx="379">
                  <c:v>0</c:v>
                </c:pt>
                <c:pt idx="380">
                  <c:v>2.3977365367092999E-2</c:v>
                </c:pt>
                <c:pt idx="381">
                  <c:v>4.7943235209511999E-2</c:v>
                </c:pt>
                <c:pt idx="382">
                  <c:v>3.3544182480352999E-2</c:v>
                </c:pt>
                <c:pt idx="383">
                  <c:v>2.3952095808382999E-2</c:v>
                </c:pt>
                <c:pt idx="384">
                  <c:v>-4.7892720306512999E-3</c:v>
                </c:pt>
                <c:pt idx="385">
                  <c:v>2.3947507064515001E-2</c:v>
                </c:pt>
                <c:pt idx="386">
                  <c:v>1.9153418885271001E-2</c:v>
                </c:pt>
                <c:pt idx="387">
                  <c:v>3.8299502106473003E-2</c:v>
                </c:pt>
                <c:pt idx="388">
                  <c:v>1.9142419601838E-2</c:v>
                </c:pt>
                <c:pt idx="389">
                  <c:v>4.7846889952153004E-3</c:v>
                </c:pt>
                <c:pt idx="390">
                  <c:v>3.3491220515765002E-2</c:v>
                </c:pt>
                <c:pt idx="391">
                  <c:v>9.5657164721637995E-3</c:v>
                </c:pt>
                <c:pt idx="392">
                  <c:v>0</c:v>
                </c:pt>
                <c:pt idx="393">
                  <c:v>4.3041606886657001E-2</c:v>
                </c:pt>
                <c:pt idx="394">
                  <c:v>9.5606864572876007E-3</c:v>
                </c:pt>
                <c:pt idx="395">
                  <c:v>1.4339658716122999E-2</c:v>
                </c:pt>
                <c:pt idx="396">
                  <c:v>2.8675205505639002E-2</c:v>
                </c:pt>
                <c:pt idx="397">
                  <c:v>-9.5556617295747999E-3</c:v>
                </c:pt>
                <c:pt idx="398">
                  <c:v>1.9113149847095001E-2</c:v>
                </c:pt>
                <c:pt idx="399">
                  <c:v>3.8218994840435998E-2</c:v>
                </c:pt>
                <c:pt idx="400">
                  <c:v>4.7755491881565998E-2</c:v>
                </c:pt>
                <c:pt idx="401">
                  <c:v>3.3412887828162E-2</c:v>
                </c:pt>
                <c:pt idx="402">
                  <c:v>3.3401727346470997E-2</c:v>
                </c:pt>
                <c:pt idx="403">
                  <c:v>4.7700820454112001E-3</c:v>
                </c:pt>
                <c:pt idx="404">
                  <c:v>1.4309563558311001E-2</c:v>
                </c:pt>
                <c:pt idx="405">
                  <c:v>1.4307516215184999E-2</c:v>
                </c:pt>
                <c:pt idx="406">
                  <c:v>-2.3842449096371E-2</c:v>
                </c:pt>
                <c:pt idx="407">
                  <c:v>-9.5392540303347994E-3</c:v>
                </c:pt>
                <c:pt idx="408">
                  <c:v>-1.4310246136234E-2</c:v>
                </c:pt>
                <c:pt idx="409">
                  <c:v>-4.7707647535899997E-3</c:v>
                </c:pt>
                <c:pt idx="410">
                  <c:v>-9.5419847328244E-3</c:v>
                </c:pt>
                <c:pt idx="411">
                  <c:v>3.8171581257754002E-2</c:v>
                </c:pt>
                <c:pt idx="412">
                  <c:v>9.5392540303347994E-3</c:v>
                </c:pt>
                <c:pt idx="413">
                  <c:v>5.2460892789011997E-2</c:v>
                </c:pt>
                <c:pt idx="414">
                  <c:v>1.9066685733352001E-2</c:v>
                </c:pt>
                <c:pt idx="415">
                  <c:v>-9.5315255206595995E-3</c:v>
                </c:pt>
                <c:pt idx="416">
                  <c:v>-4.7662170535246002E-3</c:v>
                </c:pt>
                <c:pt idx="417">
                  <c:v>0</c:v>
                </c:pt>
                <c:pt idx="418">
                  <c:v>2.3832221163012E-2</c:v>
                </c:pt>
                <c:pt idx="419">
                  <c:v>4.7653085537288998E-3</c:v>
                </c:pt>
                <c:pt idx="420">
                  <c:v>-4.7650814828933998E-3</c:v>
                </c:pt>
                <c:pt idx="421">
                  <c:v>1.4295925661187E-2</c:v>
                </c:pt>
                <c:pt idx="422">
                  <c:v>2.8587764436821001E-2</c:v>
                </c:pt>
                <c:pt idx="423">
                  <c:v>1.9053062779841999E-2</c:v>
                </c:pt>
                <c:pt idx="424">
                  <c:v>5.2385941518239998E-2</c:v>
                </c:pt>
                <c:pt idx="425">
                  <c:v>3.3319053738873998E-2</c:v>
                </c:pt>
                <c:pt idx="426">
                  <c:v>3.8066235249334002E-2</c:v>
                </c:pt>
                <c:pt idx="427">
                  <c:v>0</c:v>
                </c:pt>
                <c:pt idx="428">
                  <c:v>0</c:v>
                </c:pt>
                <c:pt idx="429">
                  <c:v>1.4269406392694001E-2</c:v>
                </c:pt>
                <c:pt idx="430">
                  <c:v>1.4267370523612001E-2</c:v>
                </c:pt>
                <c:pt idx="431">
                  <c:v>-1.9020446980504001E-2</c:v>
                </c:pt>
                <c:pt idx="432">
                  <c:v>-9.5120327213926003E-3</c:v>
                </c:pt>
                <c:pt idx="433">
                  <c:v>0</c:v>
                </c:pt>
                <c:pt idx="434">
                  <c:v>9.5129375951293997E-3</c:v>
                </c:pt>
                <c:pt idx="435">
                  <c:v>3.3292114524874003E-2</c:v>
                </c:pt>
                <c:pt idx="436">
                  <c:v>8.0825369657205007E-2</c:v>
                </c:pt>
                <c:pt idx="437">
                  <c:v>0.20427553444181001</c:v>
                </c:pt>
                <c:pt idx="438">
                  <c:v>0.14696818849855001</c:v>
                </c:pt>
                <c:pt idx="439">
                  <c:v>0.22249573944329001</c:v>
                </c:pt>
                <c:pt idx="440">
                  <c:v>0.11808606112135001</c:v>
                </c:pt>
                <c:pt idx="441">
                  <c:v>6.1332326854123001E-2</c:v>
                </c:pt>
                <c:pt idx="442">
                  <c:v>2.3574897449196001E-2</c:v>
                </c:pt>
                <c:pt idx="443">
                  <c:v>-1.4141604600735E-2</c:v>
                </c:pt>
                <c:pt idx="444">
                  <c:v>1.4143604733393E-2</c:v>
                </c:pt>
                <c:pt idx="445">
                  <c:v>2.8283209201471E-2</c:v>
                </c:pt>
                <c:pt idx="446">
                  <c:v>6.5975494816210997E-2</c:v>
                </c:pt>
                <c:pt idx="447">
                  <c:v>3.7675426203258998E-2</c:v>
                </c:pt>
                <c:pt idx="448">
                  <c:v>1.8830618585821E-2</c:v>
                </c:pt>
                <c:pt idx="449">
                  <c:v>6.5894756660077006E-2</c:v>
                </c:pt>
                <c:pt idx="450">
                  <c:v>0.12229539040452</c:v>
                </c:pt>
                <c:pt idx="451">
                  <c:v>3.2885464624635999E-2</c:v>
                </c:pt>
                <c:pt idx="452">
                  <c:v>9.3927581834406006E-3</c:v>
                </c:pt>
                <c:pt idx="453">
                  <c:v>3.7567504108946E-2</c:v>
                </c:pt>
                <c:pt idx="454">
                  <c:v>3.2859221705863001E-2</c:v>
                </c:pt>
                <c:pt idx="455">
                  <c:v>9.3852651337400003E-3</c:v>
                </c:pt>
                <c:pt idx="456">
                  <c:v>2.8153153153153001E-2</c:v>
                </c:pt>
                <c:pt idx="457">
                  <c:v>1.4072614691810001E-2</c:v>
                </c:pt>
                <c:pt idx="458">
                  <c:v>-2.3451057642700002E-2</c:v>
                </c:pt>
                <c:pt idx="459">
                  <c:v>1.4073935072246E-2</c:v>
                </c:pt>
                <c:pt idx="460">
                  <c:v>-1.8762606125991E-2</c:v>
                </c:pt>
                <c:pt idx="461">
                  <c:v>2.8149190710766998E-2</c:v>
                </c:pt>
                <c:pt idx="462">
                  <c:v>9.3804230570799004E-3</c:v>
                </c:pt>
                <c:pt idx="463">
                  <c:v>3.2828401256858999E-2</c:v>
                </c:pt>
                <c:pt idx="464">
                  <c:v>3.7505860290669997E-2</c:v>
                </c:pt>
                <c:pt idx="465">
                  <c:v>-4.6864748336301002E-3</c:v>
                </c:pt>
                <c:pt idx="466">
                  <c:v>1.4060083423161999E-2</c:v>
                </c:pt>
                <c:pt idx="467">
                  <c:v>-1.4058106841612E-2</c:v>
                </c:pt>
                <c:pt idx="468">
                  <c:v>4.6866944743871996E-3</c:v>
                </c:pt>
                <c:pt idx="469">
                  <c:v>4.6864748336301002E-3</c:v>
                </c:pt>
                <c:pt idx="470">
                  <c:v>0.1593326772576</c:v>
                </c:pt>
                <c:pt idx="471">
                  <c:v>0.47255883591447001</c:v>
                </c:pt>
                <c:pt idx="472">
                  <c:v>0.67523516811026996</c:v>
                </c:pt>
                <c:pt idx="473">
                  <c:v>0.62445071464915003</c:v>
                </c:pt>
                <c:pt idx="474">
                  <c:v>1.5353498207226</c:v>
                </c:pt>
                <c:pt idx="475">
                  <c:v>1.0729808040565001</c:v>
                </c:pt>
                <c:pt idx="476">
                  <c:v>2.1814109742441001</c:v>
                </c:pt>
                <c:pt idx="477">
                  <c:v>1.7315448009818999</c:v>
                </c:pt>
                <c:pt idx="478">
                  <c:v>0.67652001551256002</c:v>
                </c:pt>
                <c:pt idx="479">
                  <c:v>0.40232836843005998</c:v>
                </c:pt>
                <c:pt idx="480">
                  <c:v>0.17904339670901001</c:v>
                </c:pt>
                <c:pt idx="481">
                  <c:v>0.22127659574468</c:v>
                </c:pt>
                <c:pt idx="482">
                  <c:v>5.5197010869565001E-2</c:v>
                </c:pt>
                <c:pt idx="483">
                  <c:v>6.7897305325695004E-2</c:v>
                </c:pt>
                <c:pt idx="484">
                  <c:v>2.9684915822059999E-2</c:v>
                </c:pt>
                <c:pt idx="485">
                  <c:v>5.5112769204680001E-2</c:v>
                </c:pt>
                <c:pt idx="486">
                  <c:v>4.6608194568026999E-2</c:v>
                </c:pt>
                <c:pt idx="487">
                  <c:v>-1.2705404031848E-2</c:v>
                </c:pt>
                <c:pt idx="488">
                  <c:v>3.3885382693040998E-2</c:v>
                </c:pt>
                <c:pt idx="489">
                  <c:v>4.2342380488631003E-2</c:v>
                </c:pt>
                <c:pt idx="490">
                  <c:v>9.7346256401574002E-2</c:v>
                </c:pt>
                <c:pt idx="491">
                  <c:v>9.3023255813953001E-2</c:v>
                </c:pt>
                <c:pt idx="492">
                  <c:v>0.10138560324434</c:v>
                </c:pt>
                <c:pt idx="493">
                  <c:v>2.5320729237002002E-2</c:v>
                </c:pt>
                <c:pt idx="494">
                  <c:v>3.3752425955615999E-2</c:v>
                </c:pt>
                <c:pt idx="495">
                  <c:v>0.31210459721636002</c:v>
                </c:pt>
                <c:pt idx="496">
                  <c:v>0.23545240497813999</c:v>
                </c:pt>
                <c:pt idx="497">
                  <c:v>9.6476510067113996E-2</c:v>
                </c:pt>
                <c:pt idx="498">
                  <c:v>7.9621170850269998E-2</c:v>
                </c:pt>
                <c:pt idx="499">
                  <c:v>7.9557825977723998E-2</c:v>
                </c:pt>
                <c:pt idx="500">
                  <c:v>4.6023178946487997E-2</c:v>
                </c:pt>
                <c:pt idx="501">
                  <c:v>2.5092004014721E-2</c:v>
                </c:pt>
                <c:pt idx="502">
                  <c:v>3.7628564261226002E-2</c:v>
                </c:pt>
                <c:pt idx="503">
                  <c:v>8.3587578885777995E-3</c:v>
                </c:pt>
                <c:pt idx="504">
                  <c:v>3.3432237034561003E-2</c:v>
                </c:pt>
                <c:pt idx="505">
                  <c:v>8.3552659063375005E-3</c:v>
                </c:pt>
                <c:pt idx="506">
                  <c:v>1.6709135719954998E-2</c:v>
                </c:pt>
                <c:pt idx="507">
                  <c:v>7.5178549054002994E-2</c:v>
                </c:pt>
                <c:pt idx="508">
                  <c:v>7.5122073369224995E-2</c:v>
                </c:pt>
                <c:pt idx="509">
                  <c:v>6.2554735393468994E-2</c:v>
                </c:pt>
                <c:pt idx="510">
                  <c:v>4.1677085938151004E-3</c:v>
                </c:pt>
                <c:pt idx="511">
                  <c:v>1.2502604709314E-2</c:v>
                </c:pt>
                <c:pt idx="512">
                  <c:v>2.5002083506959E-2</c:v>
                </c:pt>
                <c:pt idx="513">
                  <c:v>0.14164305949007999</c:v>
                </c:pt>
                <c:pt idx="514">
                  <c:v>9.5681837091271996E-2</c:v>
                </c:pt>
                <c:pt idx="515">
                  <c:v>4.5717135613648999E-2</c:v>
                </c:pt>
                <c:pt idx="516">
                  <c:v>8.3084081090063003E-3</c:v>
                </c:pt>
                <c:pt idx="517">
                  <c:v>0</c:v>
                </c:pt>
                <c:pt idx="518">
                  <c:v>-1.2461576804852E-2</c:v>
                </c:pt>
                <c:pt idx="519">
                  <c:v>8.3087532715716006E-3</c:v>
                </c:pt>
                <c:pt idx="520">
                  <c:v>1.2462094462676E-2</c:v>
                </c:pt>
                <c:pt idx="521">
                  <c:v>2.4921083236418E-2</c:v>
                </c:pt>
                <c:pt idx="522">
                  <c:v>2.9067353209866E-2</c:v>
                </c:pt>
                <c:pt idx="523">
                  <c:v>1.2453817094939999E-2</c:v>
                </c:pt>
                <c:pt idx="524">
                  <c:v>2.4904532624938001E-2</c:v>
                </c:pt>
                <c:pt idx="525">
                  <c:v>0</c:v>
                </c:pt>
                <c:pt idx="526">
                  <c:v>8.2994439372561998E-3</c:v>
                </c:pt>
                <c:pt idx="527">
                  <c:v>9.9585062240664005E-2</c:v>
                </c:pt>
                <c:pt idx="528">
                  <c:v>9.9485989056541005E-2</c:v>
                </c:pt>
                <c:pt idx="529">
                  <c:v>0.10352824250456</c:v>
                </c:pt>
                <c:pt idx="530">
                  <c:v>4.5505315848260001E-2</c:v>
                </c:pt>
                <c:pt idx="531">
                  <c:v>5.7889513728084999E-2</c:v>
                </c:pt>
                <c:pt idx="532">
                  <c:v>5.7856021158773002E-2</c:v>
                </c:pt>
                <c:pt idx="533">
                  <c:v>4.1301833801421002E-2</c:v>
                </c:pt>
                <c:pt idx="534">
                  <c:v>2.4770869457518E-2</c:v>
                </c:pt>
                <c:pt idx="535">
                  <c:v>8.2549116724451005E-2</c:v>
                </c:pt>
                <c:pt idx="536">
                  <c:v>5.3612669086110003E-2</c:v>
                </c:pt>
                <c:pt idx="537">
                  <c:v>4.1218416388442002E-2</c:v>
                </c:pt>
                <c:pt idx="538">
                  <c:v>2.4720860285938E-2</c:v>
                </c:pt>
                <c:pt idx="539">
                  <c:v>7.4144251760925997E-2</c:v>
                </c:pt>
                <c:pt idx="540">
                  <c:v>9.0553611854291005E-2</c:v>
                </c:pt>
                <c:pt idx="541">
                  <c:v>5.7572891392853001E-2</c:v>
                </c:pt>
                <c:pt idx="542">
                  <c:v>0.55484772512433</c:v>
                </c:pt>
                <c:pt idx="543">
                  <c:v>1.2057549252023001</c:v>
                </c:pt>
                <c:pt idx="544">
                  <c:v>0.52501918339324005</c:v>
                </c:pt>
                <c:pt idx="545">
                  <c:v>0.14061307299827</c:v>
                </c:pt>
                <c:pt idx="546">
                  <c:v>8.4249378159352004E-2</c:v>
                </c:pt>
                <c:pt idx="547">
                  <c:v>5.6118972221109002E-2</c:v>
                </c:pt>
                <c:pt idx="548">
                  <c:v>3.2049997996875003E-2</c:v>
                </c:pt>
                <c:pt idx="549">
                  <c:v>4.0049661580359996E-3</c:v>
                </c:pt>
                <c:pt idx="550">
                  <c:v>2.4028834601522001E-2</c:v>
                </c:pt>
                <c:pt idx="551">
                  <c:v>2.8026905829596001E-2</c:v>
                </c:pt>
                <c:pt idx="552">
                  <c:v>4.8032662210303001E-2</c:v>
                </c:pt>
                <c:pt idx="553">
                  <c:v>4.4008801760351997E-2</c:v>
                </c:pt>
                <c:pt idx="554">
                  <c:v>5.9985603455170997E-2</c:v>
                </c:pt>
                <c:pt idx="555">
                  <c:v>3.9966428200312001E-2</c:v>
                </c:pt>
                <c:pt idx="556">
                  <c:v>1.9975230713915E-2</c:v>
                </c:pt>
                <c:pt idx="557">
                  <c:v>7.9884965649465005E-3</c:v>
                </c:pt>
                <c:pt idx="558">
                  <c:v>7.9878584551482008E-3</c:v>
                </c:pt>
                <c:pt idx="559">
                  <c:v>1.5974440894569002E-2</c:v>
                </c:pt>
                <c:pt idx="560">
                  <c:v>3.9929723686312002E-3</c:v>
                </c:pt>
                <c:pt idx="561">
                  <c:v>3.1942503493711E-2</c:v>
                </c:pt>
                <c:pt idx="562">
                  <c:v>4.7898455274817002E-2</c:v>
                </c:pt>
                <c:pt idx="563">
                  <c:v>-1.1968880909635E-2</c:v>
                </c:pt>
                <c:pt idx="564">
                  <c:v>3.990104540739E-3</c:v>
                </c:pt>
                <c:pt idx="565">
                  <c:v>0</c:v>
                </c:pt>
                <c:pt idx="566">
                  <c:v>-7.9798906754976993E-3</c:v>
                </c:pt>
                <c:pt idx="567">
                  <c:v>3.9902637564342997E-3</c:v>
                </c:pt>
                <c:pt idx="568">
                  <c:v>0</c:v>
                </c:pt>
                <c:pt idx="569">
                  <c:v>2.3940627244434E-2</c:v>
                </c:pt>
                <c:pt idx="570">
                  <c:v>1.5956598053294999E-2</c:v>
                </c:pt>
                <c:pt idx="571">
                  <c:v>-1.5954052329292E-2</c:v>
                </c:pt>
                <c:pt idx="572">
                  <c:v>7.9782990266474996E-3</c:v>
                </c:pt>
                <c:pt idx="573">
                  <c:v>7.9776625448744008E-3</c:v>
                </c:pt>
                <c:pt idx="574">
                  <c:v>5.5839183152521003E-2</c:v>
                </c:pt>
                <c:pt idx="575">
                  <c:v>2.3917723032766999E-2</c:v>
                </c:pt>
                <c:pt idx="576">
                  <c:v>2.3912003825920999E-2</c:v>
                </c:pt>
                <c:pt idx="577">
                  <c:v>-3.9843812255956996E-3</c:v>
                </c:pt>
                <c:pt idx="578">
                  <c:v>5.5783559788021998E-2</c:v>
                </c:pt>
                <c:pt idx="579">
                  <c:v>3.5840866552506997E-2</c:v>
                </c:pt>
                <c:pt idx="580">
                  <c:v>1.9904458598725999E-2</c:v>
                </c:pt>
                <c:pt idx="581">
                  <c:v>-1.1940298507463001E-2</c:v>
                </c:pt>
                <c:pt idx="582">
                  <c:v>6.7669771515006999E-2</c:v>
                </c:pt>
                <c:pt idx="583">
                  <c:v>0.17104896773937001</c:v>
                </c:pt>
                <c:pt idx="584">
                  <c:v>6.7508537844491998E-2</c:v>
                </c:pt>
                <c:pt idx="585">
                  <c:v>0.24604150958370999</c:v>
                </c:pt>
                <c:pt idx="586">
                  <c:v>0.21772693084201</c:v>
                </c:pt>
                <c:pt idx="587">
                  <c:v>8.2951493126875997E-2</c:v>
                </c:pt>
                <c:pt idx="588">
                  <c:v>1.9733985870466E-2</c:v>
                </c:pt>
                <c:pt idx="589">
                  <c:v>5.5244258543129997E-2</c:v>
                </c:pt>
                <c:pt idx="590">
                  <c:v>3.5494557501183001E-2</c:v>
                </c:pt>
                <c:pt idx="591">
                  <c:v>2.3654642223535999E-2</c:v>
                </c:pt>
                <c:pt idx="592">
                  <c:v>0</c:v>
                </c:pt>
                <c:pt idx="593">
                  <c:v>7.8830160419376006E-3</c:v>
                </c:pt>
                <c:pt idx="594">
                  <c:v>1.1823592007252E-2</c:v>
                </c:pt>
                <c:pt idx="595">
                  <c:v>0.11428121059269</c:v>
                </c:pt>
                <c:pt idx="596">
                  <c:v>2.7553631174965999E-2</c:v>
                </c:pt>
                <c:pt idx="597">
                  <c:v>5.1156933732094997E-2</c:v>
                </c:pt>
                <c:pt idx="598">
                  <c:v>0.12586037364798</c:v>
                </c:pt>
                <c:pt idx="599">
                  <c:v>0.11391758651844</c:v>
                </c:pt>
                <c:pt idx="600">
                  <c:v>5.8855842423290998E-2</c:v>
                </c:pt>
                <c:pt idx="601">
                  <c:v>1.1764244539430001E-2</c:v>
                </c:pt>
                <c:pt idx="602">
                  <c:v>1.9604767879547999E-2</c:v>
                </c:pt>
                <c:pt idx="603">
                  <c:v>7.8403700654670998E-3</c:v>
                </c:pt>
                <c:pt idx="604">
                  <c:v>1.1759633099446999E-2</c:v>
                </c:pt>
                <c:pt idx="605">
                  <c:v>-7.8388335815630997E-3</c:v>
                </c:pt>
                <c:pt idx="606">
                  <c:v>-3.9197240514267997E-3</c:v>
                </c:pt>
                <c:pt idx="607">
                  <c:v>1.1759633099446999E-2</c:v>
                </c:pt>
                <c:pt idx="608">
                  <c:v>7.8388335815630997E-3</c:v>
                </c:pt>
                <c:pt idx="609">
                  <c:v>1.1757328734910999E-2</c:v>
                </c:pt>
                <c:pt idx="610">
                  <c:v>4.3105137348641999E-2</c:v>
                </c:pt>
                <c:pt idx="611">
                  <c:v>0.34860947904425998</c:v>
                </c:pt>
                <c:pt idx="612">
                  <c:v>0.60501971193255</c:v>
                </c:pt>
                <c:pt idx="613">
                  <c:v>0.63630014743539998</c:v>
                </c:pt>
                <c:pt idx="614">
                  <c:v>0.55517002081888001</c:v>
                </c:pt>
                <c:pt idx="615">
                  <c:v>0.34123150065178998</c:v>
                </c:pt>
                <c:pt idx="616">
                  <c:v>0.10698865156089001</c:v>
                </c:pt>
                <c:pt idx="617">
                  <c:v>4.9620214512003998E-2</c:v>
                </c:pt>
                <c:pt idx="618">
                  <c:v>-3.8150465435678E-3</c:v>
                </c:pt>
                <c:pt idx="619">
                  <c:v>4.5782305139063999E-2</c:v>
                </c:pt>
                <c:pt idx="620">
                  <c:v>4.9574800747434998E-2</c:v>
                </c:pt>
                <c:pt idx="621">
                  <c:v>3.0492453117853001E-2</c:v>
                </c:pt>
                <c:pt idx="622">
                  <c:v>1.143118427069E-2</c:v>
                </c:pt>
                <c:pt idx="623">
                  <c:v>7.6199184668723999E-3</c:v>
                </c:pt>
                <c:pt idx="624">
                  <c:v>3.4287020457922E-2</c:v>
                </c:pt>
                <c:pt idx="625">
                  <c:v>1.1425089496534001E-2</c:v>
                </c:pt>
                <c:pt idx="626">
                  <c:v>-3.8079281063174001E-3</c:v>
                </c:pt>
                <c:pt idx="627">
                  <c:v>-1.1424219345011E-2</c:v>
                </c:pt>
                <c:pt idx="628">
                  <c:v>1.1425524622006E-2</c:v>
                </c:pt>
                <c:pt idx="629">
                  <c:v>3.8080731150037998E-3</c:v>
                </c:pt>
                <c:pt idx="630">
                  <c:v>0</c:v>
                </c:pt>
                <c:pt idx="631">
                  <c:v>1.9039640531587E-2</c:v>
                </c:pt>
                <c:pt idx="632">
                  <c:v>2.2843219371050001E-2</c:v>
                </c:pt>
                <c:pt idx="633">
                  <c:v>4.5676004872106997E-2</c:v>
                </c:pt>
                <c:pt idx="634">
                  <c:v>5.3264343326739003E-2</c:v>
                </c:pt>
                <c:pt idx="635">
                  <c:v>3.8025705376835001E-3</c:v>
                </c:pt>
                <c:pt idx="636">
                  <c:v>3.8024259477547E-2</c:v>
                </c:pt>
                <c:pt idx="637">
                  <c:v>2.6606864571059E-2</c:v>
                </c:pt>
                <c:pt idx="638">
                  <c:v>6.4599483204134001E-2</c:v>
                </c:pt>
                <c:pt idx="639">
                  <c:v>3.4177647818327002E-2</c:v>
                </c:pt>
                <c:pt idx="640">
                  <c:v>3.7962189659099997E-2</c:v>
                </c:pt>
                <c:pt idx="641">
                  <c:v>5.6921675774134997E-2</c:v>
                </c:pt>
                <c:pt idx="642">
                  <c:v>6.8267152121971E-2</c:v>
                </c:pt>
                <c:pt idx="643">
                  <c:v>1.8950161076369001E-2</c:v>
                </c:pt>
                <c:pt idx="644">
                  <c:v>4.9261083743841999E-2</c:v>
                </c:pt>
                <c:pt idx="645">
                  <c:v>3.0299587168124999E-2</c:v>
                </c:pt>
                <c:pt idx="646">
                  <c:v>1.8931505811972001E-2</c:v>
                </c:pt>
                <c:pt idx="647">
                  <c:v>4.9212598425196999E-2</c:v>
                </c:pt>
                <c:pt idx="648">
                  <c:v>3.7837224261228E-3</c:v>
                </c:pt>
                <c:pt idx="649">
                  <c:v>6.8104426787740993E-2</c:v>
                </c:pt>
                <c:pt idx="650">
                  <c:v>-3.7810042347246999E-3</c:v>
                </c:pt>
                <c:pt idx="651">
                  <c:v>7.5622944001210004E-3</c:v>
                </c:pt>
                <c:pt idx="652">
                  <c:v>0</c:v>
                </c:pt>
                <c:pt idx="653">
                  <c:v>0</c:v>
                </c:pt>
                <c:pt idx="654">
                  <c:v>3.0246890241597001E-2</c:v>
                </c:pt>
                <c:pt idx="655">
                  <c:v>7.5594360660694998E-3</c:v>
                </c:pt>
                <c:pt idx="656">
                  <c:v>1.1338296987792E-2</c:v>
                </c:pt>
                <c:pt idx="657">
                  <c:v>6.4243065527926996E-2</c:v>
                </c:pt>
                <c:pt idx="658">
                  <c:v>8.6861286302353E-2</c:v>
                </c:pt>
                <c:pt idx="659">
                  <c:v>4.5279601539505998E-2</c:v>
                </c:pt>
                <c:pt idx="660">
                  <c:v>3.0172738930375999E-2</c:v>
                </c:pt>
                <c:pt idx="661">
                  <c:v>6.0327275469422001E-2</c:v>
                </c:pt>
                <c:pt idx="662">
                  <c:v>0.10550908131736</c:v>
                </c:pt>
                <c:pt idx="663">
                  <c:v>7.5284197846872004E-3</c:v>
                </c:pt>
                <c:pt idx="664">
                  <c:v>1.5055706112616999E-2</c:v>
                </c:pt>
                <c:pt idx="665">
                  <c:v>1.5053439710974E-2</c:v>
                </c:pt>
                <c:pt idx="666">
                  <c:v>1.5051173991571E-2</c:v>
                </c:pt>
                <c:pt idx="667">
                  <c:v>-1.1286681715575999E-2</c:v>
                </c:pt>
                <c:pt idx="668">
                  <c:v>3.7626519170711999E-3</c:v>
                </c:pt>
                <c:pt idx="669">
                  <c:v>-1.128753104071E-2</c:v>
                </c:pt>
                <c:pt idx="670">
                  <c:v>3.0103480714958001E-2</c:v>
                </c:pt>
                <c:pt idx="671">
                  <c:v>-3.7618026558327001E-3</c:v>
                </c:pt>
                <c:pt idx="672">
                  <c:v>1.1285832518245E-2</c:v>
                </c:pt>
                <c:pt idx="673">
                  <c:v>3.3853676885462002E-2</c:v>
                </c:pt>
                <c:pt idx="674">
                  <c:v>-7.5204933443634003E-3</c:v>
                </c:pt>
                <c:pt idx="675">
                  <c:v>4.5126353790613999E-2</c:v>
                </c:pt>
                <c:pt idx="676">
                  <c:v>0.13907683055180001</c:v>
                </c:pt>
                <c:pt idx="677">
                  <c:v>-3.7536128523703999E-3</c:v>
                </c:pt>
                <c:pt idx="678">
                  <c:v>-3.7537537537538001E-3</c:v>
                </c:pt>
                <c:pt idx="679">
                  <c:v>3.7538946657156998E-3</c:v>
                </c:pt>
                <c:pt idx="680">
                  <c:v>1.8768768768769001E-2</c:v>
                </c:pt>
                <c:pt idx="681">
                  <c:v>-3.753049352599E-3</c:v>
                </c:pt>
                <c:pt idx="682">
                  <c:v>1.87659510584E-2</c:v>
                </c:pt>
                <c:pt idx="683">
                  <c:v>0</c:v>
                </c:pt>
                <c:pt idx="684">
                  <c:v>6.7544748395811996E-2</c:v>
                </c:pt>
                <c:pt idx="685">
                  <c:v>0</c:v>
                </c:pt>
                <c:pt idx="686">
                  <c:v>1.4999812502343999E-2</c:v>
                </c:pt>
                <c:pt idx="687">
                  <c:v>2.9995125792058999E-2</c:v>
                </c:pt>
                <c:pt idx="688">
                  <c:v>0</c:v>
                </c:pt>
                <c:pt idx="689">
                  <c:v>7.4965328535551998E-3</c:v>
                </c:pt>
                <c:pt idx="690">
                  <c:v>0</c:v>
                </c:pt>
                <c:pt idx="691">
                  <c:v>1.8739927289082001E-2</c:v>
                </c:pt>
                <c:pt idx="692">
                  <c:v>0</c:v>
                </c:pt>
                <c:pt idx="693">
                  <c:v>-1.1241849658996999E-2</c:v>
                </c:pt>
                <c:pt idx="694">
                  <c:v>-3.7477045309747999E-3</c:v>
                </c:pt>
                <c:pt idx="695">
                  <c:v>3.7478449891311999E-3</c:v>
                </c:pt>
                <c:pt idx="696">
                  <c:v>3.7477045309747999E-3</c:v>
                </c:pt>
                <c:pt idx="697">
                  <c:v>3.7475640833458E-3</c:v>
                </c:pt>
                <c:pt idx="698">
                  <c:v>3.7474236462432002E-3</c:v>
                </c:pt>
                <c:pt idx="699">
                  <c:v>-3.7472832196656998E-3</c:v>
                </c:pt>
                <c:pt idx="700">
                  <c:v>-7.4948472924864003E-3</c:v>
                </c:pt>
                <c:pt idx="701">
                  <c:v>-1.8738522654873999E-2</c:v>
                </c:pt>
                <c:pt idx="702">
                  <c:v>7.4968138541119996E-3</c:v>
                </c:pt>
                <c:pt idx="703">
                  <c:v>3.7481259370314999E-3</c:v>
                </c:pt>
                <c:pt idx="704">
                  <c:v>-7.4959709156327999E-3</c:v>
                </c:pt>
                <c:pt idx="705">
                  <c:v>-2.6237864987442999E-2</c:v>
                </c:pt>
                <c:pt idx="706">
                  <c:v>-2.2495500899820001E-2</c:v>
                </c:pt>
                <c:pt idx="707">
                  <c:v>-7.5001875046876E-3</c:v>
                </c:pt>
                <c:pt idx="708">
                  <c:v>2.2502250225023002E-2</c:v>
                </c:pt>
                <c:pt idx="709">
                  <c:v>-3.7495313085863999E-3</c:v>
                </c:pt>
                <c:pt idx="710">
                  <c:v>-3.7496719037084002E-3</c:v>
                </c:pt>
                <c:pt idx="711">
                  <c:v>3.7498125093745E-3</c:v>
                </c:pt>
                <c:pt idx="712">
                  <c:v>1.4998687614834E-2</c:v>
                </c:pt>
                <c:pt idx="713">
                  <c:v>-1.4996438345893001E-2</c:v>
                </c:pt>
                <c:pt idx="714">
                  <c:v>-7.4993438074169002E-3</c:v>
                </c:pt>
                <c:pt idx="715">
                  <c:v>2.2499718753516001E-2</c:v>
                </c:pt>
                <c:pt idx="716">
                  <c:v>3.7491095864731999E-3</c:v>
                </c:pt>
                <c:pt idx="717">
                  <c:v>0</c:v>
                </c:pt>
                <c:pt idx="718">
                  <c:v>-1.4995876134063E-2</c:v>
                </c:pt>
                <c:pt idx="719">
                  <c:v>-7.4990626171729004E-3</c:v>
                </c:pt>
                <c:pt idx="720">
                  <c:v>6.3746812659367005E-2</c:v>
                </c:pt>
                <c:pt idx="721">
                  <c:v>7.4948472924864003E-3</c:v>
                </c:pt>
                <c:pt idx="722">
                  <c:v>0</c:v>
                </c:pt>
                <c:pt idx="723">
                  <c:v>3.3724285232509997E-2</c:v>
                </c:pt>
                <c:pt idx="724">
                  <c:v>0.27719508540604998</c:v>
                </c:pt>
                <c:pt idx="725">
                  <c:v>0.29137093761673999</c:v>
                </c:pt>
                <c:pt idx="726">
                  <c:v>8.1942789034565006E-2</c:v>
                </c:pt>
                <c:pt idx="727">
                  <c:v>2.6051358392259E-2</c:v>
                </c:pt>
                <c:pt idx="728">
                  <c:v>0.14882613386911001</c:v>
                </c:pt>
                <c:pt idx="729">
                  <c:v>4.0866366979974998E-2</c:v>
                </c:pt>
                <c:pt idx="730">
                  <c:v>-1.8568033273915999E-2</c:v>
                </c:pt>
                <c:pt idx="731">
                  <c:v>-1.4857185306244001E-2</c:v>
                </c:pt>
                <c:pt idx="732">
                  <c:v>-3.7148482484491E-3</c:v>
                </c:pt>
                <c:pt idx="733">
                  <c:v>-1.1144958763653E-2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A47A-41CB-988F-79747FFF756A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Sheet1!$T$2:$T$735</c:f>
              <c:numCache>
                <c:formatCode>General</c:formatCode>
                <c:ptCount val="734"/>
                <c:pt idx="0">
                  <c:v>0.10049409597186</c:v>
                </c:pt>
                <c:pt idx="1">
                  <c:v>0.12549150840793</c:v>
                </c:pt>
                <c:pt idx="2">
                  <c:v>8.3556149732620003E-2</c:v>
                </c:pt>
                <c:pt idx="3">
                  <c:v>0.10018367006178</c:v>
                </c:pt>
                <c:pt idx="4">
                  <c:v>0.10842368640534</c:v>
                </c:pt>
                <c:pt idx="5">
                  <c:v>0.18328751145547001</c:v>
                </c:pt>
                <c:pt idx="6">
                  <c:v>0.20790020790020999</c:v>
                </c:pt>
                <c:pt idx="7">
                  <c:v>6.6390041493776003E-2</c:v>
                </c:pt>
                <c:pt idx="8">
                  <c:v>9.9518991540886004E-2</c:v>
                </c:pt>
                <c:pt idx="9">
                  <c:v>6.6280033140017E-2</c:v>
                </c:pt>
                <c:pt idx="10">
                  <c:v>2.4838549428713001E-2</c:v>
                </c:pt>
                <c:pt idx="11">
                  <c:v>2.4832381425379E-2</c:v>
                </c:pt>
                <c:pt idx="12">
                  <c:v>7.4478649453823001E-2</c:v>
                </c:pt>
                <c:pt idx="13">
                  <c:v>-2.4807740014885001E-2</c:v>
                </c:pt>
                <c:pt idx="14">
                  <c:v>0.12406947890819001</c:v>
                </c:pt>
                <c:pt idx="15">
                  <c:v>9.0871540685666996E-2</c:v>
                </c:pt>
                <c:pt idx="16">
                  <c:v>3.3014196104325003E-2</c:v>
                </c:pt>
                <c:pt idx="17">
                  <c:v>6.6006600660066E-2</c:v>
                </c:pt>
                <c:pt idx="18">
                  <c:v>0.25560686015831002</c:v>
                </c:pt>
                <c:pt idx="19">
                  <c:v>0.41944238835431003</c:v>
                </c:pt>
                <c:pt idx="20">
                  <c:v>0.16380016380015999</c:v>
                </c:pt>
                <c:pt idx="21">
                  <c:v>0.13082583810303</c:v>
                </c:pt>
                <c:pt idx="22">
                  <c:v>0.10615711252654</c:v>
                </c:pt>
                <c:pt idx="23">
                  <c:v>6.5258177665388994E-2</c:v>
                </c:pt>
                <c:pt idx="24">
                  <c:v>6.5215619140783998E-2</c:v>
                </c:pt>
                <c:pt idx="25">
                  <c:v>6.5173116089613001E-2</c:v>
                </c:pt>
                <c:pt idx="26">
                  <c:v>0.89554669054791003</c:v>
                </c:pt>
                <c:pt idx="27">
                  <c:v>0.46800613249415002</c:v>
                </c:pt>
                <c:pt idx="28">
                  <c:v>0.12850373463979001</c:v>
                </c:pt>
                <c:pt idx="29">
                  <c:v>0.12031763856581</c:v>
                </c:pt>
                <c:pt idx="30">
                  <c:v>6.4092292901778994E-2</c:v>
                </c:pt>
                <c:pt idx="31">
                  <c:v>8.8070456365092004E-2</c:v>
                </c:pt>
                <c:pt idx="32">
                  <c:v>7.1994240460762998E-2</c:v>
                </c:pt>
                <c:pt idx="33">
                  <c:v>0.28776978417266003</c:v>
                </c:pt>
                <c:pt idx="34">
                  <c:v>0.12753068707158</c:v>
                </c:pt>
                <c:pt idx="35">
                  <c:v>3.1842063365705997E-2</c:v>
                </c:pt>
                <c:pt idx="36">
                  <c:v>0.11936972783702</c:v>
                </c:pt>
                <c:pt idx="37">
                  <c:v>7.9484937604323999E-2</c:v>
                </c:pt>
                <c:pt idx="38">
                  <c:v>9.5306171074577006E-2</c:v>
                </c:pt>
                <c:pt idx="39">
                  <c:v>6.3476949932555995E-2</c:v>
                </c:pt>
                <c:pt idx="40">
                  <c:v>0.13480294980572999</c:v>
                </c:pt>
                <c:pt idx="41">
                  <c:v>0.17421602787456</c:v>
                </c:pt>
                <c:pt idx="42">
                  <c:v>0.27667984189722999</c:v>
                </c:pt>
                <c:pt idx="43">
                  <c:v>0.33109972408355998</c:v>
                </c:pt>
                <c:pt idx="44">
                  <c:v>0.13357429087766001</c:v>
                </c:pt>
                <c:pt idx="45">
                  <c:v>5.4927809165097E-2</c:v>
                </c:pt>
                <c:pt idx="46">
                  <c:v>0.23527566465374999</c:v>
                </c:pt>
                <c:pt idx="47">
                  <c:v>0.21907518973476001</c:v>
                </c:pt>
                <c:pt idx="48">
                  <c:v>0.30447341712858</c:v>
                </c:pt>
                <c:pt idx="49">
                  <c:v>0.26463262764633</c:v>
                </c:pt>
                <c:pt idx="50">
                  <c:v>0.10867877658749001</c:v>
                </c:pt>
                <c:pt idx="51">
                  <c:v>0.16284119106700001</c:v>
                </c:pt>
                <c:pt idx="52">
                  <c:v>8.5159092668576006E-2</c:v>
                </c:pt>
                <c:pt idx="53">
                  <c:v>0.17790841584157999</c:v>
                </c:pt>
                <c:pt idx="54">
                  <c:v>0.27024940159061001</c:v>
                </c:pt>
                <c:pt idx="55">
                  <c:v>0.43893423687048</c:v>
                </c:pt>
                <c:pt idx="56">
                  <c:v>0.14567200797363</c:v>
                </c:pt>
                <c:pt idx="57">
                  <c:v>0.16077170418006001</c:v>
                </c:pt>
                <c:pt idx="58">
                  <c:v>0.17580065734159001</c:v>
                </c:pt>
                <c:pt idx="59">
                  <c:v>0.16786204791698001</c:v>
                </c:pt>
                <c:pt idx="60">
                  <c:v>0.12187690432663</c:v>
                </c:pt>
                <c:pt idx="61">
                  <c:v>0.13694461351187001</c:v>
                </c:pt>
                <c:pt idx="62">
                  <c:v>0.41027199513752</c:v>
                </c:pt>
                <c:pt idx="63">
                  <c:v>0.24969733656174001</c:v>
                </c:pt>
                <c:pt idx="64">
                  <c:v>0.15095478904067999</c:v>
                </c:pt>
                <c:pt idx="65">
                  <c:v>0.14319089607355001</c:v>
                </c:pt>
                <c:pt idx="66">
                  <c:v>0.16556291390728001</c:v>
                </c:pt>
                <c:pt idx="67">
                  <c:v>0.23290758827949001</c:v>
                </c:pt>
                <c:pt idx="68">
                  <c:v>0.20987931939134999</c:v>
                </c:pt>
                <c:pt idx="69">
                  <c:v>0.19447976662427999</c:v>
                </c:pt>
                <c:pt idx="70">
                  <c:v>0.17917133258678999</c:v>
                </c:pt>
                <c:pt idx="71">
                  <c:v>8.1973321409941E-2</c:v>
                </c:pt>
                <c:pt idx="72">
                  <c:v>0.26805658972450003</c:v>
                </c:pt>
                <c:pt idx="73">
                  <c:v>0.31189662854597</c:v>
                </c:pt>
                <c:pt idx="74">
                  <c:v>0.14065738821439</c:v>
                </c:pt>
                <c:pt idx="75">
                  <c:v>0.15524506542471</c:v>
                </c:pt>
                <c:pt idx="76">
                  <c:v>0.16976675524063001</c:v>
                </c:pt>
                <c:pt idx="77">
                  <c:v>0.11789845995136999</c:v>
                </c:pt>
                <c:pt idx="78">
                  <c:v>0.37535879885183998</c:v>
                </c:pt>
                <c:pt idx="79">
                  <c:v>0.16131397565625</c:v>
                </c:pt>
                <c:pt idx="80">
                  <c:v>0.16105417276719999</c:v>
                </c:pt>
                <c:pt idx="81">
                  <c:v>0.10232422160503001</c:v>
                </c:pt>
                <c:pt idx="82">
                  <c:v>0.10952102803737999</c:v>
                </c:pt>
                <c:pt idx="83">
                  <c:v>0.15316169498942001</c:v>
                </c:pt>
                <c:pt idx="84">
                  <c:v>0.13836294785902001</c:v>
                </c:pt>
                <c:pt idx="85">
                  <c:v>0.10181077739801001</c:v>
                </c:pt>
                <c:pt idx="86">
                  <c:v>0.12350163458046</c:v>
                </c:pt>
                <c:pt idx="87">
                  <c:v>0.10883761427949</c:v>
                </c:pt>
                <c:pt idx="88">
                  <c:v>0.12321519170834</c:v>
                </c:pt>
                <c:pt idx="89">
                  <c:v>0.19545388736065</c:v>
                </c:pt>
                <c:pt idx="90">
                  <c:v>0.19507261036052001</c:v>
                </c:pt>
                <c:pt idx="91">
                  <c:v>9.3740986443610994E-2</c:v>
                </c:pt>
                <c:pt idx="92">
                  <c:v>0.19451048195375001</c:v>
                </c:pt>
                <c:pt idx="93">
                  <c:v>0.15099223468507</c:v>
                </c:pt>
                <c:pt idx="94">
                  <c:v>0.13640605930074001</c:v>
                </c:pt>
                <c:pt idx="95">
                  <c:v>0.17923716661886999</c:v>
                </c:pt>
                <c:pt idx="96">
                  <c:v>7.8723251985973006E-2</c:v>
                </c:pt>
                <c:pt idx="97">
                  <c:v>0.12156750572081999</c:v>
                </c:pt>
                <c:pt idx="98">
                  <c:v>2.8569387900864E-2</c:v>
                </c:pt>
                <c:pt idx="99">
                  <c:v>0.10710460549804</c:v>
                </c:pt>
                <c:pt idx="100">
                  <c:v>0.14265335235377999</c:v>
                </c:pt>
                <c:pt idx="101">
                  <c:v>0.10683760683761</c:v>
                </c:pt>
                <c:pt idx="102">
                  <c:v>9.2493774457488007E-2</c:v>
                </c:pt>
                <c:pt idx="103">
                  <c:v>0.22746659084446999</c:v>
                </c:pt>
                <c:pt idx="104">
                  <c:v>0.20567375886524999</c:v>
                </c:pt>
                <c:pt idx="105">
                  <c:v>6.3698775567980995E-2</c:v>
                </c:pt>
                <c:pt idx="106">
                  <c:v>5.6585089828830003E-2</c:v>
                </c:pt>
                <c:pt idx="107">
                  <c:v>0.12724445072811999</c:v>
                </c:pt>
                <c:pt idx="108">
                  <c:v>0.29652640497034999</c:v>
                </c:pt>
                <c:pt idx="109">
                  <c:v>0.19006053780092999</c:v>
                </c:pt>
                <c:pt idx="110">
                  <c:v>4.2155553994239002E-2</c:v>
                </c:pt>
                <c:pt idx="111">
                  <c:v>0.20366598778004</c:v>
                </c:pt>
                <c:pt idx="112">
                  <c:v>0.11914774320157</c:v>
                </c:pt>
                <c:pt idx="113">
                  <c:v>8.4004200210009997E-2</c:v>
                </c:pt>
                <c:pt idx="114">
                  <c:v>0.18885080786179001</c:v>
                </c:pt>
                <c:pt idx="115">
                  <c:v>9.0756771851438003E-2</c:v>
                </c:pt>
                <c:pt idx="116">
                  <c:v>0.13252423798563001</c:v>
                </c:pt>
                <c:pt idx="117">
                  <c:v>0.14628030091947999</c:v>
                </c:pt>
                <c:pt idx="118">
                  <c:v>0.24344439034568999</c:v>
                </c:pt>
                <c:pt idx="119">
                  <c:v>0.19428254232584</c:v>
                </c:pt>
                <c:pt idx="120">
                  <c:v>0.26315789473683998</c:v>
                </c:pt>
                <c:pt idx="121">
                  <c:v>0.23483906616936001</c:v>
                </c:pt>
                <c:pt idx="122">
                  <c:v>0.28252480705623001</c:v>
                </c:pt>
                <c:pt idx="123">
                  <c:v>0.22675736961451001</c:v>
                </c:pt>
                <c:pt idx="124">
                  <c:v>0.18510900863842</c:v>
                </c:pt>
                <c:pt idx="125">
                  <c:v>0.16423732293164001</c:v>
                </c:pt>
                <c:pt idx="126">
                  <c:v>0.18446402951424001</c:v>
                </c:pt>
                <c:pt idx="127">
                  <c:v>0.24549918166939</c:v>
                </c:pt>
                <c:pt idx="128">
                  <c:v>0.22448979591837001</c:v>
                </c:pt>
                <c:pt idx="129">
                  <c:v>8.8237290436434995E-2</c:v>
                </c:pt>
                <c:pt idx="130">
                  <c:v>0.13563000135629999</c:v>
                </c:pt>
                <c:pt idx="131">
                  <c:v>0.21671407287010999</c:v>
                </c:pt>
                <c:pt idx="132">
                  <c:v>8.1092039464793E-2</c:v>
                </c:pt>
                <c:pt idx="133">
                  <c:v>9.4530722484807997E-2</c:v>
                </c:pt>
                <c:pt idx="134">
                  <c:v>0.15515380464112</c:v>
                </c:pt>
                <c:pt idx="135">
                  <c:v>0.12123661345726</c:v>
                </c:pt>
                <c:pt idx="136">
                  <c:v>0.21527077026572</c:v>
                </c:pt>
                <c:pt idx="137">
                  <c:v>0.13425521917165001</c:v>
                </c:pt>
                <c:pt idx="138">
                  <c:v>0.15418649862573</c:v>
                </c:pt>
                <c:pt idx="139">
                  <c:v>0.12717536813922001</c:v>
                </c:pt>
                <c:pt idx="140">
                  <c:v>0.140383715489</c:v>
                </c:pt>
                <c:pt idx="141">
                  <c:v>0.12683578104139001</c:v>
                </c:pt>
                <c:pt idx="142">
                  <c:v>0.10000666711113999</c:v>
                </c:pt>
                <c:pt idx="143">
                  <c:v>0.11322765418942</c:v>
                </c:pt>
                <c:pt idx="144">
                  <c:v>0.14636418069323001</c:v>
                </c:pt>
                <c:pt idx="145">
                  <c:v>0.11293429881087</c:v>
                </c:pt>
                <c:pt idx="146">
                  <c:v>8.6264100862640997E-2</c:v>
                </c:pt>
                <c:pt idx="147">
                  <c:v>0.11270967314195</c:v>
                </c:pt>
                <c:pt idx="148">
                  <c:v>0.10596026490066</c:v>
                </c:pt>
                <c:pt idx="149">
                  <c:v>7.2770574225985998E-2</c:v>
                </c:pt>
                <c:pt idx="150">
                  <c:v>0.18509949097639999</c:v>
                </c:pt>
                <c:pt idx="151">
                  <c:v>0.11877268228307</c:v>
                </c:pt>
                <c:pt idx="152">
                  <c:v>0.12522243458775001</c:v>
                </c:pt>
                <c:pt idx="153">
                  <c:v>0.20405476566614</c:v>
                </c:pt>
                <c:pt idx="154">
                  <c:v>0.15765617815148</c:v>
                </c:pt>
                <c:pt idx="155">
                  <c:v>7.8704007345706997E-2</c:v>
                </c:pt>
                <c:pt idx="156">
                  <c:v>5.2428075234288003E-2</c:v>
                </c:pt>
                <c:pt idx="157">
                  <c:v>0.24235278705704999</c:v>
                </c:pt>
                <c:pt idx="158">
                  <c:v>7.1876633559854006E-2</c:v>
                </c:pt>
                <c:pt idx="159">
                  <c:v>0.12406137773424999</c:v>
                </c:pt>
                <c:pt idx="160">
                  <c:v>0.28042259032215999</c:v>
                </c:pt>
                <c:pt idx="161">
                  <c:v>0.11705794368212</c:v>
                </c:pt>
                <c:pt idx="162">
                  <c:v>0.14939915556999001</c:v>
                </c:pt>
                <c:pt idx="163">
                  <c:v>7.7831106498897004E-2</c:v>
                </c:pt>
                <c:pt idx="164">
                  <c:v>8.4251458198315005E-2</c:v>
                </c:pt>
                <c:pt idx="165">
                  <c:v>4.5327980314706001E-2</c:v>
                </c:pt>
                <c:pt idx="166">
                  <c:v>0.16181229773462999</c:v>
                </c:pt>
                <c:pt idx="167">
                  <c:v>0.10985460420032001</c:v>
                </c:pt>
                <c:pt idx="168">
                  <c:v>0.2581977794991</c:v>
                </c:pt>
                <c:pt idx="169">
                  <c:v>7.0821529745041994E-2</c:v>
                </c:pt>
                <c:pt idx="170">
                  <c:v>0.12867528791096</c:v>
                </c:pt>
                <c:pt idx="171">
                  <c:v>8.9956949174323994E-2</c:v>
                </c:pt>
                <c:pt idx="172">
                  <c:v>0.12197470629774999</c:v>
                </c:pt>
                <c:pt idx="173">
                  <c:v>3.8471402923827003E-2</c:v>
                </c:pt>
                <c:pt idx="174">
                  <c:v>6.4094346878605005E-2</c:v>
                </c:pt>
                <c:pt idx="175">
                  <c:v>5.7647963105303998E-2</c:v>
                </c:pt>
                <c:pt idx="176">
                  <c:v>6.4016388195377999E-2</c:v>
                </c:pt>
                <c:pt idx="177">
                  <c:v>0.10875823683705001</c:v>
                </c:pt>
                <c:pt idx="178">
                  <c:v>6.3905930470347996E-2</c:v>
                </c:pt>
                <c:pt idx="179">
                  <c:v>5.1092093498530999E-2</c:v>
                </c:pt>
                <c:pt idx="180">
                  <c:v>6.3832503510787994E-2</c:v>
                </c:pt>
                <c:pt idx="181">
                  <c:v>0.25516713447307998</c:v>
                </c:pt>
                <c:pt idx="182">
                  <c:v>0.25451768897937999</c:v>
                </c:pt>
                <c:pt idx="183">
                  <c:v>7.6161462300076005E-2</c:v>
                </c:pt>
                <c:pt idx="184">
                  <c:v>6.3419583967529003E-2</c:v>
                </c:pt>
                <c:pt idx="185">
                  <c:v>8.2393205729497002E-2</c:v>
                </c:pt>
                <c:pt idx="186">
                  <c:v>8.2325375213728999E-2</c:v>
                </c:pt>
                <c:pt idx="187">
                  <c:v>5.6947608200456003E-2</c:v>
                </c:pt>
                <c:pt idx="188">
                  <c:v>0.19604123189781</c:v>
                </c:pt>
                <c:pt idx="189">
                  <c:v>6.9426912395860005E-2</c:v>
                </c:pt>
                <c:pt idx="190">
                  <c:v>6.9378744875433995E-2</c:v>
                </c:pt>
                <c:pt idx="191">
                  <c:v>5.0422286650699998E-2</c:v>
                </c:pt>
                <c:pt idx="192">
                  <c:v>6.9295703666372999E-2</c:v>
                </c:pt>
                <c:pt idx="193">
                  <c:v>3.1476235442240999E-2</c:v>
                </c:pt>
                <c:pt idx="194">
                  <c:v>0.10698552548772999</c:v>
                </c:pt>
                <c:pt idx="195">
                  <c:v>5.0292324134029003E-2</c:v>
                </c:pt>
                <c:pt idx="196">
                  <c:v>0.12566760917374001</c:v>
                </c:pt>
                <c:pt idx="197">
                  <c:v>6.2754941951678994E-2</c:v>
                </c:pt>
                <c:pt idx="198">
                  <c:v>7.5258701787393995E-2</c:v>
                </c:pt>
                <c:pt idx="199">
                  <c:v>6.2668421382465006E-2</c:v>
                </c:pt>
                <c:pt idx="200">
                  <c:v>5.0103338134903003E-2</c:v>
                </c:pt>
                <c:pt idx="201">
                  <c:v>4.3818466353677997E-2</c:v>
                </c:pt>
                <c:pt idx="202">
                  <c:v>3.7542235014391002E-2</c:v>
                </c:pt>
                <c:pt idx="203">
                  <c:v>9.3820365273955E-2</c:v>
                </c:pt>
                <c:pt idx="204">
                  <c:v>3.7492970068112003E-2</c:v>
                </c:pt>
                <c:pt idx="205">
                  <c:v>3.7478918108563998E-2</c:v>
                </c:pt>
                <c:pt idx="206">
                  <c:v>3.1220730565095001E-2</c:v>
                </c:pt>
                <c:pt idx="207">
                  <c:v>6.2421972534332003E-3</c:v>
                </c:pt>
                <c:pt idx="208">
                  <c:v>6.8659883902377997E-2</c:v>
                </c:pt>
                <c:pt idx="209">
                  <c:v>4.9900199600798001E-2</c:v>
                </c:pt>
                <c:pt idx="210">
                  <c:v>4.3640897755611002E-2</c:v>
                </c:pt>
                <c:pt idx="211">
                  <c:v>5.6085249579361E-2</c:v>
                </c:pt>
                <c:pt idx="212">
                  <c:v>3.7369207772795003E-2</c:v>
                </c:pt>
                <c:pt idx="213">
                  <c:v>4.9806997883203002E-2</c:v>
                </c:pt>
                <c:pt idx="214">
                  <c:v>4.3559427504667E-2</c:v>
                </c:pt>
                <c:pt idx="215">
                  <c:v>8.7080923057784004E-2</c:v>
                </c:pt>
                <c:pt idx="216">
                  <c:v>6.8361195699459004E-2</c:v>
                </c:pt>
                <c:pt idx="217">
                  <c:v>4.9683269159110997E-2</c:v>
                </c:pt>
                <c:pt idx="218">
                  <c:v>6.2073246430788001E-2</c:v>
                </c:pt>
                <c:pt idx="219">
                  <c:v>4.9627791563275001E-2</c:v>
                </c:pt>
                <c:pt idx="220">
                  <c:v>6.2003968253967999E-2</c:v>
                </c:pt>
                <c:pt idx="221">
                  <c:v>0.13012764902714</c:v>
                </c:pt>
                <c:pt idx="222">
                  <c:v>8.6639024692121994E-2</c:v>
                </c:pt>
                <c:pt idx="223">
                  <c:v>4.9465157979348001E-2</c:v>
                </c:pt>
                <c:pt idx="224">
                  <c:v>3.7080526543477002E-2</c:v>
                </c:pt>
                <c:pt idx="225">
                  <c:v>6.1777969975907003E-2</c:v>
                </c:pt>
                <c:pt idx="226">
                  <c:v>3.0869914181639001E-2</c:v>
                </c:pt>
                <c:pt idx="227">
                  <c:v>6.1720775212937E-2</c:v>
                </c:pt>
                <c:pt idx="228">
                  <c:v>6.1682704169751003E-3</c:v>
                </c:pt>
                <c:pt idx="229">
                  <c:v>6.7846789613273006E-2</c:v>
                </c:pt>
                <c:pt idx="230">
                  <c:v>7.3964497041419996E-2</c:v>
                </c:pt>
                <c:pt idx="231">
                  <c:v>6.7750677506775006E-2</c:v>
                </c:pt>
                <c:pt idx="232">
                  <c:v>6.1549824582999998E-2</c:v>
                </c:pt>
                <c:pt idx="233">
                  <c:v>9.2267946115519001E-2</c:v>
                </c:pt>
                <c:pt idx="234">
                  <c:v>3.0727630285152002E-2</c:v>
                </c:pt>
                <c:pt idx="235">
                  <c:v>9.2154573938685994E-2</c:v>
                </c:pt>
                <c:pt idx="236">
                  <c:v>0.13503560029462</c:v>
                </c:pt>
                <c:pt idx="237">
                  <c:v>8.5815863675371001E-2</c:v>
                </c:pt>
                <c:pt idx="238">
                  <c:v>7.9617834394903997E-2</c:v>
                </c:pt>
                <c:pt idx="239">
                  <c:v>7.3434918303652993E-2</c:v>
                </c:pt>
                <c:pt idx="240">
                  <c:v>4.2805601418699997E-2</c:v>
                </c:pt>
                <c:pt idx="241">
                  <c:v>7.9462102689487002E-2</c:v>
                </c:pt>
                <c:pt idx="242">
                  <c:v>3.0538080986991002E-2</c:v>
                </c:pt>
                <c:pt idx="243">
                  <c:v>9.1586274270363005E-2</c:v>
                </c:pt>
                <c:pt idx="244">
                  <c:v>5.4901482340022997E-2</c:v>
                </c:pt>
                <c:pt idx="245">
                  <c:v>0.23167906352883999</c:v>
                </c:pt>
                <c:pt idx="246">
                  <c:v>0.10340632603406</c:v>
                </c:pt>
                <c:pt idx="247">
                  <c:v>8.5070182900892993E-2</c:v>
                </c:pt>
                <c:pt idx="248">
                  <c:v>7.2855321474106005E-2</c:v>
                </c:pt>
                <c:pt idx="249">
                  <c:v>9.1002851422677999E-2</c:v>
                </c:pt>
                <c:pt idx="250">
                  <c:v>8.4858770760092003E-2</c:v>
                </c:pt>
                <c:pt idx="251">
                  <c:v>6.6618217054264003E-2</c:v>
                </c:pt>
                <c:pt idx="252">
                  <c:v>4.2365187919868999E-2</c:v>
                </c:pt>
                <c:pt idx="253">
                  <c:v>0.10889292196007</c:v>
                </c:pt>
                <c:pt idx="254">
                  <c:v>9.6688421561517995E-2</c:v>
                </c:pt>
                <c:pt idx="255">
                  <c:v>7.2446269017146001E-2</c:v>
                </c:pt>
                <c:pt idx="256">
                  <c:v>4.8262548262548E-2</c:v>
                </c:pt>
                <c:pt idx="257">
                  <c:v>7.2358900144718005E-2</c:v>
                </c:pt>
                <c:pt idx="258">
                  <c:v>0.11448541817305</c:v>
                </c:pt>
                <c:pt idx="259">
                  <c:v>3.6111947035810998E-2</c:v>
                </c:pt>
                <c:pt idx="260">
                  <c:v>-6.0164851693641002E-3</c:v>
                </c:pt>
                <c:pt idx="261">
                  <c:v>2.4067388688327002E-2</c:v>
                </c:pt>
                <c:pt idx="262">
                  <c:v>4.2107795957652003E-2</c:v>
                </c:pt>
                <c:pt idx="263">
                  <c:v>3.0064337682640999E-2</c:v>
                </c:pt>
                <c:pt idx="264">
                  <c:v>4.2077422457320997E-2</c:v>
                </c:pt>
                <c:pt idx="265">
                  <c:v>6.6093853271646005E-2</c:v>
                </c:pt>
                <c:pt idx="266">
                  <c:v>3.0022817341178999E-2</c:v>
                </c:pt>
                <c:pt idx="267">
                  <c:v>5.4024851431658999E-2</c:v>
                </c:pt>
                <c:pt idx="268">
                  <c:v>8.9992800575954005E-2</c:v>
                </c:pt>
                <c:pt idx="269">
                  <c:v>0.22178265300006</c:v>
                </c:pt>
                <c:pt idx="270">
                  <c:v>0.21531100478469001</c:v>
                </c:pt>
                <c:pt idx="271">
                  <c:v>0.10742420625448</c:v>
                </c:pt>
                <c:pt idx="272">
                  <c:v>0.35769643495886</c:v>
                </c:pt>
                <c:pt idx="273">
                  <c:v>0.38018296305096999</c:v>
                </c:pt>
                <c:pt idx="274">
                  <c:v>0.13611078234110999</c:v>
                </c:pt>
                <c:pt idx="275">
                  <c:v>7.0917794456592007E-2</c:v>
                </c:pt>
                <c:pt idx="276">
                  <c:v>2.9528140317722999E-2</c:v>
                </c:pt>
                <c:pt idx="277">
                  <c:v>5.3134962805526001E-2</c:v>
                </c:pt>
                <c:pt idx="278">
                  <c:v>2.3602997580693001E-2</c:v>
                </c:pt>
                <c:pt idx="279">
                  <c:v>0.23007492183351999</c:v>
                </c:pt>
                <c:pt idx="280">
                  <c:v>0.25897586815773999</c:v>
                </c:pt>
                <c:pt idx="281">
                  <c:v>0.20547141012093001</c:v>
                </c:pt>
                <c:pt idx="282">
                  <c:v>4.1010018161579002E-2</c:v>
                </c:pt>
                <c:pt idx="283">
                  <c:v>8.1986413680018994E-2</c:v>
                </c:pt>
                <c:pt idx="284">
                  <c:v>3.5108250438853003E-2</c:v>
                </c:pt>
                <c:pt idx="285">
                  <c:v>8.7739822180626995E-2</c:v>
                </c:pt>
                <c:pt idx="286">
                  <c:v>0.11103968207586</c:v>
                </c:pt>
                <c:pt idx="287">
                  <c:v>7.0052539404552999E-2</c:v>
                </c:pt>
                <c:pt idx="288">
                  <c:v>6.4169875160424994E-2</c:v>
                </c:pt>
                <c:pt idx="289">
                  <c:v>8.744825977963E-2</c:v>
                </c:pt>
                <c:pt idx="290">
                  <c:v>6.4072693383038004E-2</c:v>
                </c:pt>
                <c:pt idx="291">
                  <c:v>5.8210605972408E-2</c:v>
                </c:pt>
                <c:pt idx="292">
                  <c:v>0.10471813369015</c:v>
                </c:pt>
                <c:pt idx="293">
                  <c:v>9.2985412913348997E-2</c:v>
                </c:pt>
                <c:pt idx="294">
                  <c:v>7.5480462172675997E-2</c:v>
                </c:pt>
                <c:pt idx="295">
                  <c:v>9.2828962636342993E-2</c:v>
                </c:pt>
                <c:pt idx="296">
                  <c:v>0.13331787618827001</c:v>
                </c:pt>
                <c:pt idx="297">
                  <c:v>2.8943560057887001E-2</c:v>
                </c:pt>
                <c:pt idx="298">
                  <c:v>5.7870370370370003E-2</c:v>
                </c:pt>
                <c:pt idx="299">
                  <c:v>0.41642567958357002</c:v>
                </c:pt>
                <c:pt idx="300">
                  <c:v>0.74300195829974003</c:v>
                </c:pt>
                <c:pt idx="301">
                  <c:v>0.19438568406609</c:v>
                </c:pt>
                <c:pt idx="302">
                  <c:v>0.16547788873038999</c:v>
                </c:pt>
                <c:pt idx="303">
                  <c:v>9.6844024154039005E-2</c:v>
                </c:pt>
                <c:pt idx="304">
                  <c:v>8.5367935803312006E-2</c:v>
                </c:pt>
                <c:pt idx="305">
                  <c:v>9.6667803934948004E-2</c:v>
                </c:pt>
                <c:pt idx="306">
                  <c:v>9.0893597682213001E-2</c:v>
                </c:pt>
                <c:pt idx="307">
                  <c:v>7.9459674215336007E-2</c:v>
                </c:pt>
                <c:pt idx="308">
                  <c:v>7.9396585946804002E-2</c:v>
                </c:pt>
                <c:pt idx="309">
                  <c:v>0.14733382444608001</c:v>
                </c:pt>
                <c:pt idx="310">
                  <c:v>0.11316697787586</c:v>
                </c:pt>
                <c:pt idx="311">
                  <c:v>0.12999491324253001</c:v>
                </c:pt>
                <c:pt idx="312">
                  <c:v>0.11289230074509</c:v>
                </c:pt>
                <c:pt idx="313">
                  <c:v>8.4573748308525001E-2</c:v>
                </c:pt>
                <c:pt idx="314">
                  <c:v>0.1126697087488</c:v>
                </c:pt>
                <c:pt idx="315">
                  <c:v>8.4407180237466004E-2</c:v>
                </c:pt>
                <c:pt idx="316">
                  <c:v>8.4335994602495995E-2</c:v>
                </c:pt>
                <c:pt idx="317">
                  <c:v>3.3705971574630997E-2</c:v>
                </c:pt>
                <c:pt idx="318">
                  <c:v>5.6157690795754001E-2</c:v>
                </c:pt>
                <c:pt idx="319">
                  <c:v>3.3675702980300003E-2</c:v>
                </c:pt>
                <c:pt idx="320">
                  <c:v>5.0496549402457E-2</c:v>
                </c:pt>
                <c:pt idx="321">
                  <c:v>7.2902646926872997E-2</c:v>
                </c:pt>
                <c:pt idx="322">
                  <c:v>0.10647240123284001</c:v>
                </c:pt>
                <c:pt idx="323">
                  <c:v>0.13994626063592</c:v>
                </c:pt>
                <c:pt idx="324">
                  <c:v>8.9440438258147001E-2</c:v>
                </c:pt>
                <c:pt idx="325">
                  <c:v>0.11170064227869</c:v>
                </c:pt>
                <c:pt idx="326">
                  <c:v>9.4839609483961002E-2</c:v>
                </c:pt>
                <c:pt idx="327">
                  <c:v>0.10032326385018001</c:v>
                </c:pt>
                <c:pt idx="328">
                  <c:v>7.7951002227170996E-2</c:v>
                </c:pt>
                <c:pt idx="329">
                  <c:v>0.12239902080782999</c:v>
                </c:pt>
                <c:pt idx="330">
                  <c:v>0.10557901755946</c:v>
                </c:pt>
                <c:pt idx="331">
                  <c:v>8.3263946711073997E-2</c:v>
                </c:pt>
                <c:pt idx="332">
                  <c:v>8.3194675540764998E-2</c:v>
                </c:pt>
                <c:pt idx="333">
                  <c:v>0.19950124688279</c:v>
                </c:pt>
                <c:pt idx="334">
                  <c:v>0.33184005309441</c:v>
                </c:pt>
                <c:pt idx="335">
                  <c:v>0.23151976186539</c:v>
                </c:pt>
                <c:pt idx="336">
                  <c:v>0.13199142055766</c:v>
                </c:pt>
                <c:pt idx="337">
                  <c:v>0.15378700499808001</c:v>
                </c:pt>
                <c:pt idx="338">
                  <c:v>6.5807513024404005E-2</c:v>
                </c:pt>
                <c:pt idx="339">
                  <c:v>0.10412670575985</c:v>
                </c:pt>
                <c:pt idx="340">
                  <c:v>0.38322566517026002</c:v>
                </c:pt>
                <c:pt idx="341">
                  <c:v>0.51265270506107996</c:v>
                </c:pt>
                <c:pt idx="342">
                  <c:v>0.20075963103635</c:v>
                </c:pt>
                <c:pt idx="343">
                  <c:v>0.16786700601071999</c:v>
                </c:pt>
                <c:pt idx="344">
                  <c:v>0.24326954265326001</c:v>
                </c:pt>
                <c:pt idx="345">
                  <c:v>0.10246454187564</c:v>
                </c:pt>
                <c:pt idx="346">
                  <c:v>0.14007111302660999</c:v>
                </c:pt>
                <c:pt idx="347">
                  <c:v>0.11297611362168999</c:v>
                </c:pt>
                <c:pt idx="348">
                  <c:v>0.31167714546725001</c:v>
                </c:pt>
                <c:pt idx="349">
                  <c:v>0.36963625649541998</c:v>
                </c:pt>
                <c:pt idx="350">
                  <c:v>8.0059777967548998E-2</c:v>
                </c:pt>
                <c:pt idx="351">
                  <c:v>0.12799317369739999</c:v>
                </c:pt>
                <c:pt idx="352">
                  <c:v>0.10652463382157</c:v>
                </c:pt>
                <c:pt idx="353">
                  <c:v>0.10109071561586</c:v>
                </c:pt>
                <c:pt idx="354">
                  <c:v>0.13287977038376</c:v>
                </c:pt>
                <c:pt idx="355">
                  <c:v>0.16986039598704999</c:v>
                </c:pt>
                <c:pt idx="356">
                  <c:v>0.10068358857506</c:v>
                </c:pt>
                <c:pt idx="357">
                  <c:v>9.5288512440445006E-2</c:v>
                </c:pt>
                <c:pt idx="358">
                  <c:v>5.2887666596149997E-2</c:v>
                </c:pt>
                <c:pt idx="359">
                  <c:v>0.12686330478909</c:v>
                </c:pt>
                <c:pt idx="360">
                  <c:v>6.3351282863478006E-2</c:v>
                </c:pt>
                <c:pt idx="361">
                  <c:v>5.2759312018571002E-2</c:v>
                </c:pt>
                <c:pt idx="362">
                  <c:v>7.3824087745200995E-2</c:v>
                </c:pt>
                <c:pt idx="363">
                  <c:v>8.9577405416797998E-2</c:v>
                </c:pt>
                <c:pt idx="364">
                  <c:v>0.11581995261911</c:v>
                </c:pt>
                <c:pt idx="365">
                  <c:v>0.11568596518903999</c:v>
                </c:pt>
                <c:pt idx="366">
                  <c:v>4.2019013603656001E-2</c:v>
                </c:pt>
                <c:pt idx="367">
                  <c:v>2.6250853152726999E-2</c:v>
                </c:pt>
                <c:pt idx="368">
                  <c:v>5.2487927776611001E-2</c:v>
                </c:pt>
                <c:pt idx="369">
                  <c:v>8.3936627845975997E-2</c:v>
                </c:pt>
                <c:pt idx="370">
                  <c:v>0.20442394380962001</c:v>
                </c:pt>
                <c:pt idx="371">
                  <c:v>0.15169744206727001</c:v>
                </c:pt>
                <c:pt idx="372">
                  <c:v>3.6561161600334E-2</c:v>
                </c:pt>
                <c:pt idx="373">
                  <c:v>5.2211141857672E-3</c:v>
                </c:pt>
                <c:pt idx="374">
                  <c:v>1.0441683199332001E-2</c:v>
                </c:pt>
                <c:pt idx="375">
                  <c:v>5.2202965128419002E-2</c:v>
                </c:pt>
                <c:pt idx="376">
                  <c:v>3.1305436710842002E-2</c:v>
                </c:pt>
                <c:pt idx="377">
                  <c:v>1.5647819737117E-2</c:v>
                </c:pt>
                <c:pt idx="378">
                  <c:v>3.6505867014341997E-2</c:v>
                </c:pt>
                <c:pt idx="379">
                  <c:v>3.1279324366594002E-2</c:v>
                </c:pt>
                <c:pt idx="380">
                  <c:v>1.5634771732332998E-2</c:v>
                </c:pt>
                <c:pt idx="381">
                  <c:v>-1.0421551769058001E-2</c:v>
                </c:pt>
                <c:pt idx="382">
                  <c:v>4.1690551878680003E-2</c:v>
                </c:pt>
                <c:pt idx="383">
                  <c:v>-1.0418294525186E-2</c:v>
                </c:pt>
                <c:pt idx="384">
                  <c:v>2.0838760093774E-2</c:v>
                </c:pt>
                <c:pt idx="385">
                  <c:v>0.10417209229647</c:v>
                </c:pt>
                <c:pt idx="386">
                  <c:v>0.10406368697642999</c:v>
                </c:pt>
                <c:pt idx="387">
                  <c:v>7.7966630282239005E-2</c:v>
                </c:pt>
                <c:pt idx="388">
                  <c:v>2.0774903916068999E-2</c:v>
                </c:pt>
                <c:pt idx="389">
                  <c:v>3.6348530480838998E-2</c:v>
                </c:pt>
                <c:pt idx="390">
                  <c:v>-5.1907604464053996E-3</c:v>
                </c:pt>
                <c:pt idx="391">
                  <c:v>1.0382059800663999E-2</c:v>
                </c:pt>
                <c:pt idx="392">
                  <c:v>4.1523928163604E-2</c:v>
                </c:pt>
                <c:pt idx="393">
                  <c:v>3.6318356334959001E-2</c:v>
                </c:pt>
                <c:pt idx="394">
                  <c:v>1.0372905969607001E-2</c:v>
                </c:pt>
                <c:pt idx="395">
                  <c:v>5.1859150547113996E-3</c:v>
                </c:pt>
                <c:pt idx="396">
                  <c:v>-5.1856461315080002E-3</c:v>
                </c:pt>
                <c:pt idx="397">
                  <c:v>3.1115490328267999E-2</c:v>
                </c:pt>
                <c:pt idx="398">
                  <c:v>3.1105811602468E-2</c:v>
                </c:pt>
                <c:pt idx="399">
                  <c:v>2.0730759264057999E-2</c:v>
                </c:pt>
                <c:pt idx="400">
                  <c:v>0.27980724389865003</c:v>
                </c:pt>
                <c:pt idx="401">
                  <c:v>0.18601767167881</c:v>
                </c:pt>
                <c:pt idx="402">
                  <c:v>4.1260508535768001E-2</c:v>
                </c:pt>
                <c:pt idx="403">
                  <c:v>6.1865236892302999E-2</c:v>
                </c:pt>
                <c:pt idx="404">
                  <c:v>8.7588232263382998E-2</c:v>
                </c:pt>
                <c:pt idx="405">
                  <c:v>1.5443220426233001E-2</c:v>
                </c:pt>
                <c:pt idx="406">
                  <c:v>1.0293890575943E-2</c:v>
                </c:pt>
                <c:pt idx="407">
                  <c:v>4.6317739694303001E-2</c:v>
                </c:pt>
                <c:pt idx="408">
                  <c:v>3.6008230452674997E-2</c:v>
                </c:pt>
                <c:pt idx="409">
                  <c:v>0</c:v>
                </c:pt>
                <c:pt idx="410">
                  <c:v>4.6279631819818E-2</c:v>
                </c:pt>
                <c:pt idx="411">
                  <c:v>2.0559210526315999E-2</c:v>
                </c:pt>
                <c:pt idx="412">
                  <c:v>2.5693730729702002E-2</c:v>
                </c:pt>
                <c:pt idx="413">
                  <c:v>-5.1374261494991002E-3</c:v>
                </c:pt>
                <c:pt idx="414">
                  <c:v>1.54130702836E-2</c:v>
                </c:pt>
                <c:pt idx="415">
                  <c:v>4.6232085067037E-2</c:v>
                </c:pt>
                <c:pt idx="416">
                  <c:v>3.5941671801190997E-2</c:v>
                </c:pt>
                <c:pt idx="417">
                  <c:v>1.5398039316327E-2</c:v>
                </c:pt>
                <c:pt idx="418">
                  <c:v>4.1055116493892999E-2</c:v>
                </c:pt>
                <c:pt idx="419">
                  <c:v>2.5648917615676999E-2</c:v>
                </c:pt>
                <c:pt idx="420">
                  <c:v>5.6413149392276998E-2</c:v>
                </c:pt>
                <c:pt idx="421">
                  <c:v>1.0251153254741E-2</c:v>
                </c:pt>
                <c:pt idx="422">
                  <c:v>1.5375153751537999E-2</c:v>
                </c:pt>
                <c:pt idx="423">
                  <c:v>0</c:v>
                </c:pt>
                <c:pt idx="424">
                  <c:v>1.0248526774276E-2</c:v>
                </c:pt>
                <c:pt idx="425">
                  <c:v>1.0247476558897E-2</c:v>
                </c:pt>
                <c:pt idx="426">
                  <c:v>-2.5616066396843998E-2</c:v>
                </c:pt>
                <c:pt idx="427">
                  <c:v>8.1992415701547999E-2</c:v>
                </c:pt>
                <c:pt idx="428">
                  <c:v>-0.16897081413209999</c:v>
                </c:pt>
                <c:pt idx="429">
                  <c:v>0.52315740883213002</c:v>
                </c:pt>
                <c:pt idx="430">
                  <c:v>1.2143476707995</c:v>
                </c:pt>
                <c:pt idx="431">
                  <c:v>0.84690225336491998</c:v>
                </c:pt>
                <c:pt idx="432">
                  <c:v>0.47488127968007998</c:v>
                </c:pt>
                <c:pt idx="433">
                  <c:v>0.24378109452735999</c:v>
                </c:pt>
                <c:pt idx="434">
                  <c:v>0.12407563650802</c:v>
                </c:pt>
                <c:pt idx="435">
                  <c:v>4.9568751858828003E-2</c:v>
                </c:pt>
                <c:pt idx="436">
                  <c:v>5.9453032104637003E-2</c:v>
                </c:pt>
                <c:pt idx="437">
                  <c:v>0.11883541295305999</c:v>
                </c:pt>
                <c:pt idx="438">
                  <c:v>7.9129574678535999E-2</c:v>
                </c:pt>
                <c:pt idx="439">
                  <c:v>0.10377544969362</c:v>
                </c:pt>
                <c:pt idx="440">
                  <c:v>0.15303351927729</c:v>
                </c:pt>
                <c:pt idx="441">
                  <c:v>0.13308359621450999</c:v>
                </c:pt>
                <c:pt idx="442">
                  <c:v>0.12798424809254</c:v>
                </c:pt>
                <c:pt idx="443">
                  <c:v>0.13273683693034</c:v>
                </c:pt>
                <c:pt idx="444">
                  <c:v>0.13256087981146999</c:v>
                </c:pt>
                <c:pt idx="445">
                  <c:v>8.8256925717088E-2</c:v>
                </c:pt>
                <c:pt idx="446">
                  <c:v>0.21554891490716999</c:v>
                </c:pt>
                <c:pt idx="447">
                  <c:v>8.7989441267047996E-2</c:v>
                </c:pt>
                <c:pt idx="448">
                  <c:v>3.9072039072039003E-2</c:v>
                </c:pt>
                <c:pt idx="449">
                  <c:v>0.16599130986672</c:v>
                </c:pt>
                <c:pt idx="450">
                  <c:v>6.8236096895258003E-2</c:v>
                </c:pt>
                <c:pt idx="451">
                  <c:v>0.17047391749061999</c:v>
                </c:pt>
                <c:pt idx="452">
                  <c:v>4.8623942429251998E-2</c:v>
                </c:pt>
                <c:pt idx="453">
                  <c:v>0.11664074650078</c:v>
                </c:pt>
                <c:pt idx="454">
                  <c:v>0.11650485436893</c:v>
                </c:pt>
                <c:pt idx="455">
                  <c:v>6.7882079131108997E-2</c:v>
                </c:pt>
                <c:pt idx="456">
                  <c:v>0.10175404593468</c:v>
                </c:pt>
                <c:pt idx="457">
                  <c:v>0.14037465511399</c:v>
                </c:pt>
                <c:pt idx="458">
                  <c:v>6.2838360402166005E-2</c:v>
                </c:pt>
                <c:pt idx="459">
                  <c:v>0.13525916622385001</c:v>
                </c:pt>
                <c:pt idx="460">
                  <c:v>0.19779053499928001</c:v>
                </c:pt>
                <c:pt idx="461">
                  <c:v>0.30813673567645999</c:v>
                </c:pt>
                <c:pt idx="462">
                  <c:v>0.23519247384083999</c:v>
                </c:pt>
                <c:pt idx="463">
                  <c:v>0.14844610448689999</c:v>
                </c:pt>
                <c:pt idx="464">
                  <c:v>0.10519269388926</c:v>
                </c:pt>
                <c:pt idx="465">
                  <c:v>0.11463507833397001</c:v>
                </c:pt>
                <c:pt idx="466">
                  <c:v>0.10496183206107</c:v>
                </c:pt>
                <c:pt idx="467">
                  <c:v>6.1957868649318001E-2</c:v>
                </c:pt>
                <c:pt idx="468">
                  <c:v>6.6682543462729005E-2</c:v>
                </c:pt>
                <c:pt idx="469">
                  <c:v>3.3319053738873998E-2</c:v>
                </c:pt>
                <c:pt idx="470">
                  <c:v>4.7582794061667003E-2</c:v>
                </c:pt>
                <c:pt idx="471">
                  <c:v>9.9876343574621995E-2</c:v>
                </c:pt>
                <c:pt idx="472">
                  <c:v>0.21380719342424001</c:v>
                </c:pt>
                <c:pt idx="473">
                  <c:v>9.4822681585434998E-2</c:v>
                </c:pt>
                <c:pt idx="474">
                  <c:v>0.14683592269799001</c:v>
                </c:pt>
                <c:pt idx="475">
                  <c:v>0.20337700420943</c:v>
                </c:pt>
                <c:pt idx="476">
                  <c:v>8.4961767204757996E-2</c:v>
                </c:pt>
                <c:pt idx="477">
                  <c:v>0.21222410865874</c:v>
                </c:pt>
                <c:pt idx="478">
                  <c:v>0.14588921831616</c:v>
                </c:pt>
                <c:pt idx="479">
                  <c:v>6.109022556391E-2</c:v>
                </c:pt>
                <c:pt idx="480">
                  <c:v>7.9838444559245006E-2</c:v>
                </c:pt>
                <c:pt idx="481">
                  <c:v>0.24870952604411001</c:v>
                </c:pt>
                <c:pt idx="482">
                  <c:v>0.10298179094696</c:v>
                </c:pt>
                <c:pt idx="483">
                  <c:v>7.0142623334113002E-2</c:v>
                </c:pt>
                <c:pt idx="484">
                  <c:v>7.0093457943925006E-2</c:v>
                </c:pt>
                <c:pt idx="485">
                  <c:v>2.3348120476302001E-2</c:v>
                </c:pt>
                <c:pt idx="486">
                  <c:v>0.13071895424836999</c:v>
                </c:pt>
                <c:pt idx="487">
                  <c:v>0.12122342409549</c:v>
                </c:pt>
                <c:pt idx="488">
                  <c:v>0.10710626804508</c:v>
                </c:pt>
                <c:pt idx="489">
                  <c:v>6.5125366330185994E-2</c:v>
                </c:pt>
                <c:pt idx="490">
                  <c:v>0.11621960857235999</c:v>
                </c:pt>
                <c:pt idx="491">
                  <c:v>0.15787518573550999</c:v>
                </c:pt>
                <c:pt idx="492">
                  <c:v>6.9541029207232E-2</c:v>
                </c:pt>
                <c:pt idx="493">
                  <c:v>7.8758397034978E-2</c:v>
                </c:pt>
                <c:pt idx="494">
                  <c:v>6.9438014998611006E-2</c:v>
                </c:pt>
                <c:pt idx="495">
                  <c:v>4.1633899245964001E-2</c:v>
                </c:pt>
                <c:pt idx="496">
                  <c:v>6.9360954406732997E-2</c:v>
                </c:pt>
                <c:pt idx="497">
                  <c:v>6.0071161221755001E-2</c:v>
                </c:pt>
                <c:pt idx="498">
                  <c:v>4.6180844185832001E-2</c:v>
                </c:pt>
                <c:pt idx="499">
                  <c:v>3.6927621861151998E-2</c:v>
                </c:pt>
                <c:pt idx="500">
                  <c:v>0.1015134736065</c:v>
                </c:pt>
                <c:pt idx="501">
                  <c:v>4.6095694662118998E-2</c:v>
                </c:pt>
                <c:pt idx="502">
                  <c:v>4.1467010689273998E-2</c:v>
                </c:pt>
                <c:pt idx="503">
                  <c:v>3.6844286832773E-2</c:v>
                </c:pt>
                <c:pt idx="504">
                  <c:v>7.3661433635652002E-2</c:v>
                </c:pt>
                <c:pt idx="505">
                  <c:v>8.2808115195288995E-2</c:v>
                </c:pt>
                <c:pt idx="506">
                  <c:v>9.6529533440587997E-2</c:v>
                </c:pt>
                <c:pt idx="507">
                  <c:v>0.17450404114622001</c:v>
                </c:pt>
                <c:pt idx="508">
                  <c:v>6.8763179609425004E-2</c:v>
                </c:pt>
                <c:pt idx="509">
                  <c:v>8.2459114022629995E-2</c:v>
                </c:pt>
                <c:pt idx="510">
                  <c:v>8.6968462489128998E-2</c:v>
                </c:pt>
                <c:pt idx="511">
                  <c:v>6.8599652428427998E-2</c:v>
                </c:pt>
                <c:pt idx="512">
                  <c:v>5.9412275490150997E-2</c:v>
                </c:pt>
                <c:pt idx="513">
                  <c:v>8.2214305289119993E-2</c:v>
                </c:pt>
                <c:pt idx="514">
                  <c:v>2.7382256297918999E-2</c:v>
                </c:pt>
                <c:pt idx="515">
                  <c:v>4.1062140706268999E-2</c:v>
                </c:pt>
                <c:pt idx="516">
                  <c:v>7.7529985862179004E-2</c:v>
                </c:pt>
                <c:pt idx="517">
                  <c:v>5.9241706161136998E-2</c:v>
                </c:pt>
                <c:pt idx="518">
                  <c:v>0.10475019356014</c:v>
                </c:pt>
                <c:pt idx="519">
                  <c:v>0.10464058234758999</c:v>
                </c:pt>
                <c:pt idx="520">
                  <c:v>6.3627687133573002E-2</c:v>
                </c:pt>
                <c:pt idx="521">
                  <c:v>6.3587228051051006E-2</c:v>
                </c:pt>
                <c:pt idx="522">
                  <c:v>7.7163996187190997E-2</c:v>
                </c:pt>
                <c:pt idx="523">
                  <c:v>4.5355587808418002E-2</c:v>
                </c:pt>
                <c:pt idx="524">
                  <c:v>5.8935533593254E-2</c:v>
                </c:pt>
                <c:pt idx="525">
                  <c:v>6.3431652394544999E-2</c:v>
                </c:pt>
                <c:pt idx="526">
                  <c:v>0.17659044600408</c:v>
                </c:pt>
                <c:pt idx="527">
                  <c:v>9.0399566082082994E-2</c:v>
                </c:pt>
                <c:pt idx="528">
                  <c:v>0.14902456647399001</c:v>
                </c:pt>
                <c:pt idx="529">
                  <c:v>0.13076610903187999</c:v>
                </c:pt>
                <c:pt idx="530">
                  <c:v>6.7549310997028003E-2</c:v>
                </c:pt>
                <c:pt idx="531">
                  <c:v>2.7001485081678999E-2</c:v>
                </c:pt>
                <c:pt idx="532">
                  <c:v>2.2495163539838998E-2</c:v>
                </c:pt>
                <c:pt idx="533">
                  <c:v>0</c:v>
                </c:pt>
                <c:pt idx="534">
                  <c:v>5.8474271320618998E-2</c:v>
                </c:pt>
                <c:pt idx="535">
                  <c:v>7.1926275567542997E-2</c:v>
                </c:pt>
                <c:pt idx="536">
                  <c:v>0.11679619064732</c:v>
                </c:pt>
                <c:pt idx="537">
                  <c:v>3.5895365010992997E-2</c:v>
                </c:pt>
                <c:pt idx="538">
                  <c:v>9.8676833370710995E-2</c:v>
                </c:pt>
                <c:pt idx="539">
                  <c:v>0.73486579737419999</c:v>
                </c:pt>
                <c:pt idx="540">
                  <c:v>0.72060851385614999</c:v>
                </c:pt>
                <c:pt idx="541">
                  <c:v>0.1678222850329</c:v>
                </c:pt>
                <c:pt idx="542">
                  <c:v>9.6997486883294001E-2</c:v>
                </c:pt>
                <c:pt idx="543">
                  <c:v>0.10571290137867</c:v>
                </c:pt>
                <c:pt idx="544">
                  <c:v>8.8001056012671997E-2</c:v>
                </c:pt>
                <c:pt idx="545">
                  <c:v>5.2754209346287002E-2</c:v>
                </c:pt>
                <c:pt idx="546">
                  <c:v>7.9089590931059994E-2</c:v>
                </c:pt>
                <c:pt idx="547">
                  <c:v>6.1465513456557E-2</c:v>
                </c:pt>
                <c:pt idx="548">
                  <c:v>8.7753937957966002E-2</c:v>
                </c:pt>
                <c:pt idx="549">
                  <c:v>9.2060847836569995E-2</c:v>
                </c:pt>
                <c:pt idx="550">
                  <c:v>6.5697266993692993E-2</c:v>
                </c:pt>
                <c:pt idx="551">
                  <c:v>8.7538845362629999E-2</c:v>
                </c:pt>
                <c:pt idx="552">
                  <c:v>1.7492456378186999E-2</c:v>
                </c:pt>
                <c:pt idx="553">
                  <c:v>3.9351143369332001E-2</c:v>
                </c:pt>
                <c:pt idx="554">
                  <c:v>8.7412587412587006E-2</c:v>
                </c:pt>
                <c:pt idx="555">
                  <c:v>9.1703056768558999E-2</c:v>
                </c:pt>
                <c:pt idx="556">
                  <c:v>3.0539679769644001E-2</c:v>
                </c:pt>
                <c:pt idx="557">
                  <c:v>4.3614794138172E-2</c:v>
                </c:pt>
                <c:pt idx="558">
                  <c:v>3.0517045949951999E-2</c:v>
                </c:pt>
                <c:pt idx="559">
                  <c:v>6.5373719764655003E-2</c:v>
                </c:pt>
                <c:pt idx="560">
                  <c:v>0.19599303135889001</c:v>
                </c:pt>
                <c:pt idx="561">
                  <c:v>0.17822212562486001</c:v>
                </c:pt>
                <c:pt idx="562">
                  <c:v>0.24299227631692999</c:v>
                </c:pt>
                <c:pt idx="563">
                  <c:v>0.10821573889706999</c:v>
                </c:pt>
                <c:pt idx="564">
                  <c:v>4.7563453971548E-2</c:v>
                </c:pt>
                <c:pt idx="565">
                  <c:v>3.4575157749157003E-2</c:v>
                </c:pt>
                <c:pt idx="566">
                  <c:v>5.6165212131686001E-2</c:v>
                </c:pt>
                <c:pt idx="567">
                  <c:v>0.24180664104668001</c:v>
                </c:pt>
                <c:pt idx="568">
                  <c:v>0.12922679302175</c:v>
                </c:pt>
                <c:pt idx="569">
                  <c:v>8.6040008604001003E-2</c:v>
                </c:pt>
                <c:pt idx="570">
                  <c:v>7.7369439071567001E-2</c:v>
                </c:pt>
                <c:pt idx="571">
                  <c:v>4.7244770862861003E-2</c:v>
                </c:pt>
                <c:pt idx="572">
                  <c:v>0.21464754872499001</c:v>
                </c:pt>
                <c:pt idx="573">
                  <c:v>0.20990404386566</c:v>
                </c:pt>
                <c:pt idx="574">
                  <c:v>5.9846962766639998E-2</c:v>
                </c:pt>
                <c:pt idx="575">
                  <c:v>0.38022813688212997</c:v>
                </c:pt>
                <c:pt idx="576">
                  <c:v>0.42986040177050999</c:v>
                </c:pt>
                <c:pt idx="577">
                  <c:v>0.30512353265246001</c:v>
                </c:pt>
                <c:pt idx="578">
                  <c:v>0.30842029659047998</c:v>
                </c:pt>
                <c:pt idx="579">
                  <c:v>0.38328700193748999</c:v>
                </c:pt>
                <c:pt idx="580">
                  <c:v>0.35245248185289002</c:v>
                </c:pt>
                <c:pt idx="581">
                  <c:v>0.33867123803152999</c:v>
                </c:pt>
                <c:pt idx="582">
                  <c:v>0.32919409950828998</c:v>
                </c:pt>
                <c:pt idx="583">
                  <c:v>0.32396062632388001</c:v>
                </c:pt>
                <c:pt idx="584">
                  <c:v>0.17801697371145001</c:v>
                </c:pt>
                <c:pt idx="585">
                  <c:v>0.35953384577238001</c:v>
                </c:pt>
                <c:pt idx="586">
                  <c:v>0.34177475808112001</c:v>
                </c:pt>
                <c:pt idx="587">
                  <c:v>0.20929087327643001</c:v>
                </c:pt>
                <c:pt idx="588">
                  <c:v>0.38494614849093001</c:v>
                </c:pt>
                <c:pt idx="589">
                  <c:v>0.28964223065312</c:v>
                </c:pt>
                <c:pt idx="590">
                  <c:v>0.12203058900098</c:v>
                </c:pt>
                <c:pt idx="591">
                  <c:v>7.3129113512634999E-2</c:v>
                </c:pt>
                <c:pt idx="592">
                  <c:v>6.4956154595648005E-2</c:v>
                </c:pt>
                <c:pt idx="593">
                  <c:v>5.6799740344044003E-2</c:v>
                </c:pt>
                <c:pt idx="594">
                  <c:v>5.6767496553401998E-2</c:v>
                </c:pt>
                <c:pt idx="595">
                  <c:v>7.2945372021397004E-2</c:v>
                </c:pt>
                <c:pt idx="596">
                  <c:v>7.6941767230905997E-2</c:v>
                </c:pt>
                <c:pt idx="597">
                  <c:v>6.8789705822846006E-2</c:v>
                </c:pt>
                <c:pt idx="598">
                  <c:v>4.8524059846339999E-2</c:v>
                </c:pt>
                <c:pt idx="599">
                  <c:v>2.8291973163043001E-2</c:v>
                </c:pt>
                <c:pt idx="600">
                  <c:v>3.6365105660835E-2</c:v>
                </c:pt>
                <c:pt idx="601">
                  <c:v>5.6547378625091002E-2</c:v>
                </c:pt>
                <c:pt idx="602">
                  <c:v>8.4773130954303E-2</c:v>
                </c:pt>
                <c:pt idx="603">
                  <c:v>8.4701326987455999E-2</c:v>
                </c:pt>
                <c:pt idx="604">
                  <c:v>5.6419763036995002E-2</c:v>
                </c:pt>
                <c:pt idx="605">
                  <c:v>5.2360238440469997E-2</c:v>
                </c:pt>
                <c:pt idx="606">
                  <c:v>1.6102411336098001E-2</c:v>
                </c:pt>
                <c:pt idx="607">
                  <c:v>4.0249547192594E-2</c:v>
                </c:pt>
                <c:pt idx="608">
                  <c:v>0.11667672500503</c:v>
                </c:pt>
                <c:pt idx="609">
                  <c:v>8.8410223436745997E-2</c:v>
                </c:pt>
                <c:pt idx="610">
                  <c:v>9.6362322331967995E-2</c:v>
                </c:pt>
                <c:pt idx="611">
                  <c:v>8.4235860409146004E-2</c:v>
                </c:pt>
                <c:pt idx="612">
                  <c:v>3.2062843172617997E-2</c:v>
                </c:pt>
                <c:pt idx="613">
                  <c:v>4.40722785368E-2</c:v>
                </c:pt>
                <c:pt idx="614">
                  <c:v>0.10012014417301</c:v>
                </c:pt>
                <c:pt idx="615">
                  <c:v>0.10002000400079999</c:v>
                </c:pt>
                <c:pt idx="616">
                  <c:v>4.7961630695443999E-2</c:v>
                </c:pt>
                <c:pt idx="617">
                  <c:v>9.5877277085331003E-2</c:v>
                </c:pt>
                <c:pt idx="618">
                  <c:v>6.3856960408685007E-2</c:v>
                </c:pt>
                <c:pt idx="619">
                  <c:v>7.9770261646457993E-2</c:v>
                </c:pt>
                <c:pt idx="620">
                  <c:v>4.7824007651841E-2</c:v>
                </c:pt>
                <c:pt idx="621">
                  <c:v>4.3817718291905998E-2</c:v>
                </c:pt>
                <c:pt idx="622">
                  <c:v>1.9908421262194002E-2</c:v>
                </c:pt>
                <c:pt idx="623">
                  <c:v>1.1942675159235999E-2</c:v>
                </c:pt>
                <c:pt idx="624">
                  <c:v>4.3784579867054002E-2</c:v>
                </c:pt>
                <c:pt idx="625">
                  <c:v>3.1829394445771E-2</c:v>
                </c:pt>
                <c:pt idx="626">
                  <c:v>1.1932224962215E-2</c:v>
                </c:pt>
                <c:pt idx="627">
                  <c:v>5.1700139192682001E-2</c:v>
                </c:pt>
                <c:pt idx="628">
                  <c:v>1.1924636298593E-2</c:v>
                </c:pt>
                <c:pt idx="629">
                  <c:v>2.7820833830133999E-2</c:v>
                </c:pt>
                <c:pt idx="630">
                  <c:v>6.3572790845518007E-2</c:v>
                </c:pt>
                <c:pt idx="631">
                  <c:v>4.7649301143582998E-2</c:v>
                </c:pt>
                <c:pt idx="632">
                  <c:v>5.5564375297666002E-2</c:v>
                </c:pt>
                <c:pt idx="633">
                  <c:v>0</c:v>
                </c:pt>
                <c:pt idx="634">
                  <c:v>1.5866719555732E-2</c:v>
                </c:pt>
                <c:pt idx="635">
                  <c:v>4.3626556674863003E-2</c:v>
                </c:pt>
                <c:pt idx="636">
                  <c:v>6.7393458870167997E-2</c:v>
                </c:pt>
                <c:pt idx="637">
                  <c:v>6.3386419459630999E-2</c:v>
                </c:pt>
                <c:pt idx="638">
                  <c:v>0.19399794124634001</c:v>
                </c:pt>
                <c:pt idx="639">
                  <c:v>0.18176789030703</c:v>
                </c:pt>
                <c:pt idx="640">
                  <c:v>6.7053208693251001E-2</c:v>
                </c:pt>
                <c:pt idx="641">
                  <c:v>3.1533307055576998E-2</c:v>
                </c:pt>
                <c:pt idx="642">
                  <c:v>7.4867995901961998E-2</c:v>
                </c:pt>
                <c:pt idx="643">
                  <c:v>5.1187148088356997E-2</c:v>
                </c:pt>
                <c:pt idx="644">
                  <c:v>7.8709169618260993E-2</c:v>
                </c:pt>
                <c:pt idx="645">
                  <c:v>2.7526543452615002E-2</c:v>
                </c:pt>
                <c:pt idx="646">
                  <c:v>1.9656406022722998E-2</c:v>
                </c:pt>
                <c:pt idx="647">
                  <c:v>7.0749154940648998E-2</c:v>
                </c:pt>
                <c:pt idx="648">
                  <c:v>5.4988216810682999E-2</c:v>
                </c:pt>
                <c:pt idx="649">
                  <c:v>5.8883567559080002E-2</c:v>
                </c:pt>
                <c:pt idx="650">
                  <c:v>6.2772176232885002E-2</c:v>
                </c:pt>
                <c:pt idx="651">
                  <c:v>0.17643599294255999</c:v>
                </c:pt>
                <c:pt idx="652">
                  <c:v>8.2191780821917998E-2</c:v>
                </c:pt>
                <c:pt idx="653">
                  <c:v>3.9106800672636999E-2</c:v>
                </c:pt>
                <c:pt idx="654">
                  <c:v>1.1727453969743E-2</c:v>
                </c:pt>
                <c:pt idx="655">
                  <c:v>5.0813008130081001E-2</c:v>
                </c:pt>
                <c:pt idx="656">
                  <c:v>5.0787201625190001E-2</c:v>
                </c:pt>
                <c:pt idx="657">
                  <c:v>3.123779773526E-2</c:v>
                </c:pt>
                <c:pt idx="658">
                  <c:v>3.9035053478023003E-2</c:v>
                </c:pt>
                <c:pt idx="659">
                  <c:v>0.10925550179491</c:v>
                </c:pt>
                <c:pt idx="660">
                  <c:v>7.7954474586841002E-2</c:v>
                </c:pt>
                <c:pt idx="661">
                  <c:v>4.6736251752609002E-2</c:v>
                </c:pt>
                <c:pt idx="662">
                  <c:v>9.7321706633447996E-2</c:v>
                </c:pt>
                <c:pt idx="663">
                  <c:v>5.0558083459729002E-2</c:v>
                </c:pt>
                <c:pt idx="664">
                  <c:v>6.6081007541008999E-2</c:v>
                </c:pt>
                <c:pt idx="665">
                  <c:v>6.9921920522084E-2</c:v>
                </c:pt>
                <c:pt idx="666">
                  <c:v>4.2700205737355001E-2</c:v>
                </c:pt>
                <c:pt idx="667">
                  <c:v>1.5520720161414999E-2</c:v>
                </c:pt>
                <c:pt idx="668">
                  <c:v>-3.8795779019242999E-3</c:v>
                </c:pt>
                <c:pt idx="669">
                  <c:v>8.5354025218235E-2</c:v>
                </c:pt>
                <c:pt idx="670">
                  <c:v>0.14342753033298</c:v>
                </c:pt>
                <c:pt idx="671">
                  <c:v>5.8063017728575E-2</c:v>
                </c:pt>
                <c:pt idx="672">
                  <c:v>7.3503810592286001E-2</c:v>
                </c:pt>
                <c:pt idx="673">
                  <c:v>5.0255141487552002E-2</c:v>
                </c:pt>
                <c:pt idx="674">
                  <c:v>3.8638383370039997E-2</c:v>
                </c:pt>
                <c:pt idx="675">
                  <c:v>0.18925495345873</c:v>
                </c:pt>
                <c:pt idx="676">
                  <c:v>7.3245952197379005E-2</c:v>
                </c:pt>
                <c:pt idx="677">
                  <c:v>0.16564582611039999</c:v>
                </c:pt>
                <c:pt idx="678">
                  <c:v>4.9996154141988998E-2</c:v>
                </c:pt>
                <c:pt idx="679">
                  <c:v>0.10763021333846</c:v>
                </c:pt>
                <c:pt idx="680">
                  <c:v>5.3757247628921E-2</c:v>
                </c:pt>
                <c:pt idx="681">
                  <c:v>3.8377403384887002E-2</c:v>
                </c:pt>
                <c:pt idx="682">
                  <c:v>3.4526412705720003E-2</c:v>
                </c:pt>
                <c:pt idx="683">
                  <c:v>8.0533824206167004E-2</c:v>
                </c:pt>
                <c:pt idx="684">
                  <c:v>8.8132735563475006E-2</c:v>
                </c:pt>
                <c:pt idx="685">
                  <c:v>0.11485451761102999</c:v>
                </c:pt>
                <c:pt idx="686">
                  <c:v>6.1185468451243001E-2</c:v>
                </c:pt>
                <c:pt idx="687">
                  <c:v>7.6435068409386006E-2</c:v>
                </c:pt>
                <c:pt idx="688">
                  <c:v>9.5470862292828002E-2</c:v>
                </c:pt>
                <c:pt idx="689">
                  <c:v>5.3412689328907997E-2</c:v>
                </c:pt>
                <c:pt idx="690">
                  <c:v>0.12964728312679</c:v>
                </c:pt>
                <c:pt idx="691">
                  <c:v>0.12186298031150999</c:v>
                </c:pt>
                <c:pt idx="692">
                  <c:v>8.7482408428739999E-2</c:v>
                </c:pt>
                <c:pt idx="693">
                  <c:v>3.0402067340579E-2</c:v>
                </c:pt>
                <c:pt idx="694">
                  <c:v>5.3187447762327998E-2</c:v>
                </c:pt>
                <c:pt idx="695">
                  <c:v>0</c:v>
                </c:pt>
                <c:pt idx="696">
                  <c:v>4.1767922235723003E-2</c:v>
                </c:pt>
                <c:pt idx="697">
                  <c:v>5.6932478080996003E-2</c:v>
                </c:pt>
                <c:pt idx="698">
                  <c:v>4.1726727865868E-2</c:v>
                </c:pt>
                <c:pt idx="699">
                  <c:v>3.033405376711E-2</c:v>
                </c:pt>
                <c:pt idx="700">
                  <c:v>3.4115461885447999E-2</c:v>
                </c:pt>
                <c:pt idx="701">
                  <c:v>4.1682455475559002E-2</c:v>
                </c:pt>
                <c:pt idx="702">
                  <c:v>7.5754706261126001E-2</c:v>
                </c:pt>
                <c:pt idx="703">
                  <c:v>2.2709208584081E-2</c:v>
                </c:pt>
                <c:pt idx="704">
                  <c:v>1.5136035115601E-2</c:v>
                </c:pt>
                <c:pt idx="705">
                  <c:v>3.4050925050130999E-2</c:v>
                </c:pt>
                <c:pt idx="706">
                  <c:v>5.2950075642965E-2</c:v>
                </c:pt>
                <c:pt idx="707">
                  <c:v>3.0241173357526002E-2</c:v>
                </c:pt>
                <c:pt idx="708">
                  <c:v>1.1337011563751999E-2</c:v>
                </c:pt>
                <c:pt idx="709">
                  <c:v>1.8892877385225999E-2</c:v>
                </c:pt>
                <c:pt idx="710">
                  <c:v>2.2667170381564E-2</c:v>
                </c:pt>
                <c:pt idx="711">
                  <c:v>4.9101072669587999E-2</c:v>
                </c:pt>
                <c:pt idx="712">
                  <c:v>5.6627279247989999E-2</c:v>
                </c:pt>
                <c:pt idx="713">
                  <c:v>7.1687292484152995E-2</c:v>
                </c:pt>
                <c:pt idx="714">
                  <c:v>3.7703125589111E-2</c:v>
                </c:pt>
                <c:pt idx="715">
                  <c:v>4.1457807258885003E-2</c:v>
                </c:pt>
                <c:pt idx="716">
                  <c:v>7.5346594333936007E-2</c:v>
                </c:pt>
                <c:pt idx="717">
                  <c:v>3.7644932992019001E-2</c:v>
                </c:pt>
                <c:pt idx="718">
                  <c:v>2.6341536840520999E-2</c:v>
                </c:pt>
                <c:pt idx="719">
                  <c:v>-3.7620857003123E-3</c:v>
                </c:pt>
                <c:pt idx="720">
                  <c:v>3.3860045146726997E-2</c:v>
                </c:pt>
                <c:pt idx="721">
                  <c:v>8.2740983113317998E-2</c:v>
                </c:pt>
                <c:pt idx="722">
                  <c:v>6.7641201007101998E-2</c:v>
                </c:pt>
                <c:pt idx="723">
                  <c:v>3.7553043674189997E-2</c:v>
                </c:pt>
                <c:pt idx="724">
                  <c:v>8.6339577311460997E-2</c:v>
                </c:pt>
                <c:pt idx="725">
                  <c:v>4.1257220013502002E-2</c:v>
                </c:pt>
                <c:pt idx="726">
                  <c:v>2.6243767105312E-2</c:v>
                </c:pt>
                <c:pt idx="727">
                  <c:v>7.4962518740629997E-3</c:v>
                </c:pt>
                <c:pt idx="728">
                  <c:v>3.7478449891311999E-3</c:v>
                </c:pt>
                <c:pt idx="729">
                  <c:v>7.4954090619495997E-3</c:v>
                </c:pt>
                <c:pt idx="730">
                  <c:v>1.8737118231216002E-2</c:v>
                </c:pt>
                <c:pt idx="731">
                  <c:v>7.4934432371674999E-3</c:v>
                </c:pt>
                <c:pt idx="732">
                  <c:v>-7.4928817623258004E-3</c:v>
                </c:pt>
                <c:pt idx="733">
                  <c:v>1.4986886474335E-2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A47A-41CB-988F-79747FFF756A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Sheet1!$U$2:$U$735</c:f>
              <c:numCache>
                <c:formatCode>General</c:formatCode>
                <c:ptCount val="734"/>
                <c:pt idx="0">
                  <c:v>0.17060830685962999</c:v>
                </c:pt>
                <c:pt idx="1">
                  <c:v>0.17619075585833999</c:v>
                </c:pt>
                <c:pt idx="2">
                  <c:v>0.26968400070352</c:v>
                </c:pt>
                <c:pt idx="3">
                  <c:v>0.63731509091972005</c:v>
                </c:pt>
                <c:pt idx="4">
                  <c:v>0.24401580292819</c:v>
                </c:pt>
                <c:pt idx="5">
                  <c:v>0.15068969514316</c:v>
                </c:pt>
                <c:pt idx="6">
                  <c:v>0.2662037037037</c:v>
                </c:pt>
                <c:pt idx="7">
                  <c:v>0.21932355996767999</c:v>
                </c:pt>
                <c:pt idx="8">
                  <c:v>0.17853029255931999</c:v>
                </c:pt>
                <c:pt idx="9">
                  <c:v>0.12647312446105</c:v>
                </c:pt>
                <c:pt idx="10">
                  <c:v>9.1864270540277002E-2</c:v>
                </c:pt>
                <c:pt idx="11">
                  <c:v>0.19503240979750999</c:v>
                </c:pt>
                <c:pt idx="12">
                  <c:v>0.1374019579779</c:v>
                </c:pt>
                <c:pt idx="13">
                  <c:v>0.22868904007775001</c:v>
                </c:pt>
                <c:pt idx="14">
                  <c:v>0.13690034795504999</c:v>
                </c:pt>
                <c:pt idx="15">
                  <c:v>8.5445741953858997E-2</c:v>
                </c:pt>
                <c:pt idx="16">
                  <c:v>0.18782014797950999</c:v>
                </c:pt>
                <c:pt idx="17">
                  <c:v>0.25563824348122</c:v>
                </c:pt>
                <c:pt idx="18">
                  <c:v>0.29465095194923002</c:v>
                </c:pt>
                <c:pt idx="19">
                  <c:v>0.14124293785311001</c:v>
                </c:pt>
                <c:pt idx="20">
                  <c:v>0.28772919605078001</c:v>
                </c:pt>
                <c:pt idx="21">
                  <c:v>0.18001800180017999</c:v>
                </c:pt>
                <c:pt idx="22">
                  <c:v>0.15723270440251999</c:v>
                </c:pt>
                <c:pt idx="23">
                  <c:v>0.16259250953129001</c:v>
                </c:pt>
                <c:pt idx="24">
                  <c:v>0.23509655751469</c:v>
                </c:pt>
                <c:pt idx="25">
                  <c:v>0.20103869994974</c:v>
                </c:pt>
                <c:pt idx="26">
                  <c:v>0.25079418157499</c:v>
                </c:pt>
                <c:pt idx="27">
                  <c:v>0.18345563709139001</c:v>
                </c:pt>
                <c:pt idx="28">
                  <c:v>0.32739581599244999</c:v>
                </c:pt>
                <c:pt idx="29">
                  <c:v>0.82411504424779003</c:v>
                </c:pt>
                <c:pt idx="30">
                  <c:v>0.63086291074661005</c:v>
                </c:pt>
                <c:pt idx="31">
                  <c:v>1.3137810728304</c:v>
                </c:pt>
                <c:pt idx="32">
                  <c:v>0.61877858488028004</c:v>
                </c:pt>
                <c:pt idx="33">
                  <c:v>0.23529411764706001</c:v>
                </c:pt>
                <c:pt idx="34">
                  <c:v>0.27208706786171999</c:v>
                </c:pt>
                <c:pt idx="35">
                  <c:v>0.20218143123171001</c:v>
                </c:pt>
                <c:pt idx="36">
                  <c:v>0.25487176764191</c:v>
                </c:pt>
                <c:pt idx="37">
                  <c:v>0.34426142683121003</c:v>
                </c:pt>
                <c:pt idx="38">
                  <c:v>0.30613322073261001</c:v>
                </c:pt>
                <c:pt idx="39">
                  <c:v>0.24731635445169001</c:v>
                </c:pt>
                <c:pt idx="40">
                  <c:v>0.27820061939006002</c:v>
                </c:pt>
                <c:pt idx="41">
                  <c:v>0.27219430485761997</c:v>
                </c:pt>
                <c:pt idx="42">
                  <c:v>0.24013363959073</c:v>
                </c:pt>
                <c:pt idx="43">
                  <c:v>0.36454535985835002</c:v>
                </c:pt>
                <c:pt idx="44">
                  <c:v>0.24387712743876999</c:v>
                </c:pt>
                <c:pt idx="45">
                  <c:v>0.32092758424348999</c:v>
                </c:pt>
                <c:pt idx="46">
                  <c:v>0.19090862184613999</c:v>
                </c:pt>
                <c:pt idx="47">
                  <c:v>0.28839221341024002</c:v>
                </c:pt>
                <c:pt idx="48">
                  <c:v>0.18999691896887999</c:v>
                </c:pt>
                <c:pt idx="49">
                  <c:v>0.20501255701912</c:v>
                </c:pt>
                <c:pt idx="50">
                  <c:v>0.29666001739040998</c:v>
                </c:pt>
                <c:pt idx="51">
                  <c:v>0.12239277882605</c:v>
                </c:pt>
                <c:pt idx="52">
                  <c:v>0.18845820811898001</c:v>
                </c:pt>
                <c:pt idx="53">
                  <c:v>0.14743263853583999</c:v>
                </c:pt>
                <c:pt idx="54">
                  <c:v>0.16752119396924001</c:v>
                </c:pt>
                <c:pt idx="55">
                  <c:v>0.10135819987837</c:v>
                </c:pt>
                <c:pt idx="56">
                  <c:v>0.17213446739571001</c:v>
                </c:pt>
                <c:pt idx="57">
                  <c:v>0.1111897301122</c:v>
                </c:pt>
                <c:pt idx="58">
                  <c:v>0.11106623586430001</c:v>
                </c:pt>
                <c:pt idx="59">
                  <c:v>0.13615733736762001</c:v>
                </c:pt>
                <c:pt idx="60">
                  <c:v>0.15108022359873</c:v>
                </c:pt>
                <c:pt idx="61">
                  <c:v>0.115653441947</c:v>
                </c:pt>
                <c:pt idx="62">
                  <c:v>0.32144650929181001</c:v>
                </c:pt>
                <c:pt idx="63">
                  <c:v>0.73595674376690001</c:v>
                </c:pt>
                <c:pt idx="64">
                  <c:v>0.33298543809949999</c:v>
                </c:pt>
                <c:pt idx="65">
                  <c:v>0.11888250445809</c:v>
                </c:pt>
                <c:pt idx="66">
                  <c:v>9.4003562240252997E-2</c:v>
                </c:pt>
                <c:pt idx="67">
                  <c:v>0.12357273491177</c:v>
                </c:pt>
                <c:pt idx="68">
                  <c:v>7.8988941548183006E-2</c:v>
                </c:pt>
                <c:pt idx="69">
                  <c:v>8.8792423046566996E-2</c:v>
                </c:pt>
                <c:pt idx="70">
                  <c:v>5.4213898472154E-2</c:v>
                </c:pt>
                <c:pt idx="71">
                  <c:v>6.4036254371706E-2</c:v>
                </c:pt>
                <c:pt idx="72">
                  <c:v>8.368612779364E-2</c:v>
                </c:pt>
                <c:pt idx="73">
                  <c:v>6.3941763808961993E-2</c:v>
                </c:pt>
                <c:pt idx="74">
                  <c:v>7.8647267007471003E-2</c:v>
                </c:pt>
                <c:pt idx="75">
                  <c:v>0.10805500982318</c:v>
                </c:pt>
                <c:pt idx="76">
                  <c:v>4.4156608772446003E-2</c:v>
                </c:pt>
                <c:pt idx="77">
                  <c:v>0.10298661174047</c:v>
                </c:pt>
                <c:pt idx="78">
                  <c:v>6.8587105624142997E-2</c:v>
                </c:pt>
                <c:pt idx="79">
                  <c:v>5.8748653676687003E-2</c:v>
                </c:pt>
                <c:pt idx="80">
                  <c:v>0.13699970642920001</c:v>
                </c:pt>
                <c:pt idx="81">
                  <c:v>4.3975373790677001E-2</c:v>
                </c:pt>
                <c:pt idx="82">
                  <c:v>0.21489621489621</c:v>
                </c:pt>
                <c:pt idx="83">
                  <c:v>8.7723573273551E-2</c:v>
                </c:pt>
                <c:pt idx="84">
                  <c:v>0.11199298826508</c:v>
                </c:pt>
                <c:pt idx="85">
                  <c:v>0.13132295719844</c:v>
                </c:pt>
                <c:pt idx="86">
                  <c:v>3.4002040122406998E-2</c:v>
                </c:pt>
                <c:pt idx="87">
                  <c:v>8.7404098281053E-2</c:v>
                </c:pt>
                <c:pt idx="88">
                  <c:v>9.2179313021541004E-2</c:v>
                </c:pt>
                <c:pt idx="89">
                  <c:v>0.15025931850127999</c:v>
                </c:pt>
                <c:pt idx="90">
                  <c:v>6.7757235504791E-2</c:v>
                </c:pt>
                <c:pt idx="91">
                  <c:v>9.6730508802475995E-2</c:v>
                </c:pt>
                <c:pt idx="92">
                  <c:v>6.7645921917279001E-2</c:v>
                </c:pt>
                <c:pt idx="93">
                  <c:v>6.7600193143408996E-2</c:v>
                </c:pt>
                <c:pt idx="94">
                  <c:v>9.1681142636556995E-2</c:v>
                </c:pt>
                <c:pt idx="95">
                  <c:v>8.1955358434170997E-2</c:v>
                </c:pt>
                <c:pt idx="96">
                  <c:v>8.1888246628131003E-2</c:v>
                </c:pt>
                <c:pt idx="97">
                  <c:v>6.2569187081868996E-2</c:v>
                </c:pt>
                <c:pt idx="98">
                  <c:v>5.7720057720057998E-2</c:v>
                </c:pt>
                <c:pt idx="99">
                  <c:v>0.10575906162869</c:v>
                </c:pt>
                <c:pt idx="100">
                  <c:v>4.8021513638109997E-2</c:v>
                </c:pt>
                <c:pt idx="101">
                  <c:v>0.12479600652778999</c:v>
                </c:pt>
                <c:pt idx="102">
                  <c:v>9.5877277085331003E-2</c:v>
                </c:pt>
                <c:pt idx="103">
                  <c:v>0.17241379310345001</c:v>
                </c:pt>
                <c:pt idx="104">
                  <c:v>0.11474469305795</c:v>
                </c:pt>
                <c:pt idx="105">
                  <c:v>0.13371537726839</c:v>
                </c:pt>
                <c:pt idx="106">
                  <c:v>0.15738267836704001</c:v>
                </c:pt>
                <c:pt idx="107">
                  <c:v>0.15237369649064</c:v>
                </c:pt>
                <c:pt idx="108">
                  <c:v>0.23772167546237</c:v>
                </c:pt>
                <c:pt idx="109">
                  <c:v>0.14703789783238</c:v>
                </c:pt>
                <c:pt idx="110">
                  <c:v>0.12787723785166</c:v>
                </c:pt>
                <c:pt idx="111">
                  <c:v>0.37368147202119001</c:v>
                </c:pt>
                <c:pt idx="112">
                  <c:v>0.24976437323280001</c:v>
                </c:pt>
                <c:pt idx="113">
                  <c:v>0.10811827198797</c:v>
                </c:pt>
                <c:pt idx="114">
                  <c:v>0.13617580766341</c:v>
                </c:pt>
                <c:pt idx="115">
                  <c:v>0.23915592028136001</c:v>
                </c:pt>
                <c:pt idx="116">
                  <c:v>0.19180389221557001</c:v>
                </c:pt>
                <c:pt idx="117">
                  <c:v>0.21478264929728999</c:v>
                </c:pt>
                <c:pt idx="118">
                  <c:v>0.19568559847179001</c:v>
                </c:pt>
                <c:pt idx="119">
                  <c:v>9.3001627528481998E-2</c:v>
                </c:pt>
                <c:pt idx="120">
                  <c:v>0.15331010452961999</c:v>
                </c:pt>
                <c:pt idx="121">
                  <c:v>0.14843677521106</c:v>
                </c:pt>
                <c:pt idx="122">
                  <c:v>0.19916628068549999</c:v>
                </c:pt>
                <c:pt idx="123">
                  <c:v>0.12480931909583</c:v>
                </c:pt>
                <c:pt idx="124">
                  <c:v>0.12465373961219001</c:v>
                </c:pt>
                <c:pt idx="125">
                  <c:v>0.18905334993313999</c:v>
                </c:pt>
                <c:pt idx="126">
                  <c:v>0.13346833578792</c:v>
                </c:pt>
                <c:pt idx="127">
                  <c:v>0.14707910097900001</c:v>
                </c:pt>
                <c:pt idx="128">
                  <c:v>0.11473679379503</c:v>
                </c:pt>
                <c:pt idx="129">
                  <c:v>6.4178967635463005E-2</c:v>
                </c:pt>
                <c:pt idx="130">
                  <c:v>0.13285688107019</c:v>
                </c:pt>
                <c:pt idx="131">
                  <c:v>8.6928672736423004E-2</c:v>
                </c:pt>
                <c:pt idx="132">
                  <c:v>0.10056683123057</c:v>
                </c:pt>
                <c:pt idx="133">
                  <c:v>0.11873230432003</c:v>
                </c:pt>
                <c:pt idx="134">
                  <c:v>0.10034665207078999</c:v>
                </c:pt>
                <c:pt idx="135">
                  <c:v>0.14581244873780999</c:v>
                </c:pt>
                <c:pt idx="136">
                  <c:v>0.15925015925016001</c:v>
                </c:pt>
                <c:pt idx="137">
                  <c:v>0.15899695634398001</c:v>
                </c:pt>
                <c:pt idx="138">
                  <c:v>0.11338896952104</c:v>
                </c:pt>
                <c:pt idx="139">
                  <c:v>7.2486748516287003E-2</c:v>
                </c:pt>
                <c:pt idx="140">
                  <c:v>9.0542804110642999E-2</c:v>
                </c:pt>
                <c:pt idx="141">
                  <c:v>9.0460898276720006E-2</c:v>
                </c:pt>
                <c:pt idx="142">
                  <c:v>7.6822269420217998E-2</c:v>
                </c:pt>
                <c:pt idx="143">
                  <c:v>9.0309762485325004E-2</c:v>
                </c:pt>
                <c:pt idx="144">
                  <c:v>5.4136966525308999E-2</c:v>
                </c:pt>
                <c:pt idx="145">
                  <c:v>0.1082153485436</c:v>
                </c:pt>
                <c:pt idx="146">
                  <c:v>6.3057382217817995E-2</c:v>
                </c:pt>
                <c:pt idx="147">
                  <c:v>0.17104789341015</c:v>
                </c:pt>
                <c:pt idx="148">
                  <c:v>0.13031365147839</c:v>
                </c:pt>
                <c:pt idx="149">
                  <c:v>8.0779069245612997E-2</c:v>
                </c:pt>
                <c:pt idx="150">
                  <c:v>0.21075288103671999</c:v>
                </c:pt>
                <c:pt idx="151">
                  <c:v>0.14766422051190001</c:v>
                </c:pt>
                <c:pt idx="152">
                  <c:v>0.16085072159420999</c:v>
                </c:pt>
                <c:pt idx="153">
                  <c:v>0.34795021635366002</c:v>
                </c:pt>
                <c:pt idx="154">
                  <c:v>0.29339853300732999</c:v>
                </c:pt>
                <c:pt idx="155">
                  <c:v>0.13740525685918001</c:v>
                </c:pt>
                <c:pt idx="156">
                  <c:v>0.13279036827195001</c:v>
                </c:pt>
                <c:pt idx="157">
                  <c:v>0.14145522058172999</c:v>
                </c:pt>
                <c:pt idx="158">
                  <c:v>0.13242694446896999</c:v>
                </c:pt>
                <c:pt idx="159">
                  <c:v>0.14547698818551</c:v>
                </c:pt>
                <c:pt idx="160">
                  <c:v>0.1496676497777</c:v>
                </c:pt>
                <c:pt idx="161">
                  <c:v>0.12307151334006999</c:v>
                </c:pt>
                <c:pt idx="162">
                  <c:v>0.41705079239651</c:v>
                </c:pt>
                <c:pt idx="163">
                  <c:v>0.18361458424412</c:v>
                </c:pt>
                <c:pt idx="164">
                  <c:v>0.10909408273695</c:v>
                </c:pt>
                <c:pt idx="165">
                  <c:v>0.13512924458393</c:v>
                </c:pt>
                <c:pt idx="166">
                  <c:v>0.1175343896918</c:v>
                </c:pt>
                <c:pt idx="167">
                  <c:v>8.2612287490759995E-2</c:v>
                </c:pt>
                <c:pt idx="168">
                  <c:v>0.20853245286298</c:v>
                </c:pt>
                <c:pt idx="169">
                  <c:v>0.13873233330442999</c:v>
                </c:pt>
                <c:pt idx="170">
                  <c:v>0.32037405836003002</c:v>
                </c:pt>
                <c:pt idx="171">
                  <c:v>0.21146210944242999</c:v>
                </c:pt>
                <c:pt idx="172">
                  <c:v>5.1677361009431003E-2</c:v>
                </c:pt>
                <c:pt idx="173">
                  <c:v>0.17216889768863</c:v>
                </c:pt>
                <c:pt idx="174">
                  <c:v>1.3921711854939001</c:v>
                </c:pt>
                <c:pt idx="175">
                  <c:v>1.2586345721914001</c:v>
                </c:pt>
                <c:pt idx="176">
                  <c:v>0.61521720934126001</c:v>
                </c:pt>
                <c:pt idx="177">
                  <c:v>0.27453100952539</c:v>
                </c:pt>
                <c:pt idx="178">
                  <c:v>0.10785249097772</c:v>
                </c:pt>
                <c:pt idx="179">
                  <c:v>9.5305183773257002E-2</c:v>
                </c:pt>
                <c:pt idx="180">
                  <c:v>9.5214439476734997E-2</c:v>
                </c:pt>
                <c:pt idx="181">
                  <c:v>8.6852227139253002E-2</c:v>
                </c:pt>
                <c:pt idx="182">
                  <c:v>7.0247933884297994E-2</c:v>
                </c:pt>
                <c:pt idx="183">
                  <c:v>8.6715943345583996E-2</c:v>
                </c:pt>
                <c:pt idx="184">
                  <c:v>0.12789834144730999</c:v>
                </c:pt>
                <c:pt idx="185">
                  <c:v>0.13185545345915001</c:v>
                </c:pt>
                <c:pt idx="186">
                  <c:v>8.2301139870786993E-2</c:v>
                </c:pt>
                <c:pt idx="187">
                  <c:v>8.6345133834956997E-2</c:v>
                </c:pt>
                <c:pt idx="188">
                  <c:v>0.11502752444335</c:v>
                </c:pt>
                <c:pt idx="189">
                  <c:v>4.1034058268362997E-2</c:v>
                </c:pt>
                <c:pt idx="190">
                  <c:v>3.6915504511895E-2</c:v>
                </c:pt>
                <c:pt idx="191">
                  <c:v>6.5603345770633995E-2</c:v>
                </c:pt>
                <c:pt idx="192">
                  <c:v>0.10653554599466999</c:v>
                </c:pt>
                <c:pt idx="193">
                  <c:v>7.7770046252712E-2</c:v>
                </c:pt>
                <c:pt idx="194">
                  <c:v>0.12678936605317001</c:v>
                </c:pt>
                <c:pt idx="195">
                  <c:v>0.10212001143744</c:v>
                </c:pt>
                <c:pt idx="196">
                  <c:v>0.12241899942871</c:v>
                </c:pt>
                <c:pt idx="197">
                  <c:v>9.7815454841865004E-2</c:v>
                </c:pt>
                <c:pt idx="198">
                  <c:v>4.0716612377850001E-2</c:v>
                </c:pt>
                <c:pt idx="199">
                  <c:v>1.0541310541311</c:v>
                </c:pt>
                <c:pt idx="200">
                  <c:v>0.10874380764428999</c:v>
                </c:pt>
                <c:pt idx="201">
                  <c:v>0.12069520437721</c:v>
                </c:pt>
                <c:pt idx="202">
                  <c:v>9.6439765329904004E-2</c:v>
                </c:pt>
                <c:pt idx="203">
                  <c:v>0.12846246487353999</c:v>
                </c:pt>
                <c:pt idx="204">
                  <c:v>0.14032555528827001</c:v>
                </c:pt>
                <c:pt idx="205">
                  <c:v>8.8081034551788007E-2</c:v>
                </c:pt>
                <c:pt idx="206">
                  <c:v>9.2003680147206002E-2</c:v>
                </c:pt>
                <c:pt idx="207">
                  <c:v>9.9912077371913002E-2</c:v>
                </c:pt>
                <c:pt idx="208">
                  <c:v>0.19563221144248999</c:v>
                </c:pt>
                <c:pt idx="209">
                  <c:v>0.13946445648708999</c:v>
                </c:pt>
                <c:pt idx="210">
                  <c:v>0.45362301539930999</c:v>
                </c:pt>
                <c:pt idx="211">
                  <c:v>0.40800158447217</c:v>
                </c:pt>
                <c:pt idx="212">
                  <c:v>0.22881489663879001</c:v>
                </c:pt>
                <c:pt idx="213">
                  <c:v>0.12201842084547</c:v>
                </c:pt>
                <c:pt idx="214">
                  <c:v>9.4350748909068999E-2</c:v>
                </c:pt>
                <c:pt idx="215">
                  <c:v>0.27100271002710002</c:v>
                </c:pt>
                <c:pt idx="216">
                  <c:v>0.13317665491579</c:v>
                </c:pt>
                <c:pt idx="217">
                  <c:v>0.13691128148959</c:v>
                </c:pt>
                <c:pt idx="218">
                  <c:v>0.11328567522169</c:v>
                </c:pt>
                <c:pt idx="219">
                  <c:v>0.10925550179491</c:v>
                </c:pt>
                <c:pt idx="220">
                  <c:v>0.15590894917368001</c:v>
                </c:pt>
                <c:pt idx="221">
                  <c:v>6.6158156911582E-2</c:v>
                </c:pt>
                <c:pt idx="222">
                  <c:v>6.2225333488897E-2</c:v>
                </c:pt>
                <c:pt idx="223">
                  <c:v>0.14380659955691999</c:v>
                </c:pt>
                <c:pt idx="224">
                  <c:v>9.7027089963517998E-2</c:v>
                </c:pt>
                <c:pt idx="225">
                  <c:v>0.10081036020317</c:v>
                </c:pt>
                <c:pt idx="226">
                  <c:v>7.7468334818142998E-2</c:v>
                </c:pt>
                <c:pt idx="227">
                  <c:v>0.10450129659016</c:v>
                </c:pt>
                <c:pt idx="228">
                  <c:v>0.10052582740488999</c:v>
                </c:pt>
                <c:pt idx="229">
                  <c:v>0.16608729239087999</c:v>
                </c:pt>
                <c:pt idx="230">
                  <c:v>0.12725099294334999</c:v>
                </c:pt>
                <c:pt idx="231">
                  <c:v>0.15019641069090001</c:v>
                </c:pt>
                <c:pt idx="232">
                  <c:v>0.16535281676600999</c:v>
                </c:pt>
                <c:pt idx="233">
                  <c:v>9.5976658476657997E-2</c:v>
                </c:pt>
                <c:pt idx="234">
                  <c:v>0.13040309899128999</c:v>
                </c:pt>
                <c:pt idx="235">
                  <c:v>3.4473512850960002E-2</c:v>
                </c:pt>
                <c:pt idx="236">
                  <c:v>7.6581406034614996E-2</c:v>
                </c:pt>
                <c:pt idx="237">
                  <c:v>4.9739822467094998E-2</c:v>
                </c:pt>
                <c:pt idx="238">
                  <c:v>7.6484760411487995E-2</c:v>
                </c:pt>
                <c:pt idx="239">
                  <c:v>5.7319729450877002E-2</c:v>
                </c:pt>
                <c:pt idx="240">
                  <c:v>0.10311640696608999</c:v>
                </c:pt>
                <c:pt idx="241">
                  <c:v>8.3934226088284006E-2</c:v>
                </c:pt>
                <c:pt idx="242">
                  <c:v>6.0991880455913999E-2</c:v>
                </c:pt>
                <c:pt idx="243">
                  <c:v>0.10667073031354</c:v>
                </c:pt>
                <c:pt idx="244">
                  <c:v>0.57464702972181003</c:v>
                </c:pt>
                <c:pt idx="245">
                  <c:v>0.84380202815196004</c:v>
                </c:pt>
                <c:pt idx="246">
                  <c:v>0.31893737570823</c:v>
                </c:pt>
                <c:pt idx="247">
                  <c:v>4.8623578695392002E-2</c:v>
                </c:pt>
                <c:pt idx="248">
                  <c:v>4.4861490149163998E-2</c:v>
                </c:pt>
                <c:pt idx="249">
                  <c:v>8.9682747281492003E-2</c:v>
                </c:pt>
                <c:pt idx="250">
                  <c:v>7.0935224939332006E-2</c:v>
                </c:pt>
                <c:pt idx="251">
                  <c:v>2.6115505148484999E-2</c:v>
                </c:pt>
                <c:pt idx="252">
                  <c:v>5.5947185856551E-2</c:v>
                </c:pt>
                <c:pt idx="253">
                  <c:v>4.4732721986132998E-2</c:v>
                </c:pt>
                <c:pt idx="254">
                  <c:v>2.2356360384529001E-2</c:v>
                </c:pt>
                <c:pt idx="255">
                  <c:v>3.3527045149753999E-2</c:v>
                </c:pt>
                <c:pt idx="256">
                  <c:v>1.4895914795366999E-2</c:v>
                </c:pt>
                <c:pt idx="257">
                  <c:v>4.8404512789962002E-2</c:v>
                </c:pt>
                <c:pt idx="258">
                  <c:v>5.9545962039449001E-2</c:v>
                </c:pt>
                <c:pt idx="259">
                  <c:v>3.7194078702671003E-2</c:v>
                </c:pt>
                <c:pt idx="260">
                  <c:v>7.8078524687686002E-2</c:v>
                </c:pt>
                <c:pt idx="261">
                  <c:v>0.14488984656536999</c:v>
                </c:pt>
                <c:pt idx="262">
                  <c:v>6.6775485977147997E-2</c:v>
                </c:pt>
                <c:pt idx="263">
                  <c:v>2.9658189367539001E-2</c:v>
                </c:pt>
                <c:pt idx="264">
                  <c:v>7.0417315247202003E-2</c:v>
                </c:pt>
                <c:pt idx="265">
                  <c:v>2.9628532276581999E-2</c:v>
                </c:pt>
                <c:pt idx="266">
                  <c:v>1.8512347735939998E-2</c:v>
                </c:pt>
                <c:pt idx="267">
                  <c:v>2.9614274080107E-2</c:v>
                </c:pt>
                <c:pt idx="268">
                  <c:v>4.4408259936347998E-2</c:v>
                </c:pt>
                <c:pt idx="269">
                  <c:v>2.9592365169786E-2</c:v>
                </c:pt>
                <c:pt idx="270">
                  <c:v>2.9583610679683001E-2</c:v>
                </c:pt>
                <c:pt idx="271">
                  <c:v>2.5878003696857999E-2</c:v>
                </c:pt>
                <c:pt idx="272">
                  <c:v>8.1309827401412002E-2</c:v>
                </c:pt>
                <c:pt idx="273">
                  <c:v>7.0165072565456996E-2</c:v>
                </c:pt>
                <c:pt idx="274">
                  <c:v>4.7974020222895E-2</c:v>
                </c:pt>
                <c:pt idx="275">
                  <c:v>0.42418206631993999</c:v>
                </c:pt>
                <c:pt idx="276">
                  <c:v>0.13957246749430999</c:v>
                </c:pt>
                <c:pt idx="277">
                  <c:v>0.12103873239437</c:v>
                </c:pt>
                <c:pt idx="278">
                  <c:v>5.1287687291643999E-2</c:v>
                </c:pt>
                <c:pt idx="279">
                  <c:v>0.1354765479111</c:v>
                </c:pt>
                <c:pt idx="280">
                  <c:v>0.24864706742723</c:v>
                </c:pt>
                <c:pt idx="281">
                  <c:v>0.20061278085789</c:v>
                </c:pt>
                <c:pt idx="282">
                  <c:v>9.4645262276583E-2</c:v>
                </c:pt>
                <c:pt idx="283">
                  <c:v>8.3645488598755993E-2</c:v>
                </c:pt>
                <c:pt idx="284">
                  <c:v>7.9941860465116005E-2</c:v>
                </c:pt>
                <c:pt idx="285">
                  <c:v>9.0770459661608002E-2</c:v>
                </c:pt>
                <c:pt idx="286">
                  <c:v>9.0688141618602003E-2</c:v>
                </c:pt>
                <c:pt idx="287">
                  <c:v>0.13772107857349999</c:v>
                </c:pt>
                <c:pt idx="288">
                  <c:v>0.10495837857401</c:v>
                </c:pt>
                <c:pt idx="289">
                  <c:v>0.20608120322498999</c:v>
                </c:pt>
                <c:pt idx="290">
                  <c:v>0.15153701832875999</c:v>
                </c:pt>
                <c:pt idx="291">
                  <c:v>0.11528208084156</c:v>
                </c:pt>
                <c:pt idx="292">
                  <c:v>0.16552716804605999</c:v>
                </c:pt>
                <c:pt idx="293">
                  <c:v>0.11495904583992</c:v>
                </c:pt>
                <c:pt idx="294">
                  <c:v>6.1001865939429002E-2</c:v>
                </c:pt>
                <c:pt idx="295">
                  <c:v>6.4550833781603006E-2</c:v>
                </c:pt>
                <c:pt idx="296">
                  <c:v>3.2254596279970002E-2</c:v>
                </c:pt>
                <c:pt idx="297">
                  <c:v>7.5236457437660997E-2</c:v>
                </c:pt>
                <c:pt idx="298">
                  <c:v>6.8019904772133002E-2</c:v>
                </c:pt>
                <c:pt idx="299">
                  <c:v>0.10732684602174999</c:v>
                </c:pt>
                <c:pt idx="300">
                  <c:v>0.10721177900079</c:v>
                </c:pt>
                <c:pt idx="301">
                  <c:v>0.13208624875054001</c:v>
                </c:pt>
                <c:pt idx="302">
                  <c:v>9.6260116225176995E-2</c:v>
                </c:pt>
                <c:pt idx="303">
                  <c:v>0.23151446074939</c:v>
                </c:pt>
                <c:pt idx="304">
                  <c:v>0.15990902952986999</c:v>
                </c:pt>
                <c:pt idx="305">
                  <c:v>0.18803661392181001</c:v>
                </c:pt>
                <c:pt idx="306">
                  <c:v>0.10623605651758</c:v>
                </c:pt>
                <c:pt idx="307">
                  <c:v>0.14149775372316001</c:v>
                </c:pt>
                <c:pt idx="308">
                  <c:v>0.12363559292098</c:v>
                </c:pt>
                <c:pt idx="309">
                  <c:v>7.4089754445385E-2</c:v>
                </c:pt>
                <c:pt idx="310">
                  <c:v>9.8713202890887003E-2</c:v>
                </c:pt>
                <c:pt idx="311">
                  <c:v>0.21484168633114001</c:v>
                </c:pt>
                <c:pt idx="312">
                  <c:v>8.4346664792295994E-2</c:v>
                </c:pt>
                <c:pt idx="313">
                  <c:v>5.6183720766908002E-2</c:v>
                </c:pt>
                <c:pt idx="314">
                  <c:v>0.10879483400014001</c:v>
                </c:pt>
                <c:pt idx="315">
                  <c:v>0.16827344434706001</c:v>
                </c:pt>
                <c:pt idx="316">
                  <c:v>9.7994610296433998E-2</c:v>
                </c:pt>
                <c:pt idx="317">
                  <c:v>0.12237334358938</c:v>
                </c:pt>
                <c:pt idx="318">
                  <c:v>8.3810588070959993E-2</c:v>
                </c:pt>
                <c:pt idx="319">
                  <c:v>3.8381018841591001E-2</c:v>
                </c:pt>
                <c:pt idx="320">
                  <c:v>9.4171811237835995E-2</c:v>
                </c:pt>
                <c:pt idx="321">
                  <c:v>9.0598647989407005E-2</c:v>
                </c:pt>
                <c:pt idx="322">
                  <c:v>0.13925637097897001</c:v>
                </c:pt>
                <c:pt idx="323">
                  <c:v>8.3437630371297006E-2</c:v>
                </c:pt>
                <c:pt idx="324">
                  <c:v>8.6841739613728E-2</c:v>
                </c:pt>
                <c:pt idx="325">
                  <c:v>7.2883767743726999E-2</c:v>
                </c:pt>
                <c:pt idx="326">
                  <c:v>5.2021918568357001E-2</c:v>
                </c:pt>
                <c:pt idx="327">
                  <c:v>0.14211931089466001</c:v>
                </c:pt>
                <c:pt idx="328">
                  <c:v>9.3457943925234002E-2</c:v>
                </c:pt>
                <c:pt idx="329">
                  <c:v>7.6079814641905996E-2</c:v>
                </c:pt>
                <c:pt idx="330">
                  <c:v>8.9844154946612007E-2</c:v>
                </c:pt>
                <c:pt idx="331">
                  <c:v>0.1242879337131</c:v>
                </c:pt>
                <c:pt idx="332">
                  <c:v>8.9652080962725006E-2</c:v>
                </c:pt>
                <c:pt idx="333">
                  <c:v>0.10335205153822</c:v>
                </c:pt>
                <c:pt idx="334">
                  <c:v>6.8830230237119996E-2</c:v>
                </c:pt>
                <c:pt idx="335">
                  <c:v>0.15820063968084999</c:v>
                </c:pt>
                <c:pt idx="336">
                  <c:v>0.13391477526354001</c:v>
                </c:pt>
                <c:pt idx="337">
                  <c:v>7.8869762019065995E-2</c:v>
                </c:pt>
                <c:pt idx="338">
                  <c:v>9.5939695048826004E-2</c:v>
                </c:pt>
                <c:pt idx="339">
                  <c:v>8.9001471947421001E-2</c:v>
                </c:pt>
                <c:pt idx="340">
                  <c:v>0.12312322582852001</c:v>
                </c:pt>
                <c:pt idx="341">
                  <c:v>0.10589239965841001</c:v>
                </c:pt>
                <c:pt idx="342">
                  <c:v>9.5543574694601993E-2</c:v>
                </c:pt>
                <c:pt idx="343">
                  <c:v>0.13636053726052</c:v>
                </c:pt>
                <c:pt idx="344">
                  <c:v>0.16681418941921</c:v>
                </c:pt>
                <c:pt idx="345">
                  <c:v>0.10535975257452</c:v>
                </c:pt>
                <c:pt idx="346">
                  <c:v>8.4878115026820994E-2</c:v>
                </c:pt>
                <c:pt idx="347">
                  <c:v>9.8375114488279999E-2</c:v>
                </c:pt>
                <c:pt idx="348">
                  <c:v>0.10166734444896</c:v>
                </c:pt>
                <c:pt idx="349">
                  <c:v>0.12864784345589</c:v>
                </c:pt>
                <c:pt idx="350">
                  <c:v>0.1014335948066</c:v>
                </c:pt>
                <c:pt idx="351">
                  <c:v>0.10470850503276</c:v>
                </c:pt>
                <c:pt idx="352">
                  <c:v>0.13834058777878999</c:v>
                </c:pt>
                <c:pt idx="353">
                  <c:v>5.7281487970888001E-2</c:v>
                </c:pt>
                <c:pt idx="354">
                  <c:v>0.11786496043105001</c:v>
                </c:pt>
                <c:pt idx="355">
                  <c:v>9.7544567776657001E-2</c:v>
                </c:pt>
                <c:pt idx="356">
                  <c:v>0.24866426963272001</c:v>
                </c:pt>
                <c:pt idx="357">
                  <c:v>0.21117554386083001</c:v>
                </c:pt>
                <c:pt idx="358">
                  <c:v>9.3658014450094002E-2</c:v>
                </c:pt>
                <c:pt idx="359">
                  <c:v>7.0177783718753994E-2</c:v>
                </c:pt>
                <c:pt idx="360">
                  <c:v>0.12355985974286</c:v>
                </c:pt>
                <c:pt idx="361">
                  <c:v>0.17010206123673999</c:v>
                </c:pt>
                <c:pt idx="362">
                  <c:v>9.9890120867046003E-2</c:v>
                </c:pt>
                <c:pt idx="363">
                  <c:v>7.9832352060673004E-2</c:v>
                </c:pt>
                <c:pt idx="364">
                  <c:v>0.11632931166284</c:v>
                </c:pt>
                <c:pt idx="365">
                  <c:v>9.6275147732553995E-2</c:v>
                </c:pt>
                <c:pt idx="366">
                  <c:v>0.10281582700408</c:v>
                </c:pt>
                <c:pt idx="367">
                  <c:v>7.9517593267509998E-2</c:v>
                </c:pt>
                <c:pt idx="368">
                  <c:v>0.12249222008872</c:v>
                </c:pt>
                <c:pt idx="369">
                  <c:v>0.11572925966339</c:v>
                </c:pt>
                <c:pt idx="370">
                  <c:v>0.20476913930907001</c:v>
                </c:pt>
                <c:pt idx="371">
                  <c:v>0.12854317732366999</c:v>
                </c:pt>
                <c:pt idx="372">
                  <c:v>0.20408835050527999</c:v>
                </c:pt>
                <c:pt idx="373">
                  <c:v>6.2415820768043001E-2</c:v>
                </c:pt>
                <c:pt idx="374">
                  <c:v>0.11162179908076</c:v>
                </c:pt>
                <c:pt idx="375">
                  <c:v>0.11477667737916</c:v>
                </c:pt>
                <c:pt idx="376">
                  <c:v>6.8787054931377004E-2</c:v>
                </c:pt>
                <c:pt idx="377">
                  <c:v>6.8739770867429995E-2</c:v>
                </c:pt>
                <c:pt idx="378">
                  <c:v>5.5608256190507001E-2</c:v>
                </c:pt>
                <c:pt idx="379">
                  <c:v>4.5769582842945002E-2</c:v>
                </c:pt>
                <c:pt idx="380">
                  <c:v>2.2874321939743002E-2</c:v>
                </c:pt>
                <c:pt idx="381">
                  <c:v>7.8408311280995999E-2</c:v>
                </c:pt>
                <c:pt idx="382">
                  <c:v>6.2024613978389001E-2</c:v>
                </c:pt>
                <c:pt idx="383">
                  <c:v>5.8723737439644999E-2</c:v>
                </c:pt>
                <c:pt idx="384">
                  <c:v>7.4991848712097006E-2</c:v>
                </c:pt>
                <c:pt idx="385">
                  <c:v>0.1042582999381</c:v>
                </c:pt>
                <c:pt idx="386">
                  <c:v>5.5329536208299002E-2</c:v>
                </c:pt>
                <c:pt idx="387">
                  <c:v>9.1080606336608E-2</c:v>
                </c:pt>
                <c:pt idx="388">
                  <c:v>8.7747806304841997E-2</c:v>
                </c:pt>
                <c:pt idx="389">
                  <c:v>0.10390622463227001</c:v>
                </c:pt>
                <c:pt idx="390">
                  <c:v>7.1361380518342996E-2</c:v>
                </c:pt>
                <c:pt idx="391">
                  <c:v>5.5103562283232002E-2</c:v>
                </c:pt>
                <c:pt idx="392">
                  <c:v>1.2407671374886999</c:v>
                </c:pt>
                <c:pt idx="393">
                  <c:v>0.22399283222937</c:v>
                </c:pt>
                <c:pt idx="394">
                  <c:v>0.27138341687686002</c:v>
                </c:pt>
                <c:pt idx="395">
                  <c:v>0.34706743934279999</c:v>
                </c:pt>
                <c:pt idx="396">
                  <c:v>0.18086625416468</c:v>
                </c:pt>
                <c:pt idx="397">
                  <c:v>0.14569872038515</c:v>
                </c:pt>
                <c:pt idx="398">
                  <c:v>6.3255107849958997E-2</c:v>
                </c:pt>
                <c:pt idx="399">
                  <c:v>6.6375877109804998E-2</c:v>
                </c:pt>
                <c:pt idx="400">
                  <c:v>6.3173189298461996E-2</c:v>
                </c:pt>
                <c:pt idx="401">
                  <c:v>6.3133305975567003E-2</c:v>
                </c:pt>
                <c:pt idx="402">
                  <c:v>3.7856083788132003E-2</c:v>
                </c:pt>
                <c:pt idx="403">
                  <c:v>5.0455677840497003E-2</c:v>
                </c:pt>
                <c:pt idx="404">
                  <c:v>0.10716424496486</c:v>
                </c:pt>
                <c:pt idx="405">
                  <c:v>6.9267340448978004E-2</c:v>
                </c:pt>
                <c:pt idx="406">
                  <c:v>2.8317024824591999E-2</c:v>
                </c:pt>
                <c:pt idx="407">
                  <c:v>-3.1454453950679E-3</c:v>
                </c:pt>
                <c:pt idx="408">
                  <c:v>0.10065741876632001</c:v>
                </c:pt>
                <c:pt idx="409">
                  <c:v>8.1701913710210003E-2</c:v>
                </c:pt>
                <c:pt idx="410">
                  <c:v>1.2559264027128E-2</c:v>
                </c:pt>
                <c:pt idx="411">
                  <c:v>3.7673060622233003E-2</c:v>
                </c:pt>
                <c:pt idx="412">
                  <c:v>4.0797112819707999E-2</c:v>
                </c:pt>
                <c:pt idx="413">
                  <c:v>6.5876152832675006E-2</c:v>
                </c:pt>
                <c:pt idx="414">
                  <c:v>3.1348945107997003E-2</c:v>
                </c:pt>
                <c:pt idx="415">
                  <c:v>2.1937384436993002E-2</c:v>
                </c:pt>
                <c:pt idx="416">
                  <c:v>3.7598696578518997E-2</c:v>
                </c:pt>
                <c:pt idx="417">
                  <c:v>0.10335755449762001</c:v>
                </c:pt>
                <c:pt idx="418">
                  <c:v>6.8833891305027997E-2</c:v>
                </c:pt>
                <c:pt idx="419">
                  <c:v>3.4393271425445002E-2</c:v>
                </c:pt>
                <c:pt idx="420">
                  <c:v>0.10314433956367</c:v>
                </c:pt>
                <c:pt idx="421">
                  <c:v>4.9957848065694997E-2</c:v>
                </c:pt>
                <c:pt idx="422">
                  <c:v>6.8657741160316005E-2</c:v>
                </c:pt>
                <c:pt idx="423">
                  <c:v>5.6135973803212003E-2</c:v>
                </c:pt>
                <c:pt idx="424">
                  <c:v>5.6104479007574003E-2</c:v>
                </c:pt>
                <c:pt idx="425">
                  <c:v>4.3612348524968002E-2</c:v>
                </c:pt>
                <c:pt idx="426">
                  <c:v>5.9162385178265997E-2</c:v>
                </c:pt>
                <c:pt idx="427">
                  <c:v>6.8463309889835997E-2</c:v>
                </c:pt>
                <c:pt idx="428">
                  <c:v>3.4208234855081003E-2</c:v>
                </c:pt>
                <c:pt idx="429">
                  <c:v>3.1087760748592999E-2</c:v>
                </c:pt>
                <c:pt idx="430">
                  <c:v>2.7970289337104E-2</c:v>
                </c:pt>
                <c:pt idx="431">
                  <c:v>3.106940905984E-2</c:v>
                </c:pt>
                <c:pt idx="432">
                  <c:v>2.7953783078643001E-2</c:v>
                </c:pt>
                <c:pt idx="433">
                  <c:v>3.7261294829994997E-2</c:v>
                </c:pt>
                <c:pt idx="434">
                  <c:v>1.8623707980258999E-2</c:v>
                </c:pt>
                <c:pt idx="435">
                  <c:v>3.7240480402196997E-2</c:v>
                </c:pt>
                <c:pt idx="436">
                  <c:v>6.5146579804559998E-2</c:v>
                </c:pt>
                <c:pt idx="437">
                  <c:v>0.10850694444444001</c:v>
                </c:pt>
                <c:pt idx="438">
                  <c:v>4.0258895667522998E-2</c:v>
                </c:pt>
                <c:pt idx="439">
                  <c:v>4.9529470034671001E-2</c:v>
                </c:pt>
                <c:pt idx="440">
                  <c:v>5.8787128712870999E-2</c:v>
                </c:pt>
                <c:pt idx="441">
                  <c:v>0.12678190420235999</c:v>
                </c:pt>
                <c:pt idx="442">
                  <c:v>0.28721432983322998</c:v>
                </c:pt>
                <c:pt idx="443">
                  <c:v>0.1139408123672</c:v>
                </c:pt>
                <c:pt idx="444">
                  <c:v>6.7671485696708999E-2</c:v>
                </c:pt>
                <c:pt idx="445">
                  <c:v>8.9142997663838999E-2</c:v>
                </c:pt>
                <c:pt idx="446">
                  <c:v>7.0636651208501003E-2</c:v>
                </c:pt>
                <c:pt idx="447">
                  <c:v>7.0586791063097995E-2</c:v>
                </c:pt>
                <c:pt idx="448">
                  <c:v>0.14414082865642</c:v>
                </c:pt>
                <c:pt idx="449">
                  <c:v>0.20211918907331</c:v>
                </c:pt>
                <c:pt idx="450">
                  <c:v>0.1161369193154</c:v>
                </c:pt>
                <c:pt idx="451">
                  <c:v>0.21674094877587</c:v>
                </c:pt>
                <c:pt idx="452">
                  <c:v>0.19799567455603001</c:v>
                </c:pt>
                <c:pt idx="453">
                  <c:v>0.14592326868121999</c:v>
                </c:pt>
                <c:pt idx="454">
                  <c:v>0.35820533058102</c:v>
                </c:pt>
                <c:pt idx="455">
                  <c:v>0.73805202661826996</c:v>
                </c:pt>
                <c:pt idx="456">
                  <c:v>2.2189526783570002</c:v>
                </c:pt>
                <c:pt idx="457">
                  <c:v>2.913961754252</c:v>
                </c:pt>
                <c:pt idx="458">
                  <c:v>1.3044098758384</c:v>
                </c:pt>
                <c:pt idx="459">
                  <c:v>1.0847514932943001</c:v>
                </c:pt>
                <c:pt idx="460">
                  <c:v>0.38743484683780999</c:v>
                </c:pt>
                <c:pt idx="461">
                  <c:v>0.22212350066636999</c:v>
                </c:pt>
                <c:pt idx="462">
                  <c:v>8.8652482269503993E-2</c:v>
                </c:pt>
                <c:pt idx="463">
                  <c:v>0.10518157661647</c:v>
                </c:pt>
                <c:pt idx="464">
                  <c:v>4.1475418901731002E-2</c:v>
                </c:pt>
                <c:pt idx="465">
                  <c:v>7.4624803073435997E-2</c:v>
                </c:pt>
                <c:pt idx="466">
                  <c:v>0.12152010605391</c:v>
                </c:pt>
                <c:pt idx="467">
                  <c:v>7.4478649453823001E-2</c:v>
                </c:pt>
                <c:pt idx="468">
                  <c:v>3.3076986686513002E-2</c:v>
                </c:pt>
                <c:pt idx="469">
                  <c:v>5.7865586509051999E-2</c:v>
                </c:pt>
                <c:pt idx="470">
                  <c:v>-0.10464860101344001</c:v>
                </c:pt>
                <c:pt idx="471">
                  <c:v>7.7190274025473002E-2</c:v>
                </c:pt>
                <c:pt idx="472">
                  <c:v>0.15426147319707001</c:v>
                </c:pt>
                <c:pt idx="473">
                  <c:v>7.9762363166290998E-2</c:v>
                </c:pt>
                <c:pt idx="474">
                  <c:v>9.6188199082090003E-2</c:v>
                </c:pt>
                <c:pt idx="475">
                  <c:v>5.2166273131624002E-2</c:v>
                </c:pt>
                <c:pt idx="476">
                  <c:v>5.4883235915590002E-2</c:v>
                </c:pt>
                <c:pt idx="477">
                  <c:v>9.3250322262142998E-2</c:v>
                </c:pt>
                <c:pt idx="478">
                  <c:v>0.24934922592136</c:v>
                </c:pt>
                <c:pt idx="479">
                  <c:v>0.1530640135571</c:v>
                </c:pt>
                <c:pt idx="480">
                  <c:v>7.0956825500790993E-2</c:v>
                </c:pt>
                <c:pt idx="481">
                  <c:v>4.6361950474527999E-2</c:v>
                </c:pt>
                <c:pt idx="482">
                  <c:v>0.20716914270138001</c:v>
                </c:pt>
                <c:pt idx="483">
                  <c:v>0.21218138788390001</c:v>
                </c:pt>
                <c:pt idx="484">
                  <c:v>0.15201281250848001</c:v>
                </c:pt>
                <c:pt idx="485">
                  <c:v>0.14365090120613</c:v>
                </c:pt>
                <c:pt idx="486">
                  <c:v>0.19757497022843001</c:v>
                </c:pt>
                <c:pt idx="487">
                  <c:v>7.0230409767429003E-2</c:v>
                </c:pt>
                <c:pt idx="488">
                  <c:v>5.6684751801765E-2</c:v>
                </c:pt>
                <c:pt idx="489">
                  <c:v>0.14567821301392</c:v>
                </c:pt>
                <c:pt idx="490">
                  <c:v>0.23436237271699001</c:v>
                </c:pt>
                <c:pt idx="491">
                  <c:v>8.0625655083448003E-2</c:v>
                </c:pt>
                <c:pt idx="492">
                  <c:v>7.2504632240392997E-2</c:v>
                </c:pt>
                <c:pt idx="493">
                  <c:v>4.5617989588365E-2</c:v>
                </c:pt>
                <c:pt idx="494">
                  <c:v>5.3643751844003997E-3</c:v>
                </c:pt>
                <c:pt idx="495">
                  <c:v>5.0958830628939002E-2</c:v>
                </c:pt>
                <c:pt idx="496">
                  <c:v>7.2378297233541E-2</c:v>
                </c:pt>
                <c:pt idx="497">
                  <c:v>7.2325948943238003E-2</c:v>
                </c:pt>
                <c:pt idx="498">
                  <c:v>2.6768028267037999E-2</c:v>
                </c:pt>
                <c:pt idx="499">
                  <c:v>2.9436951402268999E-2</c:v>
                </c:pt>
                <c:pt idx="500">
                  <c:v>0.19529682442012999</c:v>
                </c:pt>
                <c:pt idx="501">
                  <c:v>0.15219480935598001</c:v>
                </c:pt>
                <c:pt idx="502">
                  <c:v>0.10664107280919</c:v>
                </c:pt>
                <c:pt idx="503">
                  <c:v>9.3211536925085006E-2</c:v>
                </c:pt>
                <c:pt idx="504">
                  <c:v>8.7803320561940998E-2</c:v>
                </c:pt>
                <c:pt idx="505">
                  <c:v>6.3800941063880998E-2</c:v>
                </c:pt>
                <c:pt idx="506">
                  <c:v>7.9700326771339994E-2</c:v>
                </c:pt>
                <c:pt idx="507">
                  <c:v>7.9636855936928E-2</c:v>
                </c:pt>
                <c:pt idx="508">
                  <c:v>6.1006339354394E-2</c:v>
                </c:pt>
                <c:pt idx="509">
                  <c:v>5.3016647227229E-2</c:v>
                </c:pt>
                <c:pt idx="510">
                  <c:v>3.9741415854174997E-2</c:v>
                </c:pt>
                <c:pt idx="511">
                  <c:v>3.1780502661616999E-2</c:v>
                </c:pt>
                <c:pt idx="512">
                  <c:v>3.9713007333668997E-2</c:v>
                </c:pt>
                <c:pt idx="513">
                  <c:v>4.4990208013549998E-2</c:v>
                </c:pt>
                <c:pt idx="514">
                  <c:v>3.9679390524562E-2</c:v>
                </c:pt>
                <c:pt idx="515">
                  <c:v>2.9086678301338001E-2</c:v>
                </c:pt>
                <c:pt idx="516">
                  <c:v>0.17446932247746</c:v>
                </c:pt>
                <c:pt idx="517">
                  <c:v>0.26388705633989001</c:v>
                </c:pt>
                <c:pt idx="518">
                  <c:v>0.10527701013291001</c:v>
                </c:pt>
                <c:pt idx="519">
                  <c:v>6.3099776521625003E-2</c:v>
                </c:pt>
                <c:pt idx="520">
                  <c:v>4.7294989358626999E-2</c:v>
                </c:pt>
                <c:pt idx="521">
                  <c:v>0.36242351025552999</c:v>
                </c:pt>
                <c:pt idx="522">
                  <c:v>0.68036111474551997</c:v>
                </c:pt>
                <c:pt idx="523">
                  <c:v>0.27810266406758</c:v>
                </c:pt>
                <c:pt idx="524">
                  <c:v>0.23586128246332</c:v>
                </c:pt>
                <c:pt idx="525">
                  <c:v>0.17841905205181999</c:v>
                </c:pt>
                <c:pt idx="526">
                  <c:v>5.6785917092560999E-2</c:v>
                </c:pt>
                <c:pt idx="527">
                  <c:v>7.4811680941078998E-2</c:v>
                </c:pt>
                <c:pt idx="528">
                  <c:v>4.6400123733663E-2</c:v>
                </c:pt>
                <c:pt idx="529">
                  <c:v>5.4108371338023001E-2</c:v>
                </c:pt>
                <c:pt idx="530">
                  <c:v>4.6353522867738001E-2</c:v>
                </c:pt>
                <c:pt idx="531">
                  <c:v>2.5740025740025999E-3</c:v>
                </c:pt>
                <c:pt idx="532">
                  <c:v>2.0591490566522999E-2</c:v>
                </c:pt>
                <c:pt idx="533">
                  <c:v>2.316065776268E-2</c:v>
                </c:pt>
                <c:pt idx="534">
                  <c:v>4.6310589688175002E-2</c:v>
                </c:pt>
                <c:pt idx="535">
                  <c:v>2.5716196060279001E-2</c:v>
                </c:pt>
                <c:pt idx="536">
                  <c:v>7.1986836692719006E-2</c:v>
                </c:pt>
                <c:pt idx="537">
                  <c:v>3.0829308395848E-2</c:v>
                </c:pt>
                <c:pt idx="538">
                  <c:v>5.1366344770906E-2</c:v>
                </c:pt>
                <c:pt idx="539">
                  <c:v>4.1071978642570998E-2</c:v>
                </c:pt>
                <c:pt idx="540">
                  <c:v>4.3621061274761001E-2</c:v>
                </c:pt>
                <c:pt idx="541">
                  <c:v>5.6426171484265E-2</c:v>
                </c:pt>
                <c:pt idx="542">
                  <c:v>6.9211248109508003E-2</c:v>
                </c:pt>
                <c:pt idx="543">
                  <c:v>1.5369639838106E-2</c:v>
                </c:pt>
                <c:pt idx="544">
                  <c:v>-5.1224259809445997E-3</c:v>
                </c:pt>
                <c:pt idx="545">
                  <c:v>3.5858818708058002E-2</c:v>
                </c:pt>
                <c:pt idx="546">
                  <c:v>0.10241704219582</c:v>
                </c:pt>
                <c:pt idx="547">
                  <c:v>0.40669122160834997</c:v>
                </c:pt>
                <c:pt idx="548">
                  <c:v>0.15539421729715999</c:v>
                </c:pt>
                <c:pt idx="549">
                  <c:v>4.3239393631091999E-2</c:v>
                </c:pt>
                <c:pt idx="550">
                  <c:v>3.8135916406071002E-2</c:v>
                </c:pt>
                <c:pt idx="551">
                  <c:v>5.3369929856664E-2</c:v>
                </c:pt>
                <c:pt idx="552">
                  <c:v>2.2860626381162999E-2</c:v>
                </c:pt>
                <c:pt idx="553">
                  <c:v>3.0473868657626E-2</c:v>
                </c:pt>
                <c:pt idx="554">
                  <c:v>3.3003300330033E-2</c:v>
                </c:pt>
                <c:pt idx="555">
                  <c:v>7.6136334796843E-3</c:v>
                </c:pt>
                <c:pt idx="556">
                  <c:v>5.0753692331116998E-2</c:v>
                </c:pt>
                <c:pt idx="557">
                  <c:v>3.5509562217826002E-2</c:v>
                </c:pt>
                <c:pt idx="558">
                  <c:v>3.2961460446247003E-2</c:v>
                </c:pt>
                <c:pt idx="559">
                  <c:v>7.8574506374674002E-2</c:v>
                </c:pt>
                <c:pt idx="560">
                  <c:v>3.7990071927870003E-2</c:v>
                </c:pt>
                <c:pt idx="561">
                  <c:v>0.23291728904528999</c:v>
                </c:pt>
                <c:pt idx="562">
                  <c:v>6.3145664418680997E-2</c:v>
                </c:pt>
                <c:pt idx="563">
                  <c:v>5.8057350565427997E-2</c:v>
                </c:pt>
                <c:pt idx="564">
                  <c:v>7.3160271449835002E-2</c:v>
                </c:pt>
                <c:pt idx="565">
                  <c:v>5.0418473328627998E-2</c:v>
                </c:pt>
                <c:pt idx="566">
                  <c:v>3.0235839548478E-2</c:v>
                </c:pt>
                <c:pt idx="567">
                  <c:v>6.8010075566750997E-2</c:v>
                </c:pt>
                <c:pt idx="568">
                  <c:v>3.7757696277091003E-2</c:v>
                </c:pt>
                <c:pt idx="569">
                  <c:v>6.0389512354688001E-2</c:v>
                </c:pt>
                <c:pt idx="570">
                  <c:v>0.16597092994015</c:v>
                </c:pt>
                <c:pt idx="571">
                  <c:v>9.5400682868045997E-2</c:v>
                </c:pt>
                <c:pt idx="572">
                  <c:v>8.0260847755204007E-2</c:v>
                </c:pt>
                <c:pt idx="573">
                  <c:v>7.7690341336274005E-2</c:v>
                </c:pt>
                <c:pt idx="574">
                  <c:v>6.0100668619938E-2</c:v>
                </c:pt>
                <c:pt idx="575">
                  <c:v>4.5048427059089E-2</c:v>
                </c:pt>
                <c:pt idx="576">
                  <c:v>4.2526579111944997E-2</c:v>
                </c:pt>
                <c:pt idx="577">
                  <c:v>8.0016003200640007E-2</c:v>
                </c:pt>
                <c:pt idx="578">
                  <c:v>5.7465520687587E-2</c:v>
                </c:pt>
                <c:pt idx="579">
                  <c:v>5.4935450845257E-2</c:v>
                </c:pt>
                <c:pt idx="580">
                  <c:v>0.10731488182885</c:v>
                </c:pt>
                <c:pt idx="581">
                  <c:v>2.4930195452732E-2</c:v>
                </c:pt>
                <c:pt idx="582">
                  <c:v>6.4802352823886994E-2</c:v>
                </c:pt>
                <c:pt idx="583">
                  <c:v>4.2343329680182999E-2</c:v>
                </c:pt>
                <c:pt idx="584">
                  <c:v>4.4815137557574998E-2</c:v>
                </c:pt>
                <c:pt idx="585">
                  <c:v>5.4749520941691998E-2</c:v>
                </c:pt>
                <c:pt idx="586">
                  <c:v>0.12436264146250001</c:v>
                </c:pt>
                <c:pt idx="587">
                  <c:v>0.10930319215004</c:v>
                </c:pt>
                <c:pt idx="588">
                  <c:v>5.7073376510583002E-2</c:v>
                </c:pt>
                <c:pt idx="589">
                  <c:v>6.9440999950398999E-2</c:v>
                </c:pt>
                <c:pt idx="590">
                  <c:v>0.10161090458487999</c:v>
                </c:pt>
                <c:pt idx="591">
                  <c:v>5.6943378475402998E-2</c:v>
                </c:pt>
                <c:pt idx="592">
                  <c:v>3.4641460879892998E-2</c:v>
                </c:pt>
                <c:pt idx="593">
                  <c:v>4.4523597506679002E-2</c:v>
                </c:pt>
                <c:pt idx="594">
                  <c:v>6.1810809474361003E-2</c:v>
                </c:pt>
                <c:pt idx="595">
                  <c:v>3.2121766202959999E-2</c:v>
                </c:pt>
                <c:pt idx="596">
                  <c:v>1.9760893192371998E-2</c:v>
                </c:pt>
                <c:pt idx="597">
                  <c:v>1.4817741776153E-2</c:v>
                </c:pt>
                <c:pt idx="598">
                  <c:v>3.2100350634598998E-2</c:v>
                </c:pt>
                <c:pt idx="599">
                  <c:v>3.4558514971242002E-2</c:v>
                </c:pt>
                <c:pt idx="600">
                  <c:v>4.1949413942011002E-2</c:v>
                </c:pt>
                <c:pt idx="601">
                  <c:v>0.11099600414385</c:v>
                </c:pt>
                <c:pt idx="602">
                  <c:v>0.15522211545569001</c:v>
                </c:pt>
                <c:pt idx="603">
                  <c:v>9.1020910209101996E-2</c:v>
                </c:pt>
                <c:pt idx="604">
                  <c:v>6.8818049991397998E-2</c:v>
                </c:pt>
                <c:pt idx="605">
                  <c:v>0.11789266854967</c:v>
                </c:pt>
                <c:pt idx="606">
                  <c:v>7.8502563599343003E-2</c:v>
                </c:pt>
                <c:pt idx="607">
                  <c:v>8.8246108591738995E-2</c:v>
                </c:pt>
                <c:pt idx="608">
                  <c:v>9.0617423036417996E-2</c:v>
                </c:pt>
                <c:pt idx="609">
                  <c:v>8.8088479984339996E-2</c:v>
                </c:pt>
                <c:pt idx="610">
                  <c:v>4.6450224916879002E-2</c:v>
                </c:pt>
                <c:pt idx="611">
                  <c:v>0.10263177186423</c:v>
                </c:pt>
                <c:pt idx="612">
                  <c:v>9.2762113999755993E-2</c:v>
                </c:pt>
                <c:pt idx="613">
                  <c:v>6.8287686266858993E-2</c:v>
                </c:pt>
                <c:pt idx="614">
                  <c:v>2.4371816431478999E-2</c:v>
                </c:pt>
                <c:pt idx="615">
                  <c:v>4.3858580443945999E-2</c:v>
                </c:pt>
                <c:pt idx="616">
                  <c:v>1.9484156944884E-2</c:v>
                </c:pt>
                <c:pt idx="617">
                  <c:v>8.7661626123164998E-2</c:v>
                </c:pt>
                <c:pt idx="618">
                  <c:v>7.5420285623920003E-2</c:v>
                </c:pt>
                <c:pt idx="619">
                  <c:v>0.11912286672825</c:v>
                </c:pt>
                <c:pt idx="620">
                  <c:v>0.13355025131729001</c:v>
                </c:pt>
                <c:pt idx="621">
                  <c:v>3.6374217954314003E-2</c:v>
                </c:pt>
                <c:pt idx="622">
                  <c:v>6.0601653213100001E-2</c:v>
                </c:pt>
                <c:pt idx="623">
                  <c:v>0.13324288967489001</c:v>
                </c:pt>
                <c:pt idx="624">
                  <c:v>9.4355599641933005E-2</c:v>
                </c:pt>
                <c:pt idx="625">
                  <c:v>5.0758967417577003E-2</c:v>
                </c:pt>
                <c:pt idx="626">
                  <c:v>6.0396685429904E-2</c:v>
                </c:pt>
                <c:pt idx="627">
                  <c:v>4.8288183881403997E-2</c:v>
                </c:pt>
                <c:pt idx="628">
                  <c:v>-2.4132438824267998E-3</c:v>
                </c:pt>
                <c:pt idx="629">
                  <c:v>1.6893114849047999E-2</c:v>
                </c:pt>
                <c:pt idx="630">
                  <c:v>4.8257890165042004E-3</c:v>
                </c:pt>
                <c:pt idx="631">
                  <c:v>2.6540558799401998E-2</c:v>
                </c:pt>
                <c:pt idx="632">
                  <c:v>2.1709240900210001E-2</c:v>
                </c:pt>
                <c:pt idx="633">
                  <c:v>3.6174215019534002E-2</c:v>
                </c:pt>
                <c:pt idx="634">
                  <c:v>3.3750391745618002E-2</c:v>
                </c:pt>
                <c:pt idx="635">
                  <c:v>9.1577298469695007E-2</c:v>
                </c:pt>
                <c:pt idx="636">
                  <c:v>4.3339031613415999E-2</c:v>
                </c:pt>
                <c:pt idx="637">
                  <c:v>5.535366176506E-2</c:v>
                </c:pt>
                <c:pt idx="638">
                  <c:v>6.2539086929330995E-2</c:v>
                </c:pt>
                <c:pt idx="639">
                  <c:v>0.13461538461538</c:v>
                </c:pt>
                <c:pt idx="640">
                  <c:v>8.4021509506434E-2</c:v>
                </c:pt>
                <c:pt idx="641">
                  <c:v>9.1146770286153006E-2</c:v>
                </c:pt>
                <c:pt idx="642">
                  <c:v>4.5531884301085998E-2</c:v>
                </c:pt>
                <c:pt idx="643">
                  <c:v>3.5929864903708003E-2</c:v>
                </c:pt>
                <c:pt idx="644">
                  <c:v>3.8311423987739998E-2</c:v>
                </c:pt>
                <c:pt idx="645">
                  <c:v>3.8296751956725002E-2</c:v>
                </c:pt>
                <c:pt idx="646">
                  <c:v>3.3496829764325997E-2</c:v>
                </c:pt>
                <c:pt idx="647">
                  <c:v>4.5444760697457003E-2</c:v>
                </c:pt>
                <c:pt idx="648">
                  <c:v>3.1079659558190999E-2</c:v>
                </c:pt>
                <c:pt idx="649">
                  <c:v>3.1070003107000001E-2</c:v>
                </c:pt>
                <c:pt idx="650">
                  <c:v>1.1946289482487001E-2</c:v>
                </c:pt>
                <c:pt idx="651">
                  <c:v>8.1225065099501004E-2</c:v>
                </c:pt>
                <c:pt idx="652">
                  <c:v>6.6836941732508995E-2</c:v>
                </c:pt>
                <c:pt idx="653">
                  <c:v>3.3396149901004001E-2</c:v>
                </c:pt>
                <c:pt idx="654">
                  <c:v>4.7692857994515003E-2</c:v>
                </c:pt>
                <c:pt idx="655">
                  <c:v>5.2437135025623E-2</c:v>
                </c:pt>
                <c:pt idx="656">
                  <c:v>4.5262882054457998E-2</c:v>
                </c:pt>
                <c:pt idx="657">
                  <c:v>2.857414991904E-2</c:v>
                </c:pt>
                <c:pt idx="658">
                  <c:v>5.9512473814512003E-2</c:v>
                </c:pt>
                <c:pt idx="659">
                  <c:v>2.1411747912354999E-2</c:v>
                </c:pt>
                <c:pt idx="660">
                  <c:v>4.2814328528613999E-2</c:v>
                </c:pt>
                <c:pt idx="661">
                  <c:v>2.8530670470756001E-2</c:v>
                </c:pt>
                <c:pt idx="662">
                  <c:v>5.4668187868415999E-2</c:v>
                </c:pt>
                <c:pt idx="663">
                  <c:v>8.7896424753534E-2</c:v>
                </c:pt>
                <c:pt idx="664">
                  <c:v>9.9686698946168995E-2</c:v>
                </c:pt>
                <c:pt idx="665">
                  <c:v>6.4020486555698003E-2</c:v>
                </c:pt>
                <c:pt idx="666">
                  <c:v>6.1609914457003E-2</c:v>
                </c:pt>
                <c:pt idx="667">
                  <c:v>4.4994908470883999E-2</c:v>
                </c:pt>
                <c:pt idx="668">
                  <c:v>0.18699995265823999</c:v>
                </c:pt>
                <c:pt idx="669">
                  <c:v>7.7968103957472001E-2</c:v>
                </c:pt>
                <c:pt idx="670">
                  <c:v>5.4299069833324998E-2</c:v>
                </c:pt>
                <c:pt idx="671">
                  <c:v>6.3707793586748995E-2</c:v>
                </c:pt>
                <c:pt idx="672">
                  <c:v>8.2531597811733998E-2</c:v>
                </c:pt>
                <c:pt idx="673">
                  <c:v>4.9478123601065002E-2</c:v>
                </c:pt>
                <c:pt idx="674">
                  <c:v>3.2969103240391998E-2</c:v>
                </c:pt>
                <c:pt idx="675">
                  <c:v>6.8270634210649994E-2</c:v>
                </c:pt>
                <c:pt idx="676">
                  <c:v>5.4108735031876999E-2</c:v>
                </c:pt>
                <c:pt idx="677">
                  <c:v>2.3512814483894001E-2</c:v>
                </c:pt>
                <c:pt idx="678">
                  <c:v>1.6455101081335001E-2</c:v>
                </c:pt>
                <c:pt idx="679">
                  <c:v>2.3503419747573001E-2</c:v>
                </c:pt>
                <c:pt idx="680">
                  <c:v>2.3497896938223999E-2</c:v>
                </c:pt>
                <c:pt idx="681">
                  <c:v>5.4032466464632001E-2</c:v>
                </c:pt>
                <c:pt idx="682">
                  <c:v>5.8699225170227999E-2</c:v>
                </c:pt>
                <c:pt idx="683">
                  <c:v>3.7545465211780003E-2</c:v>
                </c:pt>
                <c:pt idx="684">
                  <c:v>2.1111397809106001E-2</c:v>
                </c:pt>
                <c:pt idx="685">
                  <c:v>0.26500938086303999</c:v>
                </c:pt>
                <c:pt idx="686">
                  <c:v>7.4848548639861998E-2</c:v>
                </c:pt>
                <c:pt idx="687">
                  <c:v>7.9467102956643998E-2</c:v>
                </c:pt>
                <c:pt idx="688">
                  <c:v>4.2037413297835002E-2</c:v>
                </c:pt>
                <c:pt idx="689">
                  <c:v>2.8013166188108E-2</c:v>
                </c:pt>
                <c:pt idx="690">
                  <c:v>5.1343088520152E-2</c:v>
                </c:pt>
                <c:pt idx="691">
                  <c:v>5.8314478318676997E-2</c:v>
                </c:pt>
                <c:pt idx="692">
                  <c:v>3.0305856023872001E-2</c:v>
                </c:pt>
                <c:pt idx="693">
                  <c:v>3.961872800578E-2</c:v>
                </c:pt>
                <c:pt idx="694">
                  <c:v>2.5625495037971999E-2</c:v>
                </c:pt>
                <c:pt idx="695">
                  <c:v>2.0960942776625999E-2</c:v>
                </c:pt>
                <c:pt idx="696">
                  <c:v>6.9855166953848996E-3</c:v>
                </c:pt>
                <c:pt idx="697">
                  <c:v>2.328342918345E-2</c:v>
                </c:pt>
                <c:pt idx="698">
                  <c:v>0</c:v>
                </c:pt>
                <c:pt idx="699">
                  <c:v>4.1900416676366001E-2</c:v>
                </c:pt>
                <c:pt idx="700">
                  <c:v>0.26060450938874002</c:v>
                </c:pt>
                <c:pt idx="701">
                  <c:v>0.20422845737890999</c:v>
                </c:pt>
                <c:pt idx="702">
                  <c:v>3.2424670542186999E-2</c:v>
                </c:pt>
                <c:pt idx="703">
                  <c:v>4.8621240536223E-2</c:v>
                </c:pt>
                <c:pt idx="704">
                  <c:v>4.1655095806719999E-2</c:v>
                </c:pt>
                <c:pt idx="705">
                  <c:v>0.10409437890353999</c:v>
                </c:pt>
                <c:pt idx="706">
                  <c:v>0.13171577123049999</c:v>
                </c:pt>
                <c:pt idx="707">
                  <c:v>0.16615895873719</c:v>
                </c:pt>
                <c:pt idx="708">
                  <c:v>0.24652105796700999</c:v>
                </c:pt>
                <c:pt idx="709">
                  <c:v>8.9632506722437999E-2</c:v>
                </c:pt>
                <c:pt idx="710">
                  <c:v>8.2663605051665007E-2</c:v>
                </c:pt>
                <c:pt idx="711">
                  <c:v>4.5886293764053003E-2</c:v>
                </c:pt>
                <c:pt idx="712">
                  <c:v>0.26601843782966</c:v>
                </c:pt>
                <c:pt idx="713">
                  <c:v>0.10521019166551999</c:v>
                </c:pt>
                <c:pt idx="714">
                  <c:v>3.1986839700238003E-2</c:v>
                </c:pt>
                <c:pt idx="715">
                  <c:v>9.8213877849344003E-2</c:v>
                </c:pt>
                <c:pt idx="716">
                  <c:v>7.3017683970337005E-2</c:v>
                </c:pt>
                <c:pt idx="717">
                  <c:v>1.368082632191E-2</c:v>
                </c:pt>
                <c:pt idx="718">
                  <c:v>0</c:v>
                </c:pt>
                <c:pt idx="719">
                  <c:v>6.8394774639218003E-3</c:v>
                </c:pt>
                <c:pt idx="720">
                  <c:v>3.6474718460766997E-2</c:v>
                </c:pt>
                <c:pt idx="721">
                  <c:v>2.2788387037964999E-3</c:v>
                </c:pt>
                <c:pt idx="722">
                  <c:v>1.8230294191372998E-2</c:v>
                </c:pt>
                <c:pt idx="723">
                  <c:v>2.9618828461415999E-2</c:v>
                </c:pt>
                <c:pt idx="724">
                  <c:v>4.5553935860057999E-3</c:v>
                </c:pt>
                <c:pt idx="725">
                  <c:v>1.8220744317404999E-2</c:v>
                </c:pt>
                <c:pt idx="726">
                  <c:v>-2.2771781208726001E-3</c:v>
                </c:pt>
                <c:pt idx="727">
                  <c:v>6.8316899323662998E-3</c:v>
                </c:pt>
                <c:pt idx="728">
                  <c:v>-9.1082976591674997E-3</c:v>
                </c:pt>
                <c:pt idx="729">
                  <c:v>-2.2772818364001E-2</c:v>
                </c:pt>
                <c:pt idx="730">
                  <c:v>-9.1112022231333006E-3</c:v>
                </c:pt>
                <c:pt idx="731">
                  <c:v>2.2780081097089002E-3</c:v>
                </c:pt>
                <c:pt idx="732">
                  <c:v>5.9226861659719E-2</c:v>
                </c:pt>
                <c:pt idx="733">
                  <c:v>8.4234490608993004E-2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A47A-41CB-988F-79747FFF756A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Sheet1!$V$2:$V$735</c:f>
              <c:numCache>
                <c:formatCode>General</c:formatCode>
                <c:ptCount val="734"/>
                <c:pt idx="0">
                  <c:v>0.37290622325467998</c:v>
                </c:pt>
                <c:pt idx="1">
                  <c:v>0.29843474023997002</c:v>
                </c:pt>
                <c:pt idx="2">
                  <c:v>0.36434296818070999</c:v>
                </c:pt>
                <c:pt idx="3">
                  <c:v>0.30251694094869003</c:v>
                </c:pt>
                <c:pt idx="4">
                  <c:v>0.30763662685486998</c:v>
                </c:pt>
                <c:pt idx="5">
                  <c:v>0.31872030789583999</c:v>
                </c:pt>
                <c:pt idx="6">
                  <c:v>0.38964152979258998</c:v>
                </c:pt>
                <c:pt idx="7">
                  <c:v>0.28064728010987</c:v>
                </c:pt>
                <c:pt idx="8">
                  <c:v>0.33345242348457999</c:v>
                </c:pt>
                <c:pt idx="9">
                  <c:v>0.25519287833828003</c:v>
                </c:pt>
                <c:pt idx="10">
                  <c:v>0.20126679689811999</c:v>
                </c:pt>
                <c:pt idx="11">
                  <c:v>0.28357062680924</c:v>
                </c:pt>
                <c:pt idx="12">
                  <c:v>0.25331369661267</c:v>
                </c:pt>
                <c:pt idx="13">
                  <c:v>0.32318721353861002</c:v>
                </c:pt>
                <c:pt idx="14">
                  <c:v>0.29871727288701</c:v>
                </c:pt>
                <c:pt idx="15">
                  <c:v>0.37374445223079</c:v>
                </c:pt>
                <c:pt idx="16">
                  <c:v>0.19199441470793999</c:v>
                </c:pt>
                <c:pt idx="17">
                  <c:v>0.52261773416178003</c:v>
                </c:pt>
                <c:pt idx="18">
                  <c:v>0.46791057708971001</c:v>
                </c:pt>
                <c:pt idx="19">
                  <c:v>0.48873045078197003</c:v>
                </c:pt>
                <c:pt idx="20">
                  <c:v>0.36619557132231001</c:v>
                </c:pt>
                <c:pt idx="21">
                  <c:v>0.51308363263211998</c:v>
                </c:pt>
                <c:pt idx="22">
                  <c:v>0.47076172650444997</c:v>
                </c:pt>
                <c:pt idx="23">
                  <c:v>0.44032968273681999</c:v>
                </c:pt>
                <c:pt idx="24">
                  <c:v>0.41591726618704999</c:v>
                </c:pt>
                <c:pt idx="25">
                  <c:v>0.26306951751931001</c:v>
                </c:pt>
                <c:pt idx="26">
                  <c:v>0.39077764751855998</c:v>
                </c:pt>
                <c:pt idx="27">
                  <c:v>0.52271589834844001</c:v>
                </c:pt>
                <c:pt idx="28">
                  <c:v>0.36510482934115002</c:v>
                </c:pt>
                <c:pt idx="29">
                  <c:v>0.29763545168936001</c:v>
                </c:pt>
                <c:pt idx="30">
                  <c:v>0.38467879320767001</c:v>
                </c:pt>
                <c:pt idx="31">
                  <c:v>0.41605080199265998</c:v>
                </c:pt>
                <c:pt idx="32">
                  <c:v>0.31619691435425001</c:v>
                </c:pt>
                <c:pt idx="33">
                  <c:v>0.22824846475735</c:v>
                </c:pt>
                <c:pt idx="34">
                  <c:v>0.55305535975708997</c:v>
                </c:pt>
                <c:pt idx="35">
                  <c:v>0.76031275276355004</c:v>
                </c:pt>
                <c:pt idx="36">
                  <c:v>0.42812801027507003</c:v>
                </c:pt>
                <c:pt idx="37">
                  <c:v>0.37301502717681001</c:v>
                </c:pt>
                <c:pt idx="38">
                  <c:v>0.49373540029730001</c:v>
                </c:pt>
                <c:pt idx="39">
                  <c:v>0.31697395530667</c:v>
                </c:pt>
                <c:pt idx="40">
                  <c:v>0.31070619832535001</c:v>
                </c:pt>
                <c:pt idx="41">
                  <c:v>0.30974380512389998</c:v>
                </c:pt>
                <c:pt idx="42">
                  <c:v>0.38205893128173002</c:v>
                </c:pt>
                <c:pt idx="43">
                  <c:v>0.62565172054222995</c:v>
                </c:pt>
                <c:pt idx="44">
                  <c:v>0.49740932642487001</c:v>
                </c:pt>
                <c:pt idx="45">
                  <c:v>0.38152196329139998</c:v>
                </c:pt>
                <c:pt idx="46">
                  <c:v>0.66255778120185005</c:v>
                </c:pt>
                <c:pt idx="47">
                  <c:v>0.56635542629725999</c:v>
                </c:pt>
                <c:pt idx="48">
                  <c:v>0.30441400304414001</c:v>
                </c:pt>
                <c:pt idx="49">
                  <c:v>0.28325746079919001</c:v>
                </c:pt>
                <c:pt idx="50">
                  <c:v>0.22193079794209999</c:v>
                </c:pt>
                <c:pt idx="51">
                  <c:v>0.26170105686965001</c:v>
                </c:pt>
                <c:pt idx="52">
                  <c:v>0.41160526051600999</c:v>
                </c:pt>
                <c:pt idx="53">
                  <c:v>0.30993801239752</c:v>
                </c:pt>
                <c:pt idx="54">
                  <c:v>0.31396391906707999</c:v>
                </c:pt>
                <c:pt idx="55">
                  <c:v>0.20865418053554999</c:v>
                </c:pt>
                <c:pt idx="56">
                  <c:v>0.31728719448713</c:v>
                </c:pt>
                <c:pt idx="57">
                  <c:v>0.17790956263898999</c:v>
                </c:pt>
                <c:pt idx="58">
                  <c:v>0.28612303290414998</c:v>
                </c:pt>
                <c:pt idx="59">
                  <c:v>0.21643956908848999</c:v>
                </c:pt>
                <c:pt idx="60">
                  <c:v>0.28959897904088999</c:v>
                </c:pt>
                <c:pt idx="61">
                  <c:v>0.23003132341425001</c:v>
                </c:pt>
                <c:pt idx="62">
                  <c:v>0.24903559744128001</c:v>
                </c:pt>
                <c:pt idx="63">
                  <c:v>0.14612761811982</c:v>
                </c:pt>
                <c:pt idx="64">
                  <c:v>0.11673151750973</c:v>
                </c:pt>
                <c:pt idx="65">
                  <c:v>0.31577924601632001</c:v>
                </c:pt>
                <c:pt idx="66">
                  <c:v>0.23245677756791999</c:v>
                </c:pt>
                <c:pt idx="67">
                  <c:v>0.23674928733632999</c:v>
                </c:pt>
                <c:pt idx="68">
                  <c:v>0.26029114046080998</c:v>
                </c:pt>
                <c:pt idx="69">
                  <c:v>0.13942307692308001</c:v>
                </c:pt>
                <c:pt idx="70">
                  <c:v>0.16323395266214999</c:v>
                </c:pt>
                <c:pt idx="71">
                  <c:v>0.13900206106504001</c:v>
                </c:pt>
                <c:pt idx="72">
                  <c:v>0.15316867700555001</c:v>
                </c:pt>
                <c:pt idx="73">
                  <c:v>0.12903842477538</c:v>
                </c:pt>
                <c:pt idx="74">
                  <c:v>0.1670564650852</c:v>
                </c:pt>
                <c:pt idx="75">
                  <c:v>0.1429524444868</c:v>
                </c:pt>
                <c:pt idx="76">
                  <c:v>0.19508945565284</c:v>
                </c:pt>
                <c:pt idx="77">
                  <c:v>0.11872536448687</c:v>
                </c:pt>
                <c:pt idx="78">
                  <c:v>0.14704487240299999</c:v>
                </c:pt>
                <c:pt idx="79">
                  <c:v>7.5782693127457001E-2</c:v>
                </c:pt>
                <c:pt idx="80">
                  <c:v>0.16564910786122999</c:v>
                </c:pt>
                <c:pt idx="81">
                  <c:v>0.1039501039501</c:v>
                </c:pt>
                <c:pt idx="82">
                  <c:v>0.10384215991692999</c:v>
                </c:pt>
                <c:pt idx="83">
                  <c:v>0.18389287061486001</c:v>
                </c:pt>
                <c:pt idx="84">
                  <c:v>5.6478561679295998E-2</c:v>
                </c:pt>
                <c:pt idx="85">
                  <c:v>0.16934004421657001</c:v>
                </c:pt>
                <c:pt idx="86">
                  <c:v>0.15496595444940001</c:v>
                </c:pt>
                <c:pt idx="87">
                  <c:v>0.23443360840210001</c:v>
                </c:pt>
                <c:pt idx="88">
                  <c:v>0.16371971185331</c:v>
                </c:pt>
                <c:pt idx="89">
                  <c:v>0.21482277121375001</c:v>
                </c:pt>
                <c:pt idx="90">
                  <c:v>0.18174192646442</c:v>
                </c:pt>
                <c:pt idx="91">
                  <c:v>0.13489626942041</c:v>
                </c:pt>
                <c:pt idx="92">
                  <c:v>0.12077855716077</c:v>
                </c:pt>
                <c:pt idx="93">
                  <c:v>0.25054516772606999</c:v>
                </c:pt>
                <c:pt idx="94">
                  <c:v>0.28694404591104999</c:v>
                </c:pt>
                <c:pt idx="95">
                  <c:v>0.23074438137431</c:v>
                </c:pt>
                <c:pt idx="96">
                  <c:v>0.26704728578664</c:v>
                </c:pt>
                <c:pt idx="97">
                  <c:v>0.17449602791936</c:v>
                </c:pt>
                <c:pt idx="98">
                  <c:v>0.27504011001604001</c:v>
                </c:pt>
                <c:pt idx="99">
                  <c:v>0.10514285714285999</c:v>
                </c:pt>
                <c:pt idx="100">
                  <c:v>0.17809845648004</c:v>
                </c:pt>
                <c:pt idx="101">
                  <c:v>0.18234033824133</c:v>
                </c:pt>
                <c:pt idx="102">
                  <c:v>0.29121354142967998</c:v>
                </c:pt>
                <c:pt idx="103">
                  <c:v>0.29036795063745002</c:v>
                </c:pt>
                <c:pt idx="104">
                  <c:v>0.30762270979416001</c:v>
                </c:pt>
                <c:pt idx="105">
                  <c:v>0.19843954358905</c:v>
                </c:pt>
                <c:pt idx="106">
                  <c:v>0.19354548318855</c:v>
                </c:pt>
                <c:pt idx="107">
                  <c:v>0.39532794249775</c:v>
                </c:pt>
                <c:pt idx="108">
                  <c:v>0.25953105423304001</c:v>
                </c:pt>
                <c:pt idx="109">
                  <c:v>0.2633223243774</c:v>
                </c:pt>
                <c:pt idx="110">
                  <c:v>0.14689517026485999</c:v>
                </c:pt>
                <c:pt idx="111">
                  <c:v>0.40892523779891998</c:v>
                </c:pt>
                <c:pt idx="112">
                  <c:v>0.17706949977865999</c:v>
                </c:pt>
                <c:pt idx="113">
                  <c:v>0.25629695095006999</c:v>
                </c:pt>
                <c:pt idx="114">
                  <c:v>0.28649506346968001</c:v>
                </c:pt>
                <c:pt idx="115">
                  <c:v>0.32962686239177003</c:v>
                </c:pt>
                <c:pt idx="116">
                  <c:v>0.2365516032942</c:v>
                </c:pt>
                <c:pt idx="117">
                  <c:v>0.28843632549602</c:v>
                </c:pt>
                <c:pt idx="118">
                  <c:v>0.27889140665853002</c:v>
                </c:pt>
                <c:pt idx="119">
                  <c:v>0.29115244220406999</c:v>
                </c:pt>
                <c:pt idx="120">
                  <c:v>0.23831188526366001</c:v>
                </c:pt>
                <c:pt idx="121">
                  <c:v>0.18155096394917</c:v>
                </c:pt>
                <c:pt idx="122">
                  <c:v>0.19416637901277001</c:v>
                </c:pt>
                <c:pt idx="123">
                  <c:v>0.29714482580423002</c:v>
                </c:pt>
                <c:pt idx="124">
                  <c:v>0.19321597252039999</c:v>
                </c:pt>
                <c:pt idx="125">
                  <c:v>0.20141418470108999</c:v>
                </c:pt>
                <c:pt idx="126">
                  <c:v>0.17534855872037999</c:v>
                </c:pt>
                <c:pt idx="127">
                  <c:v>0.14088716219101</c:v>
                </c:pt>
                <c:pt idx="128">
                  <c:v>0.23021828103683001</c:v>
                </c:pt>
                <c:pt idx="129">
                  <c:v>0.21267545725223</c:v>
                </c:pt>
                <c:pt idx="130">
                  <c:v>0.24617996604414</c:v>
                </c:pt>
                <c:pt idx="131">
                  <c:v>0.19476670336183999</c:v>
                </c:pt>
                <c:pt idx="132">
                  <c:v>0.24087221095335001</c:v>
                </c:pt>
                <c:pt idx="133">
                  <c:v>0.18127397664517</c:v>
                </c:pt>
                <c:pt idx="134">
                  <c:v>0.21040228917691001</c:v>
                </c:pt>
                <c:pt idx="135">
                  <c:v>0.14697236919459</c:v>
                </c:pt>
                <c:pt idx="136">
                  <c:v>0.20545934840034999</c:v>
                </c:pt>
                <c:pt idx="137">
                  <c:v>0.18830027617374001</c:v>
                </c:pt>
                <c:pt idx="138">
                  <c:v>0.10859123752244999</c:v>
                </c:pt>
                <c:pt idx="139">
                  <c:v>0.15436605615587001</c:v>
                </c:pt>
                <c:pt idx="140">
                  <c:v>0.20828126301757999</c:v>
                </c:pt>
                <c:pt idx="141">
                  <c:v>0.23694712337877999</c:v>
                </c:pt>
                <c:pt idx="142">
                  <c:v>0.24882843279559</c:v>
                </c:pt>
                <c:pt idx="143">
                  <c:v>0.28957928267075</c:v>
                </c:pt>
                <c:pt idx="144">
                  <c:v>0.18562059151095001</c:v>
                </c:pt>
                <c:pt idx="145">
                  <c:v>0.35820158102767002</c:v>
                </c:pt>
                <c:pt idx="146">
                  <c:v>0.23794871794872</c:v>
                </c:pt>
                <c:pt idx="147">
                  <c:v>0.2210125649736</c:v>
                </c:pt>
                <c:pt idx="148">
                  <c:v>0.23277657532568</c:v>
                </c:pt>
                <c:pt idx="149">
                  <c:v>0.20779009126466999</c:v>
                </c:pt>
                <c:pt idx="150">
                  <c:v>0.23988615572270999</c:v>
                </c:pt>
                <c:pt idx="151">
                  <c:v>0.22308753143505999</c:v>
                </c:pt>
                <c:pt idx="152">
                  <c:v>0.17807276700797001</c:v>
                </c:pt>
                <c:pt idx="153">
                  <c:v>0.21815537510604999</c:v>
                </c:pt>
                <c:pt idx="154">
                  <c:v>0.10077800620793</c:v>
                </c:pt>
                <c:pt idx="155">
                  <c:v>0.18121778350515</c:v>
                </c:pt>
                <c:pt idx="156">
                  <c:v>0.21304819712987999</c:v>
                </c:pt>
                <c:pt idx="157">
                  <c:v>0.17248295226634999</c:v>
                </c:pt>
                <c:pt idx="158">
                  <c:v>0.39642814239378998</c:v>
                </c:pt>
                <c:pt idx="159">
                  <c:v>0.23532227185705001</c:v>
                </c:pt>
                <c:pt idx="160">
                  <c:v>0.20691576141021001</c:v>
                </c:pt>
                <c:pt idx="161">
                  <c:v>0.20648850414962</c:v>
                </c:pt>
                <c:pt idx="162">
                  <c:v>0.249653259362</c:v>
                </c:pt>
                <c:pt idx="163">
                  <c:v>0.25693730729702002</c:v>
                </c:pt>
                <c:pt idx="164">
                  <c:v>0.23262232385758999</c:v>
                </c:pt>
                <c:pt idx="165">
                  <c:v>0.25175045236408999</c:v>
                </c:pt>
                <c:pt idx="166">
                  <c:v>0.14125402181589999</c:v>
                </c:pt>
                <c:pt idx="167">
                  <c:v>0.16064571742025999</c:v>
                </c:pt>
                <c:pt idx="168">
                  <c:v>0.12909282948011</c:v>
                </c:pt>
                <c:pt idx="169">
                  <c:v>0.15627441787779001</c:v>
                </c:pt>
                <c:pt idx="170">
                  <c:v>0.24184740209080999</c:v>
                </c:pt>
                <c:pt idx="171">
                  <c:v>0.22180714452486999</c:v>
                </c:pt>
                <c:pt idx="172">
                  <c:v>0.17472335468840999</c:v>
                </c:pt>
                <c:pt idx="173">
                  <c:v>0.18604651162791</c:v>
                </c:pt>
                <c:pt idx="174">
                  <c:v>0.11219436706902</c:v>
                </c:pt>
                <c:pt idx="175">
                  <c:v>0.17776403756230999</c:v>
                </c:pt>
                <c:pt idx="176">
                  <c:v>0.16201828492073</c:v>
                </c:pt>
                <c:pt idx="177">
                  <c:v>0.17331022530328999</c:v>
                </c:pt>
                <c:pt idx="178">
                  <c:v>0.13071895424836999</c:v>
                </c:pt>
                <c:pt idx="179">
                  <c:v>0.21118107817539999</c:v>
                </c:pt>
                <c:pt idx="180">
                  <c:v>0.11111536840492001</c:v>
                </c:pt>
                <c:pt idx="181">
                  <c:v>0.12247397428046999</c:v>
                </c:pt>
                <c:pt idx="182">
                  <c:v>0.2025993883792</c:v>
                </c:pt>
                <c:pt idx="183">
                  <c:v>9.5372525082974002E-2</c:v>
                </c:pt>
                <c:pt idx="184">
                  <c:v>0.24010976446374999</c:v>
                </c:pt>
                <c:pt idx="185">
                  <c:v>0.17489829284058001</c:v>
                </c:pt>
                <c:pt idx="186">
                  <c:v>0.21634341670778001</c:v>
                </c:pt>
                <c:pt idx="187">
                  <c:v>0.20830177245872</c:v>
                </c:pt>
                <c:pt idx="188">
                  <c:v>0.15873615782909001</c:v>
                </c:pt>
                <c:pt idx="189">
                  <c:v>0.12075016037131001</c:v>
                </c:pt>
                <c:pt idx="190">
                  <c:v>9.4222289224739006E-2</c:v>
                </c:pt>
                <c:pt idx="191">
                  <c:v>0.16567512613902</c:v>
                </c:pt>
                <c:pt idx="192">
                  <c:v>0.21802871964514001</c:v>
                </c:pt>
                <c:pt idx="193">
                  <c:v>0.17629407351838</c:v>
                </c:pt>
                <c:pt idx="194">
                  <c:v>0.19470550791926999</c:v>
                </c:pt>
                <c:pt idx="195">
                  <c:v>0.19059008184161999</c:v>
                </c:pt>
                <c:pt idx="196">
                  <c:v>0.14546810891458001</c:v>
                </c:pt>
                <c:pt idx="197">
                  <c:v>9.6837871056649996E-2</c:v>
                </c:pt>
                <c:pt idx="198">
                  <c:v>0.12279069767442</c:v>
                </c:pt>
                <c:pt idx="199">
                  <c:v>0.14122194143006001</c:v>
                </c:pt>
                <c:pt idx="200">
                  <c:v>0.14473391226898</c:v>
                </c:pt>
                <c:pt idx="201">
                  <c:v>0.15193626088567999</c:v>
                </c:pt>
                <c:pt idx="202">
                  <c:v>0.27751054540073</c:v>
                </c:pt>
                <c:pt idx="203">
                  <c:v>0.32102136452529001</c:v>
                </c:pt>
                <c:pt idx="204">
                  <c:v>0.23907606296896</c:v>
                </c:pt>
                <c:pt idx="205">
                  <c:v>0.25685245661028</c:v>
                </c:pt>
                <c:pt idx="206">
                  <c:v>0.20861545218314001</c:v>
                </c:pt>
                <c:pt idx="207">
                  <c:v>0.12052593133674</c:v>
                </c:pt>
                <c:pt idx="208">
                  <c:v>0.13862036260169</c:v>
                </c:pt>
                <c:pt idx="209">
                  <c:v>0.17121416341845</c:v>
                </c:pt>
                <c:pt idx="210">
                  <c:v>0.18910466215725</c:v>
                </c:pt>
                <c:pt idx="211">
                  <c:v>-3.6297640653357999E-3</c:v>
                </c:pt>
                <c:pt idx="212">
                  <c:v>1.451958328796E-2</c:v>
                </c:pt>
                <c:pt idx="213">
                  <c:v>0.56618154103000995</c:v>
                </c:pt>
                <c:pt idx="214">
                  <c:v>-0.54494929445307005</c:v>
                </c:pt>
                <c:pt idx="215">
                  <c:v>1.0668408447638</c:v>
                </c:pt>
                <c:pt idx="216">
                  <c:v>0.15079707022835001</c:v>
                </c:pt>
                <c:pt idx="217">
                  <c:v>0.15774001577399999</c:v>
                </c:pt>
                <c:pt idx="218">
                  <c:v>0.14317417137947999</c:v>
                </c:pt>
                <c:pt idx="219">
                  <c:v>0.18228608192151</c:v>
                </c:pt>
                <c:pt idx="220">
                  <c:v>0.22476720539441</c:v>
                </c:pt>
                <c:pt idx="221">
                  <c:v>0.17086715079025999</c:v>
                </c:pt>
                <c:pt idx="222">
                  <c:v>0.19189765458422001</c:v>
                </c:pt>
                <c:pt idx="223">
                  <c:v>0.20926438249272999</c:v>
                </c:pt>
                <c:pt idx="224">
                  <c:v>0.28315577106855999</c:v>
                </c:pt>
                <c:pt idx="225">
                  <c:v>0.24706173013800001</c:v>
                </c:pt>
                <c:pt idx="226">
                  <c:v>0.15843396824278999</c:v>
                </c:pt>
                <c:pt idx="227">
                  <c:v>0.14060742407199001</c:v>
                </c:pt>
                <c:pt idx="228">
                  <c:v>0.12285874754282999</c:v>
                </c:pt>
                <c:pt idx="229">
                  <c:v>0.18230901377834999</c:v>
                </c:pt>
                <c:pt idx="230">
                  <c:v>0.18197725284339</c:v>
                </c:pt>
                <c:pt idx="231">
                  <c:v>0.16767387431445999</c:v>
                </c:pt>
                <c:pt idx="232">
                  <c:v>0.15693112467306</c:v>
                </c:pt>
                <c:pt idx="233">
                  <c:v>0.11838440111421</c:v>
                </c:pt>
                <c:pt idx="234">
                  <c:v>0.21214439730125001</c:v>
                </c:pt>
                <c:pt idx="235">
                  <c:v>0.35745271559950997</c:v>
                </c:pt>
                <c:pt idx="236">
                  <c:v>0.23860571270489001</c:v>
                </c:pt>
                <c:pt idx="237">
                  <c:v>0.14834236036844001</c:v>
                </c:pt>
                <c:pt idx="238">
                  <c:v>0.12056493282811</c:v>
                </c:pt>
                <c:pt idx="239">
                  <c:v>9.2895234818510003E-2</c:v>
                </c:pt>
                <c:pt idx="240">
                  <c:v>0.14093221504194001</c:v>
                </c:pt>
                <c:pt idx="241">
                  <c:v>8.2380805272372001E-2</c:v>
                </c:pt>
                <c:pt idx="242">
                  <c:v>0.18177453098741</c:v>
                </c:pt>
                <c:pt idx="243">
                  <c:v>6.8469702156796E-2</c:v>
                </c:pt>
                <c:pt idx="244">
                  <c:v>9.9213137187821002E-2</c:v>
                </c:pt>
                <c:pt idx="245">
                  <c:v>0.10253255408592001</c:v>
                </c:pt>
                <c:pt idx="246">
                  <c:v>9.5599030352692002E-2</c:v>
                </c:pt>
                <c:pt idx="247">
                  <c:v>0.17054951052289999</c:v>
                </c:pt>
                <c:pt idx="248">
                  <c:v>0.15663840365036</c:v>
                </c:pt>
                <c:pt idx="249">
                  <c:v>8.4996430149933994E-2</c:v>
                </c:pt>
                <c:pt idx="250">
                  <c:v>9.1718187376859994E-2</c:v>
                </c:pt>
                <c:pt idx="251">
                  <c:v>0.13575428474460999</c:v>
                </c:pt>
                <c:pt idx="252">
                  <c:v>0.23724792408066001</c:v>
                </c:pt>
                <c:pt idx="253">
                  <c:v>0.16906170752325</c:v>
                </c:pt>
                <c:pt idx="254">
                  <c:v>9.1139240506329003E-2</c:v>
                </c:pt>
                <c:pt idx="255">
                  <c:v>5.3959260758128E-2</c:v>
                </c:pt>
                <c:pt idx="256">
                  <c:v>0.12134286099501</c:v>
                </c:pt>
                <c:pt idx="257">
                  <c:v>0.10436304874764001</c:v>
                </c:pt>
                <c:pt idx="258">
                  <c:v>8.0712964519926003E-2</c:v>
                </c:pt>
                <c:pt idx="259">
                  <c:v>2.0161967808057998E-2</c:v>
                </c:pt>
                <c:pt idx="260">
                  <c:v>5.0394758945069999E-2</c:v>
                </c:pt>
                <c:pt idx="261">
                  <c:v>0.10073875083948999</c:v>
                </c:pt>
                <c:pt idx="262">
                  <c:v>9.7282791009728004E-2</c:v>
                </c:pt>
                <c:pt idx="263">
                  <c:v>0.17426857468414</c:v>
                </c:pt>
                <c:pt idx="264">
                  <c:v>0.14720149877889999</c:v>
                </c:pt>
                <c:pt idx="265">
                  <c:v>0.18039084683480999</c:v>
                </c:pt>
                <c:pt idx="266">
                  <c:v>0.26676448030944999</c:v>
                </c:pt>
                <c:pt idx="267">
                  <c:v>0.13302737038146001</c:v>
                </c:pt>
                <c:pt idx="268">
                  <c:v>0.12952937659836</c:v>
                </c:pt>
                <c:pt idx="269">
                  <c:v>0.15258060236168</c:v>
                </c:pt>
                <c:pt idx="270">
                  <c:v>9.2733655693183994E-2</c:v>
                </c:pt>
                <c:pt idx="271">
                  <c:v>0.21838395870558</c:v>
                </c:pt>
                <c:pt idx="272">
                  <c:v>0.37968832540940001</c:v>
                </c:pt>
                <c:pt idx="273">
                  <c:v>1.1215998421208</c:v>
                </c:pt>
                <c:pt idx="274">
                  <c:v>0.25045537340619001</c:v>
                </c:pt>
                <c:pt idx="275">
                  <c:v>0.29200869537003998</c:v>
                </c:pt>
                <c:pt idx="276">
                  <c:v>0.19734075248293001</c:v>
                </c:pt>
                <c:pt idx="277">
                  <c:v>0.10331912695338</c:v>
                </c:pt>
                <c:pt idx="278">
                  <c:v>8.3860147077796002E-2</c:v>
                </c:pt>
                <c:pt idx="279">
                  <c:v>0.20302932645826999</c:v>
                </c:pt>
                <c:pt idx="280">
                  <c:v>0.49207217058502001</c:v>
                </c:pt>
                <c:pt idx="281">
                  <c:v>0.47366062856045998</c:v>
                </c:pt>
                <c:pt idx="282">
                  <c:v>0.27712301713703003</c:v>
                </c:pt>
                <c:pt idx="283">
                  <c:v>0.17153203519582999</c:v>
                </c:pt>
                <c:pt idx="284">
                  <c:v>0.20294910416997</c:v>
                </c:pt>
                <c:pt idx="285">
                  <c:v>0.10759834171967</c:v>
                </c:pt>
                <c:pt idx="286">
                  <c:v>0.11380520342680001</c:v>
                </c:pt>
                <c:pt idx="287">
                  <c:v>0.13577946888124001</c:v>
                </c:pt>
                <c:pt idx="288">
                  <c:v>7.2527749747730005E-2</c:v>
                </c:pt>
                <c:pt idx="289">
                  <c:v>0.12289270521506</c:v>
                </c:pt>
                <c:pt idx="290">
                  <c:v>0.16365581922326</c:v>
                </c:pt>
                <c:pt idx="291">
                  <c:v>0.10683089298058</c:v>
                </c:pt>
                <c:pt idx="292">
                  <c:v>0.41431261770244998</c:v>
                </c:pt>
                <c:pt idx="293">
                  <c:v>0.21567891972993</c:v>
                </c:pt>
                <c:pt idx="294">
                  <c:v>0.30254826736533003</c:v>
                </c:pt>
                <c:pt idx="295">
                  <c:v>0.23322345917035001</c:v>
                </c:pt>
                <c:pt idx="296">
                  <c:v>0.16753017094281999</c:v>
                </c:pt>
                <c:pt idx="297">
                  <c:v>0.1238888716821</c:v>
                </c:pt>
                <c:pt idx="298">
                  <c:v>0.21035048102206</c:v>
                </c:pt>
                <c:pt idx="299">
                  <c:v>0.16977928692698999</c:v>
                </c:pt>
                <c:pt idx="300">
                  <c:v>8.6286594761170995E-2</c:v>
                </c:pt>
                <c:pt idx="301">
                  <c:v>8.6212205185048005E-2</c:v>
                </c:pt>
                <c:pt idx="302">
                  <c:v>0.25533747615824998</c:v>
                </c:pt>
                <c:pt idx="303">
                  <c:v>0.35901684617509</c:v>
                </c:pt>
                <c:pt idx="304">
                  <c:v>0.20485537821805999</c:v>
                </c:pt>
                <c:pt idx="305">
                  <c:v>0.30818051444786998</c:v>
                </c:pt>
                <c:pt idx="306">
                  <c:v>0.11559286974509</c:v>
                </c:pt>
                <c:pt idx="307">
                  <c:v>0.15495867768595001</c:v>
                </c:pt>
                <c:pt idx="308">
                  <c:v>0.28516821891211003</c:v>
                </c:pt>
                <c:pt idx="309">
                  <c:v>0.20268021901564001</c:v>
                </c:pt>
                <c:pt idx="310">
                  <c:v>0.16906170752325</c:v>
                </c:pt>
                <c:pt idx="311">
                  <c:v>0.22603978300180999</c:v>
                </c:pt>
                <c:pt idx="312">
                  <c:v>0.12328973086754</c:v>
                </c:pt>
                <c:pt idx="313">
                  <c:v>0.1531715521384</c:v>
                </c:pt>
                <c:pt idx="314">
                  <c:v>0.11095450865145</c:v>
                </c:pt>
                <c:pt idx="315">
                  <c:v>9.8849748382458996E-2</c:v>
                </c:pt>
                <c:pt idx="316">
                  <c:v>0.15261693150193001</c:v>
                </c:pt>
                <c:pt idx="317">
                  <c:v>0.19720329867336001</c:v>
                </c:pt>
                <c:pt idx="318">
                  <c:v>0.13419216317766999</c:v>
                </c:pt>
                <c:pt idx="319">
                  <c:v>0.10423181154888</c:v>
                </c:pt>
                <c:pt idx="320">
                  <c:v>9.5198429225917994E-2</c:v>
                </c:pt>
                <c:pt idx="321">
                  <c:v>0.21696486952387001</c:v>
                </c:pt>
                <c:pt idx="322">
                  <c:v>0.14235297606691</c:v>
                </c:pt>
                <c:pt idx="323">
                  <c:v>0.16288091924067999</c:v>
                </c:pt>
                <c:pt idx="324">
                  <c:v>0.20105256933356999</c:v>
                </c:pt>
                <c:pt idx="325">
                  <c:v>0.10327530244910001</c:v>
                </c:pt>
                <c:pt idx="326">
                  <c:v>7.0744288872512995E-2</c:v>
                </c:pt>
                <c:pt idx="327">
                  <c:v>0.10309582020089</c:v>
                </c:pt>
                <c:pt idx="328">
                  <c:v>6.4736346516008E-2</c:v>
                </c:pt>
                <c:pt idx="329">
                  <c:v>4.1169205434334999E-2</c:v>
                </c:pt>
                <c:pt idx="330">
                  <c:v>6.7607289829512002E-2</c:v>
                </c:pt>
                <c:pt idx="331">
                  <c:v>0.1116235349411</c:v>
                </c:pt>
                <c:pt idx="332">
                  <c:v>5.2815351662216001E-2</c:v>
                </c:pt>
                <c:pt idx="333">
                  <c:v>6.7450658377079004E-2</c:v>
                </c:pt>
                <c:pt idx="334">
                  <c:v>9.3781138268566003E-2</c:v>
                </c:pt>
                <c:pt idx="335">
                  <c:v>8.4909527434560997E-2</c:v>
                </c:pt>
                <c:pt idx="336">
                  <c:v>0.12579352309628</c:v>
                </c:pt>
                <c:pt idx="337">
                  <c:v>0.11394846023491</c:v>
                </c:pt>
                <c:pt idx="338">
                  <c:v>0.11090033561944</c:v>
                </c:pt>
                <c:pt idx="339">
                  <c:v>8.4540710725009002E-2</c:v>
                </c:pt>
                <c:pt idx="340">
                  <c:v>8.4469299778632004E-2</c:v>
                </c:pt>
                <c:pt idx="341">
                  <c:v>9.0218561741508996E-2</c:v>
                </c:pt>
                <c:pt idx="342">
                  <c:v>9.8860200046522004E-2</c:v>
                </c:pt>
                <c:pt idx="343">
                  <c:v>0.11038168825887</c:v>
                </c:pt>
                <c:pt idx="344">
                  <c:v>0.19730733519033999</c:v>
                </c:pt>
                <c:pt idx="345">
                  <c:v>0.21718985289007001</c:v>
                </c:pt>
                <c:pt idx="346">
                  <c:v>0.14736902938711999</c:v>
                </c:pt>
                <c:pt idx="347">
                  <c:v>9.8101448439032998E-2</c:v>
                </c:pt>
                <c:pt idx="348">
                  <c:v>0.16142050040354999</c:v>
                </c:pt>
                <c:pt idx="349">
                  <c:v>0.11511453896627</c:v>
                </c:pt>
                <c:pt idx="350">
                  <c:v>0.14660227664712</c:v>
                </c:pt>
                <c:pt idx="351">
                  <c:v>0.10333247222939999</c:v>
                </c:pt>
                <c:pt idx="352">
                  <c:v>0.12903225806452001</c:v>
                </c:pt>
                <c:pt idx="353">
                  <c:v>0.10309278350515</c:v>
                </c:pt>
                <c:pt idx="354">
                  <c:v>0.18594804897586001</c:v>
                </c:pt>
                <c:pt idx="355">
                  <c:v>0.38548299591674001</c:v>
                </c:pt>
                <c:pt idx="356">
                  <c:v>0.46933667083855002</c:v>
                </c:pt>
                <c:pt idx="357">
                  <c:v>0.17270179213499001</c:v>
                </c:pt>
                <c:pt idx="358">
                  <c:v>7.6309988129556999E-2</c:v>
                </c:pt>
                <c:pt idx="359">
                  <c:v>8.7548363410431998E-2</c:v>
                </c:pt>
                <c:pt idx="360">
                  <c:v>7.6185101580135001E-2</c:v>
                </c:pt>
                <c:pt idx="361">
                  <c:v>8.4585671187300995E-2</c:v>
                </c:pt>
                <c:pt idx="362">
                  <c:v>7.6062765867538004E-2</c:v>
                </c:pt>
                <c:pt idx="363">
                  <c:v>9.5709942574033993E-2</c:v>
                </c:pt>
                <c:pt idx="364">
                  <c:v>0.14342763934979</c:v>
                </c:pt>
                <c:pt idx="365">
                  <c:v>0.10390631581903</c:v>
                </c:pt>
                <c:pt idx="366">
                  <c:v>8.9771643382147007E-2</c:v>
                </c:pt>
                <c:pt idx="367">
                  <c:v>0.109311060037</c:v>
                </c:pt>
                <c:pt idx="368">
                  <c:v>6.4395105971946004E-2</c:v>
                </c:pt>
                <c:pt idx="369">
                  <c:v>6.4353665360940004E-2</c:v>
                </c:pt>
                <c:pt idx="370">
                  <c:v>0.18734446215361999</c:v>
                </c:pt>
                <c:pt idx="371">
                  <c:v>0.12838403572425</c:v>
                </c:pt>
                <c:pt idx="372">
                  <c:v>0.15609320994536999</c:v>
                </c:pt>
                <c:pt idx="373">
                  <c:v>8.070800400757E-2</c:v>
                </c:pt>
                <c:pt idx="374">
                  <c:v>0.12513556352715</c:v>
                </c:pt>
                <c:pt idx="375">
                  <c:v>0.12497917013831</c:v>
                </c:pt>
                <c:pt idx="376">
                  <c:v>7.7667748467449005E-2</c:v>
                </c:pt>
                <c:pt idx="377">
                  <c:v>8.0379167937026999E-2</c:v>
                </c:pt>
                <c:pt idx="378">
                  <c:v>9.4161958568738005E-2</c:v>
                </c:pt>
                <c:pt idx="379">
                  <c:v>9.6840241270543997E-2</c:v>
                </c:pt>
                <c:pt idx="380">
                  <c:v>0.15203029549161001</c:v>
                </c:pt>
                <c:pt idx="381">
                  <c:v>0.10211967321705</c:v>
                </c:pt>
                <c:pt idx="382">
                  <c:v>9.6501144227852997E-2</c:v>
                </c:pt>
                <c:pt idx="383">
                  <c:v>0.19832525341560001</c:v>
                </c:pt>
                <c:pt idx="384">
                  <c:v>0.24741587860128</c:v>
                </c:pt>
                <c:pt idx="385">
                  <c:v>0.12066034113969</c:v>
                </c:pt>
                <c:pt idx="386">
                  <c:v>0.11503697617090999</c:v>
                </c:pt>
                <c:pt idx="387">
                  <c:v>0.22160210111622</c:v>
                </c:pt>
                <c:pt idx="388">
                  <c:v>0.14194851636503</c:v>
                </c:pt>
                <c:pt idx="389">
                  <c:v>5.4518195447730997E-2</c:v>
                </c:pt>
                <c:pt idx="390">
                  <c:v>5.7212913771966002E-2</c:v>
                </c:pt>
                <c:pt idx="391">
                  <c:v>7.3517399117790996E-2</c:v>
                </c:pt>
                <c:pt idx="392">
                  <c:v>0.13060158354420001</c:v>
                </c:pt>
                <c:pt idx="393">
                  <c:v>0.10054074617538</c:v>
                </c:pt>
                <c:pt idx="394">
                  <c:v>8.9581410500027006E-2</c:v>
                </c:pt>
                <c:pt idx="395">
                  <c:v>0.23595779881206999</c:v>
                </c:pt>
                <c:pt idx="396">
                  <c:v>0.15422912495265001</c:v>
                </c:pt>
                <c:pt idx="397">
                  <c:v>4.3225719302985001E-2</c:v>
                </c:pt>
                <c:pt idx="398">
                  <c:v>4.8607923091464E-2</c:v>
                </c:pt>
                <c:pt idx="399">
                  <c:v>0.18084158816702001</c:v>
                </c:pt>
                <c:pt idx="400">
                  <c:v>0.16165535079210999</c:v>
                </c:pt>
                <c:pt idx="401">
                  <c:v>0.33085861846351999</c:v>
                </c:pt>
                <c:pt idx="402">
                  <c:v>0.16622429555752</c:v>
                </c:pt>
                <c:pt idx="403">
                  <c:v>0.101710339659</c:v>
                </c:pt>
                <c:pt idx="404">
                  <c:v>0.14706275568864999</c:v>
                </c:pt>
                <c:pt idx="405">
                  <c:v>0.12548726437763999</c:v>
                </c:pt>
                <c:pt idx="406">
                  <c:v>0.11199701341298</c:v>
                </c:pt>
                <c:pt idx="407">
                  <c:v>4.7945023040247003E-2</c:v>
                </c:pt>
                <c:pt idx="408">
                  <c:v>0.15441548414579001</c:v>
                </c:pt>
                <c:pt idx="409">
                  <c:v>0.10101278609213001</c:v>
                </c:pt>
                <c:pt idx="410">
                  <c:v>8.7633109382054E-2</c:v>
                </c:pt>
                <c:pt idx="411">
                  <c:v>0.17511276200584</c:v>
                </c:pt>
                <c:pt idx="412">
                  <c:v>0.20658968111029</c:v>
                </c:pt>
                <c:pt idx="413">
                  <c:v>0.10043875878839</c:v>
                </c:pt>
                <c:pt idx="414">
                  <c:v>7.3933248838191995E-2</c:v>
                </c:pt>
                <c:pt idx="415">
                  <c:v>5.5408970976252997E-2</c:v>
                </c:pt>
                <c:pt idx="416">
                  <c:v>4.7467102660794999E-2</c:v>
                </c:pt>
                <c:pt idx="417">
                  <c:v>9.2253354068372997E-2</c:v>
                </c:pt>
                <c:pt idx="418">
                  <c:v>0.15800284405119</c:v>
                </c:pt>
                <c:pt idx="419">
                  <c:v>7.3618341483934993E-2</c:v>
                </c:pt>
                <c:pt idx="420">
                  <c:v>0.21806526194104001</c:v>
                </c:pt>
                <c:pt idx="421">
                  <c:v>0.14418665618036</c:v>
                </c:pt>
                <c:pt idx="422">
                  <c:v>0.18324607329843001</c:v>
                </c:pt>
                <c:pt idx="423">
                  <c:v>0.12019858897309001</c:v>
                </c:pt>
                <c:pt idx="424">
                  <c:v>0.10700490656644999</c:v>
                </c:pt>
                <c:pt idx="425">
                  <c:v>0.10689052845634001</c:v>
                </c:pt>
                <c:pt idx="426">
                  <c:v>0.14844523152247999</c:v>
                </c:pt>
                <c:pt idx="427">
                  <c:v>4.680795735275E-2</c:v>
                </c:pt>
                <c:pt idx="428">
                  <c:v>4.6786057754789001E-2</c:v>
                </c:pt>
                <c:pt idx="429">
                  <c:v>6.7548258034345998E-2</c:v>
                </c:pt>
                <c:pt idx="430">
                  <c:v>0.11683152893528</c:v>
                </c:pt>
                <c:pt idx="431">
                  <c:v>8.0390021264457004E-2</c:v>
                </c:pt>
                <c:pt idx="432">
                  <c:v>2.8502578187754E-2</c:v>
                </c:pt>
                <c:pt idx="433">
                  <c:v>2.3313646254274002E-2</c:v>
                </c:pt>
                <c:pt idx="434">
                  <c:v>5.9565431331417E-2</c:v>
                </c:pt>
                <c:pt idx="435">
                  <c:v>0.11647168443938</c:v>
                </c:pt>
                <c:pt idx="436">
                  <c:v>0.14735916858406001</c:v>
                </c:pt>
                <c:pt idx="437">
                  <c:v>0.11358356136094</c:v>
                </c:pt>
                <c:pt idx="438">
                  <c:v>6.4462895157546996E-2</c:v>
                </c:pt>
                <c:pt idx="439">
                  <c:v>6.4421367279099001E-2</c:v>
                </c:pt>
                <c:pt idx="440">
                  <c:v>3.8627935723115001E-2</c:v>
                </c:pt>
                <c:pt idx="441">
                  <c:v>7.7226040620896996E-2</c:v>
                </c:pt>
                <c:pt idx="442">
                  <c:v>6.9449803225557993E-2</c:v>
                </c:pt>
                <c:pt idx="443">
                  <c:v>8.9965042155047997E-2</c:v>
                </c:pt>
                <c:pt idx="444">
                  <c:v>7.4475461619455993E-2</c:v>
                </c:pt>
                <c:pt idx="445">
                  <c:v>0.12061178402792</c:v>
                </c:pt>
                <c:pt idx="446">
                  <c:v>8.4582852748943005E-2</c:v>
                </c:pt>
                <c:pt idx="447">
                  <c:v>3.8414259373078997E-2</c:v>
                </c:pt>
                <c:pt idx="448">
                  <c:v>2.0479737859355002E-2</c:v>
                </c:pt>
                <c:pt idx="449">
                  <c:v>6.9104962760103E-2</c:v>
                </c:pt>
                <c:pt idx="450">
                  <c:v>4.8595836104148998E-2</c:v>
                </c:pt>
                <c:pt idx="451">
                  <c:v>8.6918730986527998E-2</c:v>
                </c:pt>
                <c:pt idx="452">
                  <c:v>6.6409542540420002E-2</c:v>
                </c:pt>
                <c:pt idx="453">
                  <c:v>6.6365469535696997E-2</c:v>
                </c:pt>
                <c:pt idx="454">
                  <c:v>8.4177231334336994E-2</c:v>
                </c:pt>
                <c:pt idx="455">
                  <c:v>4.5876236109694997E-2</c:v>
                </c:pt>
                <c:pt idx="456">
                  <c:v>6.3687777041829999E-2</c:v>
                </c:pt>
                <c:pt idx="457">
                  <c:v>9.9289696784540998E-2</c:v>
                </c:pt>
                <c:pt idx="458">
                  <c:v>0.10427793885752</c:v>
                </c:pt>
                <c:pt idx="459">
                  <c:v>8.1302878630045997E-2</c:v>
                </c:pt>
                <c:pt idx="460">
                  <c:v>7.8698179787260999E-2</c:v>
                </c:pt>
                <c:pt idx="461">
                  <c:v>3.2976510577849998E-2</c:v>
                </c:pt>
                <c:pt idx="462">
                  <c:v>5.5788005578801002E-2</c:v>
                </c:pt>
                <c:pt idx="463">
                  <c:v>9.1238563499506001E-2</c:v>
                </c:pt>
                <c:pt idx="464">
                  <c:v>4.3045603018256003E-2</c:v>
                </c:pt>
                <c:pt idx="465">
                  <c:v>6.3275120222728007E-2</c:v>
                </c:pt>
                <c:pt idx="466">
                  <c:v>4.2999873529784002E-2</c:v>
                </c:pt>
                <c:pt idx="467">
                  <c:v>1.0113268608414E-2</c:v>
                </c:pt>
                <c:pt idx="468">
                  <c:v>3.2864799271918002E-2</c:v>
                </c:pt>
                <c:pt idx="469">
                  <c:v>2.7799540043973999E-2</c:v>
                </c:pt>
                <c:pt idx="470">
                  <c:v>9.6008084891358994E-2</c:v>
                </c:pt>
                <c:pt idx="471">
                  <c:v>8.8343682164673004E-2</c:v>
                </c:pt>
                <c:pt idx="472">
                  <c:v>0.15131263712708001</c:v>
                </c:pt>
                <c:pt idx="473">
                  <c:v>7.8060081081762003E-2</c:v>
                </c:pt>
                <c:pt idx="474">
                  <c:v>6.2902576489532999E-2</c:v>
                </c:pt>
                <c:pt idx="475">
                  <c:v>1.5087128165154E-2</c:v>
                </c:pt>
                <c:pt idx="476">
                  <c:v>1.2570710245128999E-2</c:v>
                </c:pt>
                <c:pt idx="477">
                  <c:v>0.1131221719457</c:v>
                </c:pt>
                <c:pt idx="478">
                  <c:v>0.10295040803515</c:v>
                </c:pt>
                <c:pt idx="479">
                  <c:v>8.5285707118848003E-2</c:v>
                </c:pt>
                <c:pt idx="480">
                  <c:v>9.0225563909774001E-2</c:v>
                </c:pt>
                <c:pt idx="481">
                  <c:v>3.7560096153846E-2</c:v>
                </c:pt>
                <c:pt idx="482">
                  <c:v>0.10012265024655</c:v>
                </c:pt>
                <c:pt idx="483">
                  <c:v>5.5012377785002002E-2</c:v>
                </c:pt>
                <c:pt idx="484">
                  <c:v>3.4988628695673998E-2</c:v>
                </c:pt>
                <c:pt idx="485">
                  <c:v>2.997976365953E-2</c:v>
                </c:pt>
                <c:pt idx="486">
                  <c:v>0.12238067883813</c:v>
                </c:pt>
                <c:pt idx="487">
                  <c:v>6.4857313909399E-2</c:v>
                </c:pt>
                <c:pt idx="488">
                  <c:v>5.2350800219375E-2</c:v>
                </c:pt>
                <c:pt idx="489">
                  <c:v>4.2357044973214998E-2</c:v>
                </c:pt>
                <c:pt idx="490">
                  <c:v>2.2414823670053999E-2</c:v>
                </c:pt>
                <c:pt idx="491">
                  <c:v>0.10457906924627999</c:v>
                </c:pt>
                <c:pt idx="492">
                  <c:v>4.2285401586945999E-2</c:v>
                </c:pt>
                <c:pt idx="493">
                  <c:v>7.9562406762805002E-2</c:v>
                </c:pt>
                <c:pt idx="494">
                  <c:v>4.2233926264532998E-2</c:v>
                </c:pt>
                <c:pt idx="495">
                  <c:v>9.9331992351436998E-3</c:v>
                </c:pt>
                <c:pt idx="496">
                  <c:v>1.4898318973009E-2</c:v>
                </c:pt>
                <c:pt idx="497">
                  <c:v>3.9722932545494999E-2</c:v>
                </c:pt>
                <c:pt idx="498">
                  <c:v>1.7371882367539001E-2</c:v>
                </c:pt>
                <c:pt idx="499">
                  <c:v>7.4437993151705004E-2</c:v>
                </c:pt>
                <c:pt idx="500">
                  <c:v>0.11405335713577</c:v>
                </c:pt>
                <c:pt idx="501">
                  <c:v>4.4578730992123998E-2</c:v>
                </c:pt>
                <c:pt idx="502">
                  <c:v>2.9705911476384E-2</c:v>
                </c:pt>
                <c:pt idx="503">
                  <c:v>-2.4747574737676E-3</c:v>
                </c:pt>
                <c:pt idx="504">
                  <c:v>2.4748187195288E-3</c:v>
                </c:pt>
                <c:pt idx="505">
                  <c:v>0</c:v>
                </c:pt>
                <c:pt idx="506">
                  <c:v>5.9394179370421997E-2</c:v>
                </c:pt>
                <c:pt idx="507">
                  <c:v>2.9679461812425999E-2</c:v>
                </c:pt>
                <c:pt idx="508">
                  <c:v>1.2362773217288001E-2</c:v>
                </c:pt>
                <c:pt idx="509">
                  <c:v>8.1584217162353007E-2</c:v>
                </c:pt>
                <c:pt idx="510">
                  <c:v>5.9285608418555999E-2</c:v>
                </c:pt>
                <c:pt idx="511">
                  <c:v>2.0441416086505999</c:v>
                </c:pt>
                <c:pt idx="512">
                  <c:v>0.63386074418155003</c:v>
                </c:pt>
                <c:pt idx="513">
                  <c:v>9.1354937974804998E-2</c:v>
                </c:pt>
                <c:pt idx="514">
                  <c:v>5.7645193831964002E-2</c:v>
                </c:pt>
                <c:pt idx="515">
                  <c:v>3.8407988861683E-2</c:v>
                </c:pt>
                <c:pt idx="516">
                  <c:v>3.1194509766280999E-2</c:v>
                </c:pt>
                <c:pt idx="517">
                  <c:v>2.8785952455202001E-2</c:v>
                </c:pt>
                <c:pt idx="518">
                  <c:v>3.8370224705628002E-2</c:v>
                </c:pt>
                <c:pt idx="519">
                  <c:v>2.3972192256982001E-2</c:v>
                </c:pt>
                <c:pt idx="520">
                  <c:v>1.9173157579388998E-2</c:v>
                </c:pt>
                <c:pt idx="521">
                  <c:v>3.3546593822634002E-2</c:v>
                </c:pt>
                <c:pt idx="522">
                  <c:v>4.7907634081491004E-3</c:v>
                </c:pt>
                <c:pt idx="523">
                  <c:v>1.4371601715011E-2</c:v>
                </c:pt>
                <c:pt idx="524">
                  <c:v>0.15088013411567</c:v>
                </c:pt>
                <c:pt idx="525">
                  <c:v>4.5434980152088002E-2</c:v>
                </c:pt>
                <c:pt idx="526">
                  <c:v>1.6731601214235999E-2</c:v>
                </c:pt>
                <c:pt idx="527">
                  <c:v>0</c:v>
                </c:pt>
                <c:pt idx="528">
                  <c:v>1.9118631106013001E-2</c:v>
                </c:pt>
                <c:pt idx="529">
                  <c:v>3.106183694925E-2</c:v>
                </c:pt>
                <c:pt idx="530">
                  <c:v>4.7772602412515996E-3</c:v>
                </c:pt>
                <c:pt idx="531">
                  <c:v>4.2993288269998001E-2</c:v>
                </c:pt>
                <c:pt idx="532">
                  <c:v>2.1487405992599001E-2</c:v>
                </c:pt>
                <c:pt idx="533">
                  <c:v>6.6835346350313005E-2</c:v>
                </c:pt>
                <c:pt idx="534">
                  <c:v>2.3853823767949998E-2</c:v>
                </c:pt>
                <c:pt idx="535">
                  <c:v>1.9078508060670001E-2</c:v>
                </c:pt>
                <c:pt idx="536">
                  <c:v>2.8612303290415E-2</c:v>
                </c:pt>
                <c:pt idx="537">
                  <c:v>4.5289855072463997E-2</c:v>
                </c:pt>
                <c:pt idx="538">
                  <c:v>1.6678182554621002E-2</c:v>
                </c:pt>
                <c:pt idx="539">
                  <c:v>2.3822002001048E-2</c:v>
                </c:pt>
                <c:pt idx="540">
                  <c:v>4.0487758407164003E-2</c:v>
                </c:pt>
                <c:pt idx="541">
                  <c:v>4.5232710391620003E-2</c:v>
                </c:pt>
                <c:pt idx="542">
                  <c:v>5.2351037502380002E-2</c:v>
                </c:pt>
                <c:pt idx="543">
                  <c:v>7.1350425724206995E-2</c:v>
                </c:pt>
                <c:pt idx="544">
                  <c:v>3.3273124821751002E-2</c:v>
                </c:pt>
                <c:pt idx="545">
                  <c:v>5.9396531242574997E-2</c:v>
                </c:pt>
                <c:pt idx="546">
                  <c:v>6.8859076338597003E-2</c:v>
                </c:pt>
                <c:pt idx="547">
                  <c:v>0.10677676537585</c:v>
                </c:pt>
                <c:pt idx="548">
                  <c:v>8.5330299367134002E-2</c:v>
                </c:pt>
                <c:pt idx="549">
                  <c:v>7.5784487862640998E-2</c:v>
                </c:pt>
                <c:pt idx="550">
                  <c:v>3.3130605580140998E-2</c:v>
                </c:pt>
                <c:pt idx="551">
                  <c:v>5.4410825388564003E-2</c:v>
                </c:pt>
                <c:pt idx="552">
                  <c:v>5.2016834539177999E-2</c:v>
                </c:pt>
                <c:pt idx="553">
                  <c:v>4.2537101805464002E-2</c:v>
                </c:pt>
                <c:pt idx="554">
                  <c:v>6.1416355647942997E-2</c:v>
                </c:pt>
                <c:pt idx="555">
                  <c:v>5.9017941454202E-2</c:v>
                </c:pt>
                <c:pt idx="556">
                  <c:v>8.0217057921434007E-2</c:v>
                </c:pt>
                <c:pt idx="557">
                  <c:v>5.6578420047620002E-2</c:v>
                </c:pt>
                <c:pt idx="558">
                  <c:v>4.9478123601065002E-2</c:v>
                </c:pt>
                <c:pt idx="559">
                  <c:v>7.3003014318010997E-2</c:v>
                </c:pt>
                <c:pt idx="560">
                  <c:v>7.2949758795152003E-2</c:v>
                </c:pt>
                <c:pt idx="561">
                  <c:v>0.20458072708461</c:v>
                </c:pt>
                <c:pt idx="562">
                  <c:v>0.10560157698354999</c:v>
                </c:pt>
                <c:pt idx="563">
                  <c:v>8.9080594495757004E-2</c:v>
                </c:pt>
                <c:pt idx="564">
                  <c:v>5.1527075135844001E-2</c:v>
                </c:pt>
                <c:pt idx="565">
                  <c:v>8.1932674750691006E-2</c:v>
                </c:pt>
                <c:pt idx="566">
                  <c:v>0.11461184010479</c:v>
                </c:pt>
                <c:pt idx="567">
                  <c:v>7.4762861548526002E-2</c:v>
                </c:pt>
                <c:pt idx="568">
                  <c:v>8.6379978521734999E-2</c:v>
                </c:pt>
                <c:pt idx="569">
                  <c:v>6.2979636584170995E-2</c:v>
                </c:pt>
                <c:pt idx="570">
                  <c:v>0.13753554944286001</c:v>
                </c:pt>
                <c:pt idx="571">
                  <c:v>6.9837279139604996E-2</c:v>
                </c:pt>
                <c:pt idx="572">
                  <c:v>1.1631423453602E-2</c:v>
                </c:pt>
                <c:pt idx="573">
                  <c:v>4.652028284332E-2</c:v>
                </c:pt>
                <c:pt idx="574">
                  <c:v>3.4873988654329002E-2</c:v>
                </c:pt>
                <c:pt idx="575">
                  <c:v>4.6482441257814998E-2</c:v>
                </c:pt>
                <c:pt idx="576">
                  <c:v>4.8783887378910998E-2</c:v>
                </c:pt>
                <c:pt idx="577">
                  <c:v>5.3403919383301003E-2</c:v>
                </c:pt>
                <c:pt idx="578">
                  <c:v>2.7848042514678002E-2</c:v>
                </c:pt>
                <c:pt idx="579">
                  <c:v>6.4960675591026001E-2</c:v>
                </c:pt>
                <c:pt idx="580">
                  <c:v>7.8829612111937994E-2</c:v>
                </c:pt>
                <c:pt idx="581">
                  <c:v>4.4017143519055002E-2</c:v>
                </c:pt>
                <c:pt idx="582">
                  <c:v>5.3260466839570003E-2</c:v>
                </c:pt>
                <c:pt idx="583">
                  <c:v>5.3232115166523999E-2</c:v>
                </c:pt>
                <c:pt idx="584">
                  <c:v>0.11566042100392999</c:v>
                </c:pt>
                <c:pt idx="585">
                  <c:v>8.7800369685767002E-2</c:v>
                </c:pt>
                <c:pt idx="586">
                  <c:v>3.9244655801284001E-2</c:v>
                </c:pt>
                <c:pt idx="587">
                  <c:v>5.9997692396445999E-2</c:v>
                </c:pt>
                <c:pt idx="588">
                  <c:v>2.3062198750029E-2</c:v>
                </c:pt>
                <c:pt idx="589">
                  <c:v>0.10145027783542</c:v>
                </c:pt>
                <c:pt idx="590">
                  <c:v>7.3707244040078002E-2</c:v>
                </c:pt>
                <c:pt idx="591">
                  <c:v>6.9049646695974007E-2</c:v>
                </c:pt>
                <c:pt idx="592">
                  <c:v>3.9101133932884002E-2</c:v>
                </c:pt>
                <c:pt idx="593">
                  <c:v>4.1385018623258003E-2</c:v>
                </c:pt>
                <c:pt idx="594">
                  <c:v>6.2051847766132998E-2</c:v>
                </c:pt>
                <c:pt idx="595">
                  <c:v>5.9716575943406999E-2</c:v>
                </c:pt>
                <c:pt idx="596">
                  <c:v>2.9840468265810001E-2</c:v>
                </c:pt>
                <c:pt idx="597">
                  <c:v>3.9010509890312003E-2</c:v>
                </c:pt>
                <c:pt idx="598">
                  <c:v>3.6701456589057997E-2</c:v>
                </c:pt>
                <c:pt idx="599">
                  <c:v>4.8152988924812998E-2</c:v>
                </c:pt>
                <c:pt idx="600">
                  <c:v>3.8962229556289002E-2</c:v>
                </c:pt>
                <c:pt idx="601">
                  <c:v>7.5603106600379999E-2</c:v>
                </c:pt>
                <c:pt idx="602">
                  <c:v>2.5181997161302001E-2</c:v>
                </c:pt>
                <c:pt idx="603">
                  <c:v>5.9506099375186E-2</c:v>
                </c:pt>
                <c:pt idx="604">
                  <c:v>4.5746700519224998E-2</c:v>
                </c:pt>
                <c:pt idx="605">
                  <c:v>5.0298360730698002E-2</c:v>
                </c:pt>
                <c:pt idx="606">
                  <c:v>1.3710838417768999E-2</c:v>
                </c:pt>
                <c:pt idx="607">
                  <c:v>4.1126876413735997E-2</c:v>
                </c:pt>
                <c:pt idx="608">
                  <c:v>2.5122758935708998E-2</c:v>
                </c:pt>
                <c:pt idx="609">
                  <c:v>5.4799525070782999E-2</c:v>
                </c:pt>
                <c:pt idx="610">
                  <c:v>2.5102692834322E-2</c:v>
                </c:pt>
                <c:pt idx="611">
                  <c:v>1.3688941616664001E-2</c:v>
                </c:pt>
                <c:pt idx="612">
                  <c:v>2.2811780003194001E-2</c:v>
                </c:pt>
                <c:pt idx="613">
                  <c:v>3.1929208383697998E-2</c:v>
                </c:pt>
                <c:pt idx="614">
                  <c:v>1.1399648890814001E-2</c:v>
                </c:pt>
                <c:pt idx="615">
                  <c:v>3.4195048556968997E-2</c:v>
                </c:pt>
                <c:pt idx="616">
                  <c:v>4.5577812720767998E-3</c:v>
                </c:pt>
                <c:pt idx="617">
                  <c:v>2.9624228060980001E-2</c:v>
                </c:pt>
                <c:pt idx="618">
                  <c:v>1.3668671405139001E-2</c:v>
                </c:pt>
                <c:pt idx="619">
                  <c:v>2.050020500205E-2</c:v>
                </c:pt>
                <c:pt idx="620">
                  <c:v>1.8218669581653999E-2</c:v>
                </c:pt>
                <c:pt idx="621">
                  <c:v>4.5538377467610998E-3</c:v>
                </c:pt>
                <c:pt idx="622">
                  <c:v>5.4643564581863001E-2</c:v>
                </c:pt>
                <c:pt idx="623">
                  <c:v>9.1022869495961008E-3</c:v>
                </c:pt>
                <c:pt idx="624">
                  <c:v>-2.2753646271815001E-3</c:v>
                </c:pt>
                <c:pt idx="625">
                  <c:v>2.9580413215617999E-2</c:v>
                </c:pt>
                <c:pt idx="626">
                  <c:v>3.4121152840017002E-2</c:v>
                </c:pt>
                <c:pt idx="627">
                  <c:v>1.5917773330907999E-2</c:v>
                </c:pt>
                <c:pt idx="628">
                  <c:v>-9.0944228451902004E-3</c:v>
                </c:pt>
                <c:pt idx="629">
                  <c:v>2.9559562518475E-2</c:v>
                </c:pt>
                <c:pt idx="630">
                  <c:v>0</c:v>
                </c:pt>
                <c:pt idx="631">
                  <c:v>2.5004546281142001E-2</c:v>
                </c:pt>
                <c:pt idx="632">
                  <c:v>5.2269163466126999E-2</c:v>
                </c:pt>
                <c:pt idx="633">
                  <c:v>2.2713850906283001E-2</c:v>
                </c:pt>
                <c:pt idx="634">
                  <c:v>3.6333908620219998E-2</c:v>
                </c:pt>
                <c:pt idx="635">
                  <c:v>2.4970489421592999E-2</c:v>
                </c:pt>
                <c:pt idx="636">
                  <c:v>3.4042166897397003E-2</c:v>
                </c:pt>
                <c:pt idx="637">
                  <c:v>4.9911520486410003E-2</c:v>
                </c:pt>
                <c:pt idx="638">
                  <c:v>4.3083900226757003E-2</c:v>
                </c:pt>
                <c:pt idx="639">
                  <c:v>9.2930483465174005E-2</c:v>
                </c:pt>
                <c:pt idx="640">
                  <c:v>4.7554347826087001E-2</c:v>
                </c:pt>
                <c:pt idx="641">
                  <c:v>6.7902492021456998E-2</c:v>
                </c:pt>
                <c:pt idx="642">
                  <c:v>5.2023252131821997E-2</c:v>
                </c:pt>
                <c:pt idx="643">
                  <c:v>3.8431975403536003E-2</c:v>
                </c:pt>
                <c:pt idx="644">
                  <c:v>4.5196718718221E-3</c:v>
                </c:pt>
                <c:pt idx="645">
                  <c:v>3.1636273247012001E-2</c:v>
                </c:pt>
                <c:pt idx="646">
                  <c:v>9.2619784489575002E-2</c:v>
                </c:pt>
                <c:pt idx="647">
                  <c:v>4.0624717883904003E-2</c:v>
                </c:pt>
                <c:pt idx="648">
                  <c:v>6.0912331363083001E-2</c:v>
                </c:pt>
                <c:pt idx="649">
                  <c:v>7.6657723265618996E-2</c:v>
                </c:pt>
                <c:pt idx="650">
                  <c:v>2.7034942663392E-2</c:v>
                </c:pt>
                <c:pt idx="651">
                  <c:v>9.9101331111060995E-2</c:v>
                </c:pt>
                <c:pt idx="652">
                  <c:v>0.11475372949621</c:v>
                </c:pt>
                <c:pt idx="653">
                  <c:v>4.4949880882815998E-2</c:v>
                </c:pt>
                <c:pt idx="654">
                  <c:v>6.9641011816507004E-2</c:v>
                </c:pt>
                <c:pt idx="655">
                  <c:v>2.4694129531933999E-2</c:v>
                </c:pt>
                <c:pt idx="656">
                  <c:v>3.1421132956279997E-2</c:v>
                </c:pt>
                <c:pt idx="657">
                  <c:v>-8.9746466232892008E-3</c:v>
                </c:pt>
                <c:pt idx="658">
                  <c:v>0.17277745366423</c:v>
                </c:pt>
                <c:pt idx="659">
                  <c:v>0.18367941222588</c:v>
                </c:pt>
                <c:pt idx="660">
                  <c:v>6.9312465064282E-2</c:v>
                </c:pt>
                <c:pt idx="661">
                  <c:v>4.4686745911162999E-2</c:v>
                </c:pt>
                <c:pt idx="662">
                  <c:v>3.5733428622475999E-2</c:v>
                </c:pt>
                <c:pt idx="663">
                  <c:v>7.3673870333988006E-2</c:v>
                </c:pt>
                <c:pt idx="664">
                  <c:v>6.6926938092582003E-2</c:v>
                </c:pt>
                <c:pt idx="665">
                  <c:v>7.1340987626796998E-2</c:v>
                </c:pt>
                <c:pt idx="666">
                  <c:v>2.0050348653285002E-2</c:v>
                </c:pt>
                <c:pt idx="667">
                  <c:v>6.4593727726300995E-2</c:v>
                </c:pt>
                <c:pt idx="668">
                  <c:v>7.3455759599331996E-2</c:v>
                </c:pt>
                <c:pt idx="669">
                  <c:v>2.6691578806886E-2</c:v>
                </c:pt>
                <c:pt idx="670">
                  <c:v>2.8908160996220001E-2</c:v>
                </c:pt>
                <c:pt idx="671">
                  <c:v>3.7792054776249001E-2</c:v>
                </c:pt>
                <c:pt idx="672">
                  <c:v>4.8888888888889002E-2</c:v>
                </c:pt>
                <c:pt idx="673">
                  <c:v>2.6653636000178001E-2</c:v>
                </c:pt>
                <c:pt idx="674">
                  <c:v>4.6631434027624E-2</c:v>
                </c:pt>
                <c:pt idx="675">
                  <c:v>5.3268227721674E-2</c:v>
                </c:pt>
                <c:pt idx="676">
                  <c:v>4.2148228665231997E-2</c:v>
                </c:pt>
                <c:pt idx="677">
                  <c:v>4.6565257882833E-2</c:v>
                </c:pt>
                <c:pt idx="678">
                  <c:v>4.8759945920787001E-2</c:v>
                </c:pt>
                <c:pt idx="679">
                  <c:v>3.3229215125939002E-2</c:v>
                </c:pt>
                <c:pt idx="680">
                  <c:v>4.8719992913456002E-2</c:v>
                </c:pt>
                <c:pt idx="681">
                  <c:v>8.6325202532206005E-2</c:v>
                </c:pt>
                <c:pt idx="682">
                  <c:v>4.4231152000353997E-2</c:v>
                </c:pt>
                <c:pt idx="683">
                  <c:v>2.4316378185998001E-2</c:v>
                </c:pt>
                <c:pt idx="684">
                  <c:v>0.10387199434229</c:v>
                </c:pt>
                <c:pt idx="685">
                  <c:v>4.4154983993818002E-2</c:v>
                </c:pt>
                <c:pt idx="686">
                  <c:v>7.0616793556217999E-2</c:v>
                </c:pt>
                <c:pt idx="687">
                  <c:v>0.13451827022735999</c:v>
                </c:pt>
                <c:pt idx="688">
                  <c:v>5.5056377730795997E-2</c:v>
                </c:pt>
                <c:pt idx="689">
                  <c:v>2.8613562828781001E-2</c:v>
                </c:pt>
                <c:pt idx="690">
                  <c:v>3.9607446199886001E-2</c:v>
                </c:pt>
                <c:pt idx="691">
                  <c:v>4.6190392398380999E-2</c:v>
                </c:pt>
                <c:pt idx="692">
                  <c:v>2.6382323843025E-2</c:v>
                </c:pt>
                <c:pt idx="693">
                  <c:v>0.13627272127833001</c:v>
                </c:pt>
                <c:pt idx="694">
                  <c:v>8.9993195636427006E-2</c:v>
                </c:pt>
                <c:pt idx="695">
                  <c:v>5.9210526315788999E-2</c:v>
                </c:pt>
                <c:pt idx="696">
                  <c:v>3.9450325465185003E-2</c:v>
                </c:pt>
                <c:pt idx="697">
                  <c:v>5.9152152481104003E-2</c:v>
                </c:pt>
                <c:pt idx="698">
                  <c:v>8.7581012436503992E-3</c:v>
                </c:pt>
                <c:pt idx="699">
                  <c:v>3.9408004203520003E-2</c:v>
                </c:pt>
                <c:pt idx="700">
                  <c:v>5.9088720619775E-2</c:v>
                </c:pt>
                <c:pt idx="701">
                  <c:v>3.9369217646158E-2</c:v>
                </c:pt>
                <c:pt idx="702">
                  <c:v>8.7452720872777997E-3</c:v>
                </c:pt>
                <c:pt idx="703">
                  <c:v>1.9675141551712998E-2</c:v>
                </c:pt>
                <c:pt idx="704">
                  <c:v>3.7156845602378002E-2</c:v>
                </c:pt>
                <c:pt idx="705">
                  <c:v>2.1848849658065001E-3</c:v>
                </c:pt>
                <c:pt idx="706">
                  <c:v>1.7478697837011E-2</c:v>
                </c:pt>
                <c:pt idx="707">
                  <c:v>3.0582375813710001E-2</c:v>
                </c:pt>
                <c:pt idx="708">
                  <c:v>6.9881201956673994E-2</c:v>
                </c:pt>
                <c:pt idx="709">
                  <c:v>1.4097416201116999</c:v>
                </c:pt>
                <c:pt idx="710">
                  <c:v>0.84570690768237999</c:v>
                </c:pt>
                <c:pt idx="711">
                  <c:v>0.15363933166891</c:v>
                </c:pt>
                <c:pt idx="712">
                  <c:v>8.3093640140619998E-2</c:v>
                </c:pt>
                <c:pt idx="713">
                  <c:v>5.5349767956741999E-2</c:v>
                </c:pt>
                <c:pt idx="714">
                  <c:v>2.1276595744681E-2</c:v>
                </c:pt>
                <c:pt idx="715">
                  <c:v>-1.4890448840672E-2</c:v>
                </c:pt>
                <c:pt idx="716">
                  <c:v>6.3825713252345997E-3</c:v>
                </c:pt>
                <c:pt idx="717">
                  <c:v>1.0636939965111E-2</c:v>
                </c:pt>
                <c:pt idx="718">
                  <c:v>3.1907425921593E-2</c:v>
                </c:pt>
                <c:pt idx="719">
                  <c:v>8.5059328881895001E-3</c:v>
                </c:pt>
                <c:pt idx="720">
                  <c:v>3.8273442483520999E-2</c:v>
                </c:pt>
                <c:pt idx="721">
                  <c:v>4.0384288386329001E-2</c:v>
                </c:pt>
                <c:pt idx="722">
                  <c:v>1.2747785072344E-2</c:v>
                </c:pt>
                <c:pt idx="723">
                  <c:v>8.4974401461560007E-3</c:v>
                </c:pt>
                <c:pt idx="724">
                  <c:v>2.9738513499160998E-2</c:v>
                </c:pt>
                <c:pt idx="725">
                  <c:v>1.9111932216347001E-2</c:v>
                </c:pt>
                <c:pt idx="726">
                  <c:v>1.6985138004246E-2</c:v>
                </c:pt>
                <c:pt idx="727">
                  <c:v>4.4578415555744003E-2</c:v>
                </c:pt>
                <c:pt idx="728">
                  <c:v>8.2751596681449005E-2</c:v>
                </c:pt>
                <c:pt idx="729">
                  <c:v>3.8161465400271002E-2</c:v>
                </c:pt>
                <c:pt idx="730">
                  <c:v>3.1789089984317002E-2</c:v>
                </c:pt>
                <c:pt idx="731">
                  <c:v>1.9067392639986001E-2</c:v>
                </c:pt>
                <c:pt idx="732">
                  <c:v>-2.1181952976063998E-3</c:v>
                </c:pt>
                <c:pt idx="733">
                  <c:v>2.753712215891E-2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A47A-41CB-988F-79747FFF756A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Sheet1!$W$2:$W$735</c:f>
              <c:numCache>
                <c:formatCode>General</c:formatCode>
                <c:ptCount val="734"/>
                <c:pt idx="0">
                  <c:v>7.1040479917909002E-2</c:v>
                </c:pt>
                <c:pt idx="1">
                  <c:v>4.3382807262018999E-2</c:v>
                </c:pt>
                <c:pt idx="2">
                  <c:v>7.0959264126150001E-2</c:v>
                </c:pt>
                <c:pt idx="3">
                  <c:v>5.3838275074191998E-2</c:v>
                </c:pt>
                <c:pt idx="4">
                  <c:v>4.8559616772754E-2</c:v>
                </c:pt>
                <c:pt idx="5">
                  <c:v>7.2148179242312996E-2</c:v>
                </c:pt>
                <c:pt idx="6">
                  <c:v>5.5055251877777003E-2</c:v>
                </c:pt>
                <c:pt idx="7">
                  <c:v>5.1094603623785997E-2</c:v>
                </c:pt>
                <c:pt idx="8">
                  <c:v>0.11523151058035</c:v>
                </c:pt>
                <c:pt idx="9">
                  <c:v>7.7168567542115998E-2</c:v>
                </c:pt>
                <c:pt idx="10">
                  <c:v>0.10063386264131</c:v>
                </c:pt>
                <c:pt idx="11">
                  <c:v>0.12533946104032001</c:v>
                </c:pt>
                <c:pt idx="12">
                  <c:v>9.2582933444606996E-2</c:v>
                </c:pt>
                <c:pt idx="13">
                  <c:v>9.9011190870125998E-2</c:v>
                </c:pt>
                <c:pt idx="14">
                  <c:v>7.0280471139455E-2</c:v>
                </c:pt>
                <c:pt idx="15">
                  <c:v>0.1131501255056</c:v>
                </c:pt>
                <c:pt idx="16">
                  <c:v>0.10262939097901</c:v>
                </c:pt>
                <c:pt idx="17">
                  <c:v>0.14015962624100001</c:v>
                </c:pt>
                <c:pt idx="18">
                  <c:v>0.1412594118943</c:v>
                </c:pt>
                <c:pt idx="19">
                  <c:v>0.12423646340201</c:v>
                </c:pt>
                <c:pt idx="20">
                  <c:v>0.17578326956880999</c:v>
                </c:pt>
                <c:pt idx="21">
                  <c:v>0.19611890999174</c:v>
                </c:pt>
                <c:pt idx="22">
                  <c:v>0.20088595858659</c:v>
                </c:pt>
                <c:pt idx="23">
                  <c:v>8.0964375674703007E-2</c:v>
                </c:pt>
                <c:pt idx="24">
                  <c:v>0.10529695024077</c:v>
                </c:pt>
                <c:pt idx="25">
                  <c:v>8.2096540400476994E-2</c:v>
                </c:pt>
                <c:pt idx="26">
                  <c:v>9.1001140718523998E-2</c:v>
                </c:pt>
                <c:pt idx="27">
                  <c:v>0.22281411668289</c:v>
                </c:pt>
                <c:pt idx="28">
                  <c:v>0.11115937955178</c:v>
                </c:pt>
                <c:pt idx="29">
                  <c:v>7.6576519086697006E-2</c:v>
                </c:pt>
                <c:pt idx="30">
                  <c:v>9.1821509188526995E-2</c:v>
                </c:pt>
                <c:pt idx="31">
                  <c:v>9.4285532267311997E-2</c:v>
                </c:pt>
                <c:pt idx="32">
                  <c:v>8.7832075255540001E-2</c:v>
                </c:pt>
                <c:pt idx="33">
                  <c:v>6.4862389988299005E-2</c:v>
                </c:pt>
                <c:pt idx="34">
                  <c:v>9.1511076653237003E-2</c:v>
                </c:pt>
                <c:pt idx="35">
                  <c:v>6.6030907544031001E-2</c:v>
                </c:pt>
                <c:pt idx="36">
                  <c:v>5.0759488851946998E-2</c:v>
                </c:pt>
                <c:pt idx="37">
                  <c:v>5.5807110333194E-2</c:v>
                </c:pt>
                <c:pt idx="38">
                  <c:v>6.4649435268168007E-2</c:v>
                </c:pt>
                <c:pt idx="39">
                  <c:v>8.3609921710709995E-2</c:v>
                </c:pt>
                <c:pt idx="40">
                  <c:v>0.181003493494</c:v>
                </c:pt>
                <c:pt idx="41">
                  <c:v>0.15414355566224999</c:v>
                </c:pt>
                <c:pt idx="42">
                  <c:v>8.0737741109387001E-2</c:v>
                </c:pt>
                <c:pt idx="43">
                  <c:v>6.0504455901074998E-2</c:v>
                </c:pt>
                <c:pt idx="44">
                  <c:v>5.4169133671784997E-2</c:v>
                </c:pt>
                <c:pt idx="45">
                  <c:v>9.6948025785657005E-2</c:v>
                </c:pt>
                <c:pt idx="46">
                  <c:v>0.14213657689840001</c:v>
                </c:pt>
                <c:pt idx="47">
                  <c:v>0.28763785263898001</c:v>
                </c:pt>
                <c:pt idx="48">
                  <c:v>0.28305549641171002</c:v>
                </c:pt>
                <c:pt idx="49">
                  <c:v>0.14112827686120999</c:v>
                </c:pt>
                <c:pt idx="50">
                  <c:v>0.19455738195604999</c:v>
                </c:pt>
                <c:pt idx="51">
                  <c:v>0.11576091015459999</c:v>
                </c:pt>
                <c:pt idx="52">
                  <c:v>0.11314045579441</c:v>
                </c:pt>
                <c:pt idx="53">
                  <c:v>0.10680310970915</c:v>
                </c:pt>
                <c:pt idx="54">
                  <c:v>9.9245732433504999E-2</c:v>
                </c:pt>
                <c:pt idx="55">
                  <c:v>0.12269482450921999</c:v>
                </c:pt>
                <c:pt idx="56">
                  <c:v>0.10150147919839</c:v>
                </c:pt>
                <c:pt idx="57">
                  <c:v>0.18919487071683999</c:v>
                </c:pt>
                <c:pt idx="58">
                  <c:v>0.12342326775444</c:v>
                </c:pt>
                <c:pt idx="59">
                  <c:v>0.12943467863218</c:v>
                </c:pt>
                <c:pt idx="60">
                  <c:v>9.8489418543094995E-2</c:v>
                </c:pt>
                <c:pt idx="61">
                  <c:v>0.16480745815243</c:v>
                </c:pt>
                <c:pt idx="62">
                  <c:v>0.12524404169889999</c:v>
                </c:pt>
                <c:pt idx="63">
                  <c:v>8.7070625314250999E-2</c:v>
                </c:pt>
                <c:pt idx="64">
                  <c:v>6.2489278800206001E-2</c:v>
                </c:pt>
                <c:pt idx="65">
                  <c:v>8.0817975877058995E-2</c:v>
                </c:pt>
                <c:pt idx="66">
                  <c:v>0.11256438805349001</c:v>
                </c:pt>
                <c:pt idx="67">
                  <c:v>0.11121567285481999</c:v>
                </c:pt>
                <c:pt idx="68">
                  <c:v>0.1147544986205</c:v>
                </c:pt>
                <c:pt idx="69">
                  <c:v>6.5847234416155004E-2</c:v>
                </c:pt>
                <c:pt idx="70">
                  <c:v>5.6055177792400997E-2</c:v>
                </c:pt>
                <c:pt idx="71">
                  <c:v>5.9677497929555998E-2</c:v>
                </c:pt>
                <c:pt idx="72">
                  <c:v>5.5990359920639998E-2</c:v>
                </c:pt>
                <c:pt idx="73">
                  <c:v>5.3526027030643998E-2</c:v>
                </c:pt>
                <c:pt idx="74">
                  <c:v>5.9576641093291999E-2</c:v>
                </c:pt>
                <c:pt idx="75">
                  <c:v>5.8326042578011002E-2</c:v>
                </c:pt>
                <c:pt idx="76">
                  <c:v>7.6508306616147007E-2</c:v>
                </c:pt>
                <c:pt idx="77">
                  <c:v>0.25604620966664998</c:v>
                </c:pt>
                <c:pt idx="78">
                  <c:v>0.92473795056767005</c:v>
                </c:pt>
                <c:pt idx="79">
                  <c:v>0.13791945503826</c:v>
                </c:pt>
                <c:pt idx="80">
                  <c:v>9.7009473394254003E-2</c:v>
                </c:pt>
                <c:pt idx="81">
                  <c:v>0.17588360573357001</c:v>
                </c:pt>
                <c:pt idx="82">
                  <c:v>0.15407584353538001</c:v>
                </c:pt>
                <c:pt idx="83">
                  <c:v>0.45436115152527001</c:v>
                </c:pt>
                <c:pt idx="84">
                  <c:v>0.38701252448507001</c:v>
                </c:pt>
                <c:pt idx="85">
                  <c:v>0.10761462139757</c:v>
                </c:pt>
                <c:pt idx="86">
                  <c:v>8.3872796862449001E-2</c:v>
                </c:pt>
                <c:pt idx="87">
                  <c:v>6.8458387922995995E-2</c:v>
                </c:pt>
                <c:pt idx="88">
                  <c:v>6.2514006676023998E-2</c:v>
                </c:pt>
                <c:pt idx="89">
                  <c:v>8.0156541009500995E-2</c:v>
                </c:pt>
                <c:pt idx="90">
                  <c:v>6.0069256319050003E-2</c:v>
                </c:pt>
                <c:pt idx="91">
                  <c:v>3.2959401080598E-2</c:v>
                </c:pt>
                <c:pt idx="92">
                  <c:v>5.2953013026441002E-2</c:v>
                </c:pt>
                <c:pt idx="93">
                  <c:v>3.6459435937242997E-2</c:v>
                </c:pt>
                <c:pt idx="94">
                  <c:v>3.5270465687714997E-2</c:v>
                </c:pt>
                <c:pt idx="95">
                  <c:v>5.6412848026138003E-2</c:v>
                </c:pt>
                <c:pt idx="96">
                  <c:v>8.2222352733893E-2</c:v>
                </c:pt>
                <c:pt idx="97">
                  <c:v>3.9903761516342999E-2</c:v>
                </c:pt>
                <c:pt idx="98">
                  <c:v>0.16189772287333001</c:v>
                </c:pt>
                <c:pt idx="99">
                  <c:v>0.23542640289538999</c:v>
                </c:pt>
                <c:pt idx="100">
                  <c:v>0.11334688821893001</c:v>
                </c:pt>
                <c:pt idx="101">
                  <c:v>9.8044937262911996E-2</c:v>
                </c:pt>
                <c:pt idx="102">
                  <c:v>7.2295619118693005E-2</c:v>
                </c:pt>
                <c:pt idx="103">
                  <c:v>9.9043357686347006E-2</c:v>
                </c:pt>
                <c:pt idx="104">
                  <c:v>9.7781295834982004E-2</c:v>
                </c:pt>
                <c:pt idx="105">
                  <c:v>9.0708221886265997E-2</c:v>
                </c:pt>
                <c:pt idx="106">
                  <c:v>9.2949760654365998E-2</c:v>
                </c:pt>
                <c:pt idx="107">
                  <c:v>0.10563216789711</c:v>
                </c:pt>
                <c:pt idx="108">
                  <c:v>8.5808045084011006E-2</c:v>
                </c:pt>
                <c:pt idx="109">
                  <c:v>0.12165027284417999</c:v>
                </c:pt>
                <c:pt idx="110">
                  <c:v>5.2072484898978998E-2</c:v>
                </c:pt>
                <c:pt idx="111">
                  <c:v>0.17811086823264999</c:v>
                </c:pt>
                <c:pt idx="112">
                  <c:v>7.9661036517080994E-2</c:v>
                </c:pt>
                <c:pt idx="113">
                  <c:v>0.1615024340724</c:v>
                </c:pt>
                <c:pt idx="114">
                  <c:v>0.10826250201553</c:v>
                </c:pt>
                <c:pt idx="115">
                  <c:v>7.2480441785550007E-2</c:v>
                </c:pt>
                <c:pt idx="116">
                  <c:v>7.9325845280111995E-2</c:v>
                </c:pt>
                <c:pt idx="117">
                  <c:v>0.11717134586224</c:v>
                </c:pt>
                <c:pt idx="118">
                  <c:v>6.0811896183766999E-2</c:v>
                </c:pt>
                <c:pt idx="119">
                  <c:v>8.3708876581007993E-2</c:v>
                </c:pt>
                <c:pt idx="120">
                  <c:v>7.7910174152153996E-2</c:v>
                </c:pt>
                <c:pt idx="121">
                  <c:v>8.2428905069378E-2</c:v>
                </c:pt>
                <c:pt idx="122">
                  <c:v>9.4943948753146004E-2</c:v>
                </c:pt>
                <c:pt idx="123">
                  <c:v>6.8569077631623995E-2</c:v>
                </c:pt>
                <c:pt idx="124">
                  <c:v>5.9385813642749002E-2</c:v>
                </c:pt>
                <c:pt idx="125">
                  <c:v>6.6198710266507005E-2</c:v>
                </c:pt>
                <c:pt idx="126">
                  <c:v>7.0717324603926005E-2</c:v>
                </c:pt>
                <c:pt idx="127">
                  <c:v>7.5226534450333005E-2</c:v>
                </c:pt>
                <c:pt idx="128">
                  <c:v>5.6946959601827003E-2</c:v>
                </c:pt>
                <c:pt idx="129">
                  <c:v>4.4393347827571997E-2</c:v>
                </c:pt>
                <c:pt idx="130">
                  <c:v>5.2338149960177001E-2</c:v>
                </c:pt>
                <c:pt idx="131">
                  <c:v>3.8664483260553002E-2</c:v>
                </c:pt>
                <c:pt idx="132">
                  <c:v>9.2076844378764997E-2</c:v>
                </c:pt>
                <c:pt idx="133">
                  <c:v>0.12719900966485001</c:v>
                </c:pt>
                <c:pt idx="134">
                  <c:v>0.12817168199812001</c:v>
                </c:pt>
                <c:pt idx="135">
                  <c:v>0.15179663781774999</c:v>
                </c:pt>
                <c:pt idx="136">
                  <c:v>0.11084718923199</c:v>
                </c:pt>
                <c:pt idx="137">
                  <c:v>0.15026890224612</c:v>
                </c:pt>
                <c:pt idx="138">
                  <c:v>8.3482812693899996E-2</c:v>
                </c:pt>
                <c:pt idx="139">
                  <c:v>9.1303612692329006E-2</c:v>
                </c:pt>
                <c:pt idx="140">
                  <c:v>0.10923915491689</c:v>
                </c:pt>
                <c:pt idx="141">
                  <c:v>0.12711912074067</c:v>
                </c:pt>
                <c:pt idx="142">
                  <c:v>0.10336381816956</c:v>
                </c:pt>
                <c:pt idx="143">
                  <c:v>0.10550180699903</c:v>
                </c:pt>
                <c:pt idx="144">
                  <c:v>0.14575298233025</c:v>
                </c:pt>
                <c:pt idx="145">
                  <c:v>0.49148026242135001</c:v>
                </c:pt>
                <c:pt idx="146">
                  <c:v>0.97592495627276998</c:v>
                </c:pt>
                <c:pt idx="147">
                  <c:v>1.1253682271037</c:v>
                </c:pt>
                <c:pt idx="148">
                  <c:v>4.7819588247488003</c:v>
                </c:pt>
                <c:pt idx="149">
                  <c:v>1.8221574344022999</c:v>
                </c:pt>
                <c:pt idx="150">
                  <c:v>0.97146947540647999</c:v>
                </c:pt>
                <c:pt idx="151">
                  <c:v>0.45675511444196998</c:v>
                </c:pt>
                <c:pt idx="152">
                  <c:v>0.40225423677550998</c:v>
                </c:pt>
                <c:pt idx="153">
                  <c:v>0.24098805100914</c:v>
                </c:pt>
                <c:pt idx="154">
                  <c:v>0.15826905739757999</c:v>
                </c:pt>
                <c:pt idx="155">
                  <c:v>0.25603072368683999</c:v>
                </c:pt>
                <c:pt idx="156">
                  <c:v>0.18953752843062999</c:v>
                </c:pt>
                <c:pt idx="157">
                  <c:v>0.12844255929267001</c:v>
                </c:pt>
                <c:pt idx="158">
                  <c:v>9.3473742827879E-2</c:v>
                </c:pt>
                <c:pt idx="159">
                  <c:v>9.6366869666292002E-2</c:v>
                </c:pt>
                <c:pt idx="160">
                  <c:v>6.8483633404133007E-2</c:v>
                </c:pt>
                <c:pt idx="161">
                  <c:v>8.4306160300725005E-2</c:v>
                </c:pt>
                <c:pt idx="162">
                  <c:v>7.9280136361834994E-2</c:v>
                </c:pt>
                <c:pt idx="163">
                  <c:v>0.10298253257813</c:v>
                </c:pt>
                <c:pt idx="164">
                  <c:v>8.7049420329996005E-2</c:v>
                </c:pt>
                <c:pt idx="165">
                  <c:v>0.1166238387033</c:v>
                </c:pt>
                <c:pt idx="166">
                  <c:v>6.8115856186696994E-2</c:v>
                </c:pt>
                <c:pt idx="167">
                  <c:v>8.8786291396608E-2</c:v>
                </c:pt>
                <c:pt idx="168">
                  <c:v>0.24443853060903001</c:v>
                </c:pt>
                <c:pt idx="169">
                  <c:v>0.58207561083526005</c:v>
                </c:pt>
                <c:pt idx="170">
                  <c:v>0.12903604211267</c:v>
                </c:pt>
                <c:pt idx="171">
                  <c:v>7.4197736969022002E-2</c:v>
                </c:pt>
                <c:pt idx="172">
                  <c:v>8.1947222086727001E-2</c:v>
                </c:pt>
                <c:pt idx="173">
                  <c:v>7.2132489838092007E-2</c:v>
                </c:pt>
                <c:pt idx="174">
                  <c:v>4.3832734285965E-2</c:v>
                </c:pt>
                <c:pt idx="175">
                  <c:v>6.8154379405693993E-2</c:v>
                </c:pt>
                <c:pt idx="176">
                  <c:v>0.12064838778727</c:v>
                </c:pt>
                <c:pt idx="177">
                  <c:v>0.15160055198149999</c:v>
                </c:pt>
                <c:pt idx="178">
                  <c:v>0.18824351336140999</c:v>
                </c:pt>
                <c:pt idx="179">
                  <c:v>0.16367721690621001</c:v>
                </c:pt>
                <c:pt idx="180">
                  <c:v>0.10152676922482</c:v>
                </c:pt>
                <c:pt idx="181">
                  <c:v>8.2104978459517003E-2</c:v>
                </c:pt>
                <c:pt idx="182">
                  <c:v>0.11099207613091</c:v>
                </c:pt>
                <c:pt idx="183">
                  <c:v>0.16003702061200001</c:v>
                </c:pt>
                <c:pt idx="184">
                  <c:v>0.19828283217187001</c:v>
                </c:pt>
                <c:pt idx="185">
                  <c:v>0.14217372091683</c:v>
                </c:pt>
                <c:pt idx="186">
                  <c:v>0.10743817508585</c:v>
                </c:pt>
                <c:pt idx="187">
                  <c:v>0.14469422564633</c:v>
                </c:pt>
                <c:pt idx="188">
                  <c:v>0.14161459778584001</c:v>
                </c:pt>
                <c:pt idx="189">
                  <c:v>0.18536743839399</c:v>
                </c:pt>
                <c:pt idx="190">
                  <c:v>1.7329353081993</c:v>
                </c:pt>
                <c:pt idx="191">
                  <c:v>2.7749653129335998</c:v>
                </c:pt>
                <c:pt idx="192">
                  <c:v>1.2068084795855001</c:v>
                </c:pt>
                <c:pt idx="193">
                  <c:v>0.58854809780894002</c:v>
                </c:pt>
                <c:pt idx="194">
                  <c:v>0.40948353105622998</c:v>
                </c:pt>
                <c:pt idx="195">
                  <c:v>0.44707793076984997</c:v>
                </c:pt>
                <c:pt idx="196">
                  <c:v>0.30738615163199001</c:v>
                </c:pt>
                <c:pt idx="197">
                  <c:v>0.17802104368158</c:v>
                </c:pt>
                <c:pt idx="198">
                  <c:v>0.12996313290719999</c:v>
                </c:pt>
                <c:pt idx="199">
                  <c:v>0.13244331426149999</c:v>
                </c:pt>
                <c:pt idx="200">
                  <c:v>0.17459393682874</c:v>
                </c:pt>
                <c:pt idx="201">
                  <c:v>0.13555860709129999</c:v>
                </c:pt>
                <c:pt idx="202">
                  <c:v>0.15295627560259001</c:v>
                </c:pt>
                <c:pt idx="203">
                  <c:v>0.14657866095566</c:v>
                </c:pt>
                <c:pt idx="204">
                  <c:v>0.29886326786387002</c:v>
                </c:pt>
                <c:pt idx="205">
                  <c:v>0.22020272631946999</c:v>
                </c:pt>
                <c:pt idx="206">
                  <c:v>0.21099989537194999</c:v>
                </c:pt>
                <c:pt idx="207">
                  <c:v>0.21838620425635999</c:v>
                </c:pt>
                <c:pt idx="208">
                  <c:v>0.20922863220037</c:v>
                </c:pt>
                <c:pt idx="209">
                  <c:v>0.19752915287716999</c:v>
                </c:pt>
                <c:pt idx="210">
                  <c:v>0.12450931225898</c:v>
                </c:pt>
                <c:pt idx="211">
                  <c:v>0.17875956406846</c:v>
                </c:pt>
                <c:pt idx="212">
                  <c:v>0.1413732166717</c:v>
                </c:pt>
                <c:pt idx="213">
                  <c:v>0.11104511530614999</c:v>
                </c:pt>
                <c:pt idx="214">
                  <c:v>0.16595298285439</c:v>
                </c:pt>
                <c:pt idx="215">
                  <c:v>0.12790687692611</c:v>
                </c:pt>
                <c:pt idx="216">
                  <c:v>0.28806584362139998</c:v>
                </c:pt>
                <c:pt idx="217">
                  <c:v>0.45479414580769001</c:v>
                </c:pt>
                <c:pt idx="218">
                  <c:v>0.31742519658236001</c:v>
                </c:pt>
                <c:pt idx="219">
                  <c:v>0.36392633248785</c:v>
                </c:pt>
                <c:pt idx="220">
                  <c:v>0.25695207505704998</c:v>
                </c:pt>
                <c:pt idx="221">
                  <c:v>0.2385890367073</c:v>
                </c:pt>
                <c:pt idx="222">
                  <c:v>0.16232537406326</c:v>
                </c:pt>
                <c:pt idx="223">
                  <c:v>0.12847426316231</c:v>
                </c:pt>
                <c:pt idx="224">
                  <c:v>0.11153694556494</c:v>
                </c:pt>
                <c:pt idx="225">
                  <c:v>0.15497252379038001</c:v>
                </c:pt>
                <c:pt idx="226">
                  <c:v>0.11374946679936999</c:v>
                </c:pt>
                <c:pt idx="227">
                  <c:v>0.13534173788817</c:v>
                </c:pt>
                <c:pt idx="228">
                  <c:v>0.12431273412927001</c:v>
                </c:pt>
                <c:pt idx="229">
                  <c:v>0.24165055662956</c:v>
                </c:pt>
                <c:pt idx="230">
                  <c:v>0.23275532427803999</c:v>
                </c:pt>
                <c:pt idx="231">
                  <c:v>0.13849956045049999</c:v>
                </c:pt>
                <c:pt idx="232">
                  <c:v>0.12836970474968001</c:v>
                </c:pt>
                <c:pt idx="233">
                  <c:v>0.11248966087676</c:v>
                </c:pt>
                <c:pt idx="234">
                  <c:v>0.1321920750851</c:v>
                </c:pt>
                <c:pt idx="235">
                  <c:v>0.14109376547081001</c:v>
                </c:pt>
                <c:pt idx="236">
                  <c:v>0.12606392182389001</c:v>
                </c:pt>
                <c:pt idx="237">
                  <c:v>0.10204081632653</c:v>
                </c:pt>
                <c:pt idx="238">
                  <c:v>8.6317450922363995E-2</c:v>
                </c:pt>
                <c:pt idx="239">
                  <c:v>0.18316372208396001</c:v>
                </c:pt>
                <c:pt idx="240">
                  <c:v>0.11478044141278</c:v>
                </c:pt>
                <c:pt idx="241">
                  <c:v>7.0427148846959997E-2</c:v>
                </c:pt>
                <c:pt idx="242">
                  <c:v>9.9019623889098005E-2</c:v>
                </c:pt>
                <c:pt idx="243">
                  <c:v>7.5213172115533994E-2</c:v>
                </c:pt>
                <c:pt idx="244">
                  <c:v>6.6170523890827004E-2</c:v>
                </c:pt>
                <c:pt idx="245">
                  <c:v>6.6126767462364996E-2</c:v>
                </c:pt>
                <c:pt idx="246">
                  <c:v>0.10605924632668</c:v>
                </c:pt>
                <c:pt idx="247">
                  <c:v>0.13691596782474999</c:v>
                </c:pt>
                <c:pt idx="248">
                  <c:v>0.10417429662003</c:v>
                </c:pt>
                <c:pt idx="249">
                  <c:v>9.8374783534824997E-2</c:v>
                </c:pt>
                <c:pt idx="250">
                  <c:v>6.9850552306693001E-2</c:v>
                </c:pt>
                <c:pt idx="251">
                  <c:v>0.15827151275099999</c:v>
                </c:pt>
                <c:pt idx="252">
                  <c:v>0.13290005753600001</c:v>
                </c:pt>
                <c:pt idx="253">
                  <c:v>0.12139359851091</c:v>
                </c:pt>
                <c:pt idx="254">
                  <c:v>0.10750515297256</c:v>
                </c:pt>
                <c:pt idx="255">
                  <c:v>0.10577482074801001</c:v>
                </c:pt>
                <c:pt idx="256">
                  <c:v>0.10404987941506</c:v>
                </c:pt>
                <c:pt idx="257">
                  <c:v>0.13858897089632</c:v>
                </c:pt>
                <c:pt idx="258">
                  <c:v>0.13356935951078</c:v>
                </c:pt>
                <c:pt idx="259">
                  <c:v>8.9998875014061994E-2</c:v>
                </c:pt>
                <c:pt idx="260">
                  <c:v>7.4664011946242004E-2</c:v>
                </c:pt>
                <c:pt idx="261">
                  <c:v>5.6156789757002001E-2</c:v>
                </c:pt>
                <c:pt idx="262">
                  <c:v>4.5702006879355002E-2</c:v>
                </c:pt>
                <c:pt idx="263">
                  <c:v>6.3312442898588006E-2</c:v>
                </c:pt>
                <c:pt idx="264">
                  <c:v>6.6476048599598006E-2</c:v>
                </c:pt>
                <c:pt idx="265">
                  <c:v>8.8042260284937002E-2</c:v>
                </c:pt>
                <c:pt idx="266">
                  <c:v>0.11275489804078</c:v>
                </c:pt>
                <c:pt idx="267">
                  <c:v>0.24123139842321001</c:v>
                </c:pt>
                <c:pt idx="268">
                  <c:v>0.15937143904441001</c:v>
                </c:pt>
                <c:pt idx="269">
                  <c:v>7.7967746811675995E-2</c:v>
                </c:pt>
                <c:pt idx="270">
                  <c:v>0.11606553728009</c:v>
                </c:pt>
                <c:pt idx="271">
                  <c:v>8.8933355566672007E-2</c:v>
                </c:pt>
                <c:pt idx="272">
                  <c:v>9.6787757142064001E-2</c:v>
                </c:pt>
                <c:pt idx="273">
                  <c:v>7.4502064658281006E-2</c:v>
                </c:pt>
                <c:pt idx="274">
                  <c:v>7.0486674850513006E-2</c:v>
                </c:pt>
                <c:pt idx="275">
                  <c:v>5.4608480934516999E-2</c:v>
                </c:pt>
                <c:pt idx="276">
                  <c:v>0.12814124012245001</c:v>
                </c:pt>
                <c:pt idx="277">
                  <c:v>0.11849745230478</c:v>
                </c:pt>
                <c:pt idx="278">
                  <c:v>0.1585986507279</c:v>
                </c:pt>
                <c:pt idx="279">
                  <c:v>0.16071090943468</c:v>
                </c:pt>
                <c:pt idx="280">
                  <c:v>0.16989145823502</c:v>
                </c:pt>
                <c:pt idx="281">
                  <c:v>0.30230220798391999</c:v>
                </c:pt>
                <c:pt idx="282">
                  <c:v>0.10020275401007001</c:v>
                </c:pt>
                <c:pt idx="283">
                  <c:v>9.5410146321626005E-2</c:v>
                </c:pt>
                <c:pt idx="284">
                  <c:v>8.6724847840863997E-2</c:v>
                </c:pt>
                <c:pt idx="285">
                  <c:v>7.4940281962810995E-2</c:v>
                </c:pt>
                <c:pt idx="286">
                  <c:v>0.1029657248943</c:v>
                </c:pt>
                <c:pt idx="287">
                  <c:v>6.8573209693758005E-2</c:v>
                </c:pt>
                <c:pt idx="288">
                  <c:v>7.3977168309738994E-2</c:v>
                </c:pt>
                <c:pt idx="289">
                  <c:v>8.3260059293611993E-2</c:v>
                </c:pt>
                <c:pt idx="290">
                  <c:v>7.5415953972943997E-2</c:v>
                </c:pt>
                <c:pt idx="291">
                  <c:v>0.12119611240163</c:v>
                </c:pt>
                <c:pt idx="292">
                  <c:v>7.9147688033955998E-2</c:v>
                </c:pt>
                <c:pt idx="293">
                  <c:v>0.12172901725141</c:v>
                </c:pt>
                <c:pt idx="294">
                  <c:v>0.15642908032090999</c:v>
                </c:pt>
                <c:pt idx="295">
                  <c:v>0.1755145592033</c:v>
                </c:pt>
                <c:pt idx="296">
                  <c:v>0.22151727757581</c:v>
                </c:pt>
                <c:pt idx="297">
                  <c:v>0.15402624607233001</c:v>
                </c:pt>
                <c:pt idx="298">
                  <c:v>0.15378937007874</c:v>
                </c:pt>
                <c:pt idx="299">
                  <c:v>0.12053927891407</c:v>
                </c:pt>
                <c:pt idx="300">
                  <c:v>0.13112994133660999</c:v>
                </c:pt>
                <c:pt idx="301">
                  <c:v>0.13785075358411999</c:v>
                </c:pt>
                <c:pt idx="302">
                  <c:v>0.31356113677384001</c:v>
                </c:pt>
                <c:pt idx="303">
                  <c:v>0.15781528749828</c:v>
                </c:pt>
                <c:pt idx="304">
                  <c:v>0.13853683785862</c:v>
                </c:pt>
                <c:pt idx="305">
                  <c:v>0.11554102846717999</c:v>
                </c:pt>
                <c:pt idx="306">
                  <c:v>0.11616694632783001</c:v>
                </c:pt>
                <c:pt idx="307">
                  <c:v>0.11679053541635</c:v>
                </c:pt>
                <c:pt idx="308">
                  <c:v>8.5596982138258004E-2</c:v>
                </c:pt>
                <c:pt idx="309">
                  <c:v>0.11655452708378999</c:v>
                </c:pt>
                <c:pt idx="310">
                  <c:v>0.10810320454185</c:v>
                </c:pt>
                <c:pt idx="311">
                  <c:v>7.1739261765238996E-2</c:v>
                </c:pt>
                <c:pt idx="312">
                  <c:v>9.2816879089036006E-2</c:v>
                </c:pt>
                <c:pt idx="313">
                  <c:v>8.2929992008564005E-2</c:v>
                </c:pt>
                <c:pt idx="314">
                  <c:v>7.2315294684826004E-2</c:v>
                </c:pt>
                <c:pt idx="315">
                  <c:v>7.3015777429844997E-2</c:v>
                </c:pt>
                <c:pt idx="316">
                  <c:v>6.6192786490653993E-2</c:v>
                </c:pt>
                <c:pt idx="317">
                  <c:v>7.0659159757352999E-2</c:v>
                </c:pt>
                <c:pt idx="318">
                  <c:v>5.7839506636520002E-2</c:v>
                </c:pt>
                <c:pt idx="319">
                  <c:v>6.8316266778775003E-2</c:v>
                </c:pt>
                <c:pt idx="320">
                  <c:v>7.2020705952961006E-2</c:v>
                </c:pt>
                <c:pt idx="321">
                  <c:v>8.2464334175469001E-2</c:v>
                </c:pt>
                <c:pt idx="322">
                  <c:v>8.6890734900861993E-2</c:v>
                </c:pt>
                <c:pt idx="323">
                  <c:v>6.2117844286280997E-2</c:v>
                </c:pt>
                <c:pt idx="324">
                  <c:v>9.3492894540014998E-2</c:v>
                </c:pt>
                <c:pt idx="325">
                  <c:v>8.2196898935176996E-2</c:v>
                </c:pt>
                <c:pt idx="326">
                  <c:v>8.8849068578042006E-2</c:v>
                </c:pt>
                <c:pt idx="327">
                  <c:v>0.10443552598207</c:v>
                </c:pt>
                <c:pt idx="328">
                  <c:v>9.9110243378988994E-2</c:v>
                </c:pt>
                <c:pt idx="329">
                  <c:v>8.8589784630044993E-2</c:v>
                </c:pt>
                <c:pt idx="330">
                  <c:v>0.19710515746099</c:v>
                </c:pt>
                <c:pt idx="331">
                  <c:v>0.10541084247018</c:v>
                </c:pt>
                <c:pt idx="332">
                  <c:v>7.6379465047125006E-2</c:v>
                </c:pt>
                <c:pt idx="333">
                  <c:v>6.5947419899819004E-2</c:v>
                </c:pt>
                <c:pt idx="334">
                  <c:v>8.5156799585323004E-2</c:v>
                </c:pt>
                <c:pt idx="335">
                  <c:v>7.1026931044688005E-2</c:v>
                </c:pt>
                <c:pt idx="336">
                  <c:v>4.7317679067841997E-2</c:v>
                </c:pt>
                <c:pt idx="337">
                  <c:v>5.1729234407331001E-2</c:v>
                </c:pt>
                <c:pt idx="338">
                  <c:v>4.0623384297215001E-2</c:v>
                </c:pt>
                <c:pt idx="339">
                  <c:v>4.0606888404887999E-2</c:v>
                </c:pt>
                <c:pt idx="340">
                  <c:v>6.3468634686347003E-2</c:v>
                </c:pt>
                <c:pt idx="341">
                  <c:v>7.0803770300768995E-2</c:v>
                </c:pt>
                <c:pt idx="342">
                  <c:v>0.41641485237540998</c:v>
                </c:pt>
                <c:pt idx="343">
                  <c:v>0.34202587946891</c:v>
                </c:pt>
                <c:pt idx="344">
                  <c:v>0.17628169961890999</c:v>
                </c:pt>
                <c:pt idx="345">
                  <c:v>0.23219475152241001</c:v>
                </c:pt>
                <c:pt idx="346">
                  <c:v>0.14715309749985001</c:v>
                </c:pt>
                <c:pt idx="347">
                  <c:v>0.13093384930968999</c:v>
                </c:pt>
                <c:pt idx="348">
                  <c:v>0.34361515103085</c:v>
                </c:pt>
                <c:pt idx="349">
                  <c:v>0.32361522367097001</c:v>
                </c:pt>
                <c:pt idx="350">
                  <c:v>0.1688628458441</c:v>
                </c:pt>
                <c:pt idx="351">
                  <c:v>0.22765258486543</c:v>
                </c:pt>
                <c:pt idx="352">
                  <c:v>9.3441821684252996E-2</c:v>
                </c:pt>
                <c:pt idx="353">
                  <c:v>6.0321427032617003E-2</c:v>
                </c:pt>
                <c:pt idx="354">
                  <c:v>5.4543627725386998E-2</c:v>
                </c:pt>
                <c:pt idx="355">
                  <c:v>4.447186078873E-2</c:v>
                </c:pt>
                <c:pt idx="356">
                  <c:v>8.6753276549370997E-2</c:v>
                </c:pt>
                <c:pt idx="357">
                  <c:v>0.22564954834272999</c:v>
                </c:pt>
                <c:pt idx="358">
                  <c:v>0.17225112928125999</c:v>
                </c:pt>
                <c:pt idx="359">
                  <c:v>8.4907208550655006E-2</c:v>
                </c:pt>
                <c:pt idx="360">
                  <c:v>6.2735257214555001E-2</c:v>
                </c:pt>
                <c:pt idx="361">
                  <c:v>4.2034767740096998E-2</c:v>
                </c:pt>
                <c:pt idx="362">
                  <c:v>9.0443600937195001E-2</c:v>
                </c:pt>
                <c:pt idx="363">
                  <c:v>0.14230216441592</c:v>
                </c:pt>
                <c:pt idx="364">
                  <c:v>9.3075469285094997E-2</c:v>
                </c:pt>
                <c:pt idx="365">
                  <c:v>8.3761011378719996E-2</c:v>
                </c:pt>
                <c:pt idx="366">
                  <c:v>3.9008475477854E-2</c:v>
                </c:pt>
                <c:pt idx="367">
                  <c:v>8.0822403403048998E-2</c:v>
                </c:pt>
                <c:pt idx="368">
                  <c:v>5.7380068572724E-2</c:v>
                </c:pt>
                <c:pt idx="369">
                  <c:v>1.4563347375128</c:v>
                </c:pt>
                <c:pt idx="370">
                  <c:v>7.3271831516657004E-2</c:v>
                </c:pt>
                <c:pt idx="371">
                  <c:v>7.5310131304608993E-2</c:v>
                </c:pt>
                <c:pt idx="372">
                  <c:v>8.9189283350171997E-2</c:v>
                </c:pt>
                <c:pt idx="373">
                  <c:v>5.4301288611349002E-2</c:v>
                </c:pt>
                <c:pt idx="374">
                  <c:v>5.5663403399642E-2</c:v>
                </c:pt>
                <c:pt idx="375">
                  <c:v>9.0402709299657005E-2</c:v>
                </c:pt>
                <c:pt idx="376">
                  <c:v>9.1710611334598E-2</c:v>
                </c:pt>
                <c:pt idx="377">
                  <c:v>8.7461735490723003E-2</c:v>
                </c:pt>
                <c:pt idx="378">
                  <c:v>0.10680426384814</c:v>
                </c:pt>
                <c:pt idx="379">
                  <c:v>0.17250576751211</c:v>
                </c:pt>
                <c:pt idx="380">
                  <c:v>9.6132566117074006E-2</c:v>
                </c:pt>
                <c:pt idx="381">
                  <c:v>5.5965895350684997E-2</c:v>
                </c:pt>
                <c:pt idx="382">
                  <c:v>4.0051929398115999E-2</c:v>
                </c:pt>
                <c:pt idx="383">
                  <c:v>3.1062331745703001E-2</c:v>
                </c:pt>
                <c:pt idx="384">
                  <c:v>4.2783700790118E-2</c:v>
                </c:pt>
                <c:pt idx="385">
                  <c:v>3.9316581250819001E-2</c:v>
                </c:pt>
                <c:pt idx="386">
                  <c:v>3.1027207413434E-2</c:v>
                </c:pt>
                <c:pt idx="387">
                  <c:v>3.1017583523459999E-2</c:v>
                </c:pt>
                <c:pt idx="388">
                  <c:v>3.2386097406356E-2</c:v>
                </c:pt>
                <c:pt idx="389">
                  <c:v>3.3064455022008998E-2</c:v>
                </c:pt>
                <c:pt idx="390">
                  <c:v>1.9969838657476001E-2</c:v>
                </c:pt>
                <c:pt idx="391">
                  <c:v>2.3408239700374998E-2</c:v>
                </c:pt>
                <c:pt idx="392">
                  <c:v>3.9234041381589001E-2</c:v>
                </c:pt>
                <c:pt idx="393">
                  <c:v>0.12316033549151</c:v>
                </c:pt>
                <c:pt idx="394">
                  <c:v>8.2464025069064001E-2</c:v>
                </c:pt>
                <c:pt idx="395">
                  <c:v>4.0511404990456003E-2</c:v>
                </c:pt>
                <c:pt idx="396">
                  <c:v>3.912228803613E-2</c:v>
                </c:pt>
                <c:pt idx="397">
                  <c:v>3.0873938279567002E-2</c:v>
                </c:pt>
                <c:pt idx="398">
                  <c:v>0.83402492472514</c:v>
                </c:pt>
                <c:pt idx="399">
                  <c:v>0.58361391694724996</c:v>
                </c:pt>
                <c:pt idx="400">
                  <c:v>0.38208462667289</c:v>
                </c:pt>
                <c:pt idx="401">
                  <c:v>0.19940985461944</c:v>
                </c:pt>
                <c:pt idx="402">
                  <c:v>0.16270657684188</c:v>
                </c:pt>
                <c:pt idx="403">
                  <c:v>0.10538610245945999</c:v>
                </c:pt>
                <c:pt idx="404">
                  <c:v>5.3643392139901998E-2</c:v>
                </c:pt>
                <c:pt idx="405">
                  <c:v>3.7530242003043002E-2</c:v>
                </c:pt>
                <c:pt idx="406">
                  <c:v>2.1437806912352999E-2</c:v>
                </c:pt>
                <c:pt idx="407">
                  <c:v>2.9470666639875E-2</c:v>
                </c:pt>
                <c:pt idx="408">
                  <c:v>1.9418125816063E-2</c:v>
                </c:pt>
                <c:pt idx="409">
                  <c:v>2.0083816460696E-2</c:v>
                </c:pt>
                <c:pt idx="410">
                  <c:v>2.7442371020856001E-2</c:v>
                </c:pt>
                <c:pt idx="411">
                  <c:v>1.6059419853458001E-2</c:v>
                </c:pt>
                <c:pt idx="412">
                  <c:v>1.4049736065671999E-2</c:v>
                </c:pt>
                <c:pt idx="413">
                  <c:v>1.4716703458425E-2</c:v>
                </c:pt>
                <c:pt idx="414">
                  <c:v>9.5644496762801998E-2</c:v>
                </c:pt>
                <c:pt idx="415">
                  <c:v>5.7465503992516001E-2</c:v>
                </c:pt>
                <c:pt idx="416">
                  <c:v>4.0737005896848998E-2</c:v>
                </c:pt>
                <c:pt idx="417">
                  <c:v>3.9385321958318002E-2</c:v>
                </c:pt>
                <c:pt idx="418">
                  <c:v>0.12678415331540999</c:v>
                </c:pt>
                <c:pt idx="419">
                  <c:v>0.29856515451413002</c:v>
                </c:pt>
                <c:pt idx="420">
                  <c:v>0.17076525425417999</c:v>
                </c:pt>
                <c:pt idx="421">
                  <c:v>5.9035792936931002E-2</c:v>
                </c:pt>
                <c:pt idx="422">
                  <c:v>8.7507043654082003E-2</c:v>
                </c:pt>
                <c:pt idx="423">
                  <c:v>0.10398934937110001</c:v>
                </c:pt>
                <c:pt idx="424">
                  <c:v>8.1384731430386006E-2</c:v>
                </c:pt>
                <c:pt idx="425">
                  <c:v>3.7023079923574002E-2</c:v>
                </c:pt>
                <c:pt idx="426">
                  <c:v>5.5514066868015001E-2</c:v>
                </c:pt>
                <c:pt idx="427">
                  <c:v>0.16843134276109001</c:v>
                </c:pt>
                <c:pt idx="428">
                  <c:v>0.79985756864400004</c:v>
                </c:pt>
                <c:pt idx="429">
                  <c:v>0.25905210479835</c:v>
                </c:pt>
                <c:pt idx="430">
                  <c:v>0.17877998969079001</c:v>
                </c:pt>
                <c:pt idx="431">
                  <c:v>0.12961214055427001</c:v>
                </c:pt>
                <c:pt idx="432">
                  <c:v>9.8872077744676004E-2</c:v>
                </c:pt>
                <c:pt idx="433">
                  <c:v>0.14166330920292</c:v>
                </c:pt>
                <c:pt idx="434">
                  <c:v>0.13367595909256</c:v>
                </c:pt>
                <c:pt idx="435">
                  <c:v>6.7396798652063994E-2</c:v>
                </c:pt>
                <c:pt idx="436">
                  <c:v>4.3389848070771002E-2</c:v>
                </c:pt>
                <c:pt idx="437">
                  <c:v>3.3013768683526998E-2</c:v>
                </c:pt>
                <c:pt idx="438">
                  <c:v>4.1415370279294997E-2</c:v>
                </c:pt>
                <c:pt idx="439">
                  <c:v>5.3688323113147002E-2</c:v>
                </c:pt>
                <c:pt idx="440">
                  <c:v>3.1032008223482E-2</c:v>
                </c:pt>
                <c:pt idx="441">
                  <c:v>5.9459564264801999E-2</c:v>
                </c:pt>
                <c:pt idx="442">
                  <c:v>9.1074092973084997E-2</c:v>
                </c:pt>
                <c:pt idx="443">
                  <c:v>5.1626226122870003E-2</c:v>
                </c:pt>
                <c:pt idx="444">
                  <c:v>3.5474716202270003E-2</c:v>
                </c:pt>
                <c:pt idx="445">
                  <c:v>3.5462136110125997E-2</c:v>
                </c:pt>
                <c:pt idx="446">
                  <c:v>2.0625201417983002E-2</c:v>
                </c:pt>
                <c:pt idx="447">
                  <c:v>3.5442254900697003E-2</c:v>
                </c:pt>
                <c:pt idx="448">
                  <c:v>2.7055405605622002E-2</c:v>
                </c:pt>
                <c:pt idx="449">
                  <c:v>7.7924252474578001E-2</c:v>
                </c:pt>
                <c:pt idx="450">
                  <c:v>2.5096525096525001E-2</c:v>
                </c:pt>
                <c:pt idx="451">
                  <c:v>3.2166959385997E-2</c:v>
                </c:pt>
                <c:pt idx="452">
                  <c:v>2.4439027841197999E-2</c:v>
                </c:pt>
                <c:pt idx="453">
                  <c:v>5.2723964327737002E-2</c:v>
                </c:pt>
                <c:pt idx="454">
                  <c:v>5.9122544325841998E-2</c:v>
                </c:pt>
                <c:pt idx="455">
                  <c:v>4.6242477569187E-2</c:v>
                </c:pt>
                <c:pt idx="456">
                  <c:v>2.8246230091221999E-2</c:v>
                </c:pt>
                <c:pt idx="457">
                  <c:v>9.2416103506036004E-2</c:v>
                </c:pt>
                <c:pt idx="458">
                  <c:v>4.5524201563210999E-2</c:v>
                </c:pt>
                <c:pt idx="459">
                  <c:v>5.1271534044299003E-2</c:v>
                </c:pt>
                <c:pt idx="460">
                  <c:v>5.4448088551809E-2</c:v>
                </c:pt>
                <c:pt idx="461">
                  <c:v>3.8413029699674001E-2</c:v>
                </c:pt>
                <c:pt idx="462">
                  <c:v>3.3278509122790997E-2</c:v>
                </c:pt>
                <c:pt idx="463">
                  <c:v>2.1112028098189999E-2</c:v>
                </c:pt>
                <c:pt idx="464">
                  <c:v>2.0467948471940001E-2</c:v>
                </c:pt>
                <c:pt idx="465">
                  <c:v>3.9009042423932001E-2</c:v>
                </c:pt>
                <c:pt idx="466">
                  <c:v>2.62089685812E-2</c:v>
                </c:pt>
                <c:pt idx="467">
                  <c:v>-6.3907564099287002E-4</c:v>
                </c:pt>
                <c:pt idx="468">
                  <c:v>2.0450551206263001E-2</c:v>
                </c:pt>
                <c:pt idx="469">
                  <c:v>1.9807420754343E-2</c:v>
                </c:pt>
                <c:pt idx="470">
                  <c:v>0.32707713143134998</c:v>
                </c:pt>
                <c:pt idx="471">
                  <c:v>0.12798471824259999</c:v>
                </c:pt>
                <c:pt idx="472">
                  <c:v>6.1684822354071002E-2</c:v>
                </c:pt>
                <c:pt idx="473">
                  <c:v>7.8170679004500004E-2</c:v>
                </c:pt>
                <c:pt idx="474">
                  <c:v>6.7313981622013006E-2</c:v>
                </c:pt>
                <c:pt idx="475">
                  <c:v>2.2845973714438E-2</c:v>
                </c:pt>
                <c:pt idx="476">
                  <c:v>2.7916478970643002E-2</c:v>
                </c:pt>
                <c:pt idx="477">
                  <c:v>2.5371534406971999E-2</c:v>
                </c:pt>
                <c:pt idx="478">
                  <c:v>1.0146039556872001E-2</c:v>
                </c:pt>
                <c:pt idx="479">
                  <c:v>1.9655957340232001E-2</c:v>
                </c:pt>
                <c:pt idx="480">
                  <c:v>1.5848463332995E-2</c:v>
                </c:pt>
                <c:pt idx="481">
                  <c:v>1.9015142391724998E-2</c:v>
                </c:pt>
                <c:pt idx="482">
                  <c:v>2.4714985519553E-2</c:v>
                </c:pt>
                <c:pt idx="483">
                  <c:v>3.0410927660005999E-2</c:v>
                </c:pt>
                <c:pt idx="484">
                  <c:v>4.2435681441039999E-2</c:v>
                </c:pt>
                <c:pt idx="485">
                  <c:v>3.7985983172208998E-2</c:v>
                </c:pt>
                <c:pt idx="486">
                  <c:v>3.1642966085069002E-2</c:v>
                </c:pt>
                <c:pt idx="487">
                  <c:v>2.9734979090615999E-2</c:v>
                </c:pt>
                <c:pt idx="488">
                  <c:v>2.5298842577952001E-2</c:v>
                </c:pt>
                <c:pt idx="489">
                  <c:v>2.2763199494150999E-2</c:v>
                </c:pt>
                <c:pt idx="490">
                  <c:v>3.9194366125952999E-2</c:v>
                </c:pt>
                <c:pt idx="491">
                  <c:v>0.22685910722409999</c:v>
                </c:pt>
                <c:pt idx="492">
                  <c:v>7.6289192784682006E-2</c:v>
                </c:pt>
                <c:pt idx="493">
                  <c:v>3.4650471246409E-2</c:v>
                </c:pt>
                <c:pt idx="494">
                  <c:v>3.7157630224898E-2</c:v>
                </c:pt>
                <c:pt idx="495">
                  <c:v>3.7143828458468003E-2</c:v>
                </c:pt>
                <c:pt idx="496">
                  <c:v>1.5733066500525E-2</c:v>
                </c:pt>
                <c:pt idx="497">
                  <c:v>2.2022828234523999E-2</c:v>
                </c:pt>
                <c:pt idx="498">
                  <c:v>0.18683828108781</c:v>
                </c:pt>
                <c:pt idx="499">
                  <c:v>6.6558665812706003E-2</c:v>
                </c:pt>
                <c:pt idx="500">
                  <c:v>2.9492231620691998E-2</c:v>
                </c:pt>
                <c:pt idx="501">
                  <c:v>1.3173494928204001E-2</c:v>
                </c:pt>
                <c:pt idx="502">
                  <c:v>3.9515279241307003E-2</c:v>
                </c:pt>
                <c:pt idx="503">
                  <c:v>4.6396438759835998E-2</c:v>
                </c:pt>
                <c:pt idx="504">
                  <c:v>1.8173956094229001E-2</c:v>
                </c:pt>
                <c:pt idx="505">
                  <c:v>1.6917505231894999E-2</c:v>
                </c:pt>
                <c:pt idx="506">
                  <c:v>1.3782302270948E-2</c:v>
                </c:pt>
                <c:pt idx="507">
                  <c:v>4.9484174459901997E-2</c:v>
                </c:pt>
                <c:pt idx="508">
                  <c:v>4.8833627587243002E-2</c:v>
                </c:pt>
                <c:pt idx="509">
                  <c:v>3.8171760406498001E-2</c:v>
                </c:pt>
                <c:pt idx="510">
                  <c:v>6.1927251118131001E-2</c:v>
                </c:pt>
                <c:pt idx="511">
                  <c:v>4.2509564652046999E-2</c:v>
                </c:pt>
                <c:pt idx="512">
                  <c:v>3.6867626474704998E-2</c:v>
                </c:pt>
                <c:pt idx="513">
                  <c:v>4.8097644464711001E-2</c:v>
                </c:pt>
                <c:pt idx="514">
                  <c:v>3.9333699615403998E-2</c:v>
                </c:pt>
                <c:pt idx="515">
                  <c:v>3.7445937427838999E-2</c:v>
                </c:pt>
                <c:pt idx="516">
                  <c:v>5.1156958282124E-2</c:v>
                </c:pt>
                <c:pt idx="517">
                  <c:v>2.4941854302157999E-2</c:v>
                </c:pt>
                <c:pt idx="518">
                  <c:v>0.86027940378897005</c:v>
                </c:pt>
                <c:pt idx="519">
                  <c:v>0.90115147132447004</c:v>
                </c:pt>
                <c:pt idx="520">
                  <c:v>0.31178982058303001</c:v>
                </c:pt>
                <c:pt idx="521">
                  <c:v>0.17525647288714999</c:v>
                </c:pt>
                <c:pt idx="522">
                  <c:v>0.13106000109725</c:v>
                </c:pt>
                <c:pt idx="523">
                  <c:v>0.10958103517551</c:v>
                </c:pt>
                <c:pt idx="524">
                  <c:v>0.11189355517447</c:v>
                </c:pt>
                <c:pt idx="525">
                  <c:v>8.2611495146574995E-2</c:v>
                </c:pt>
                <c:pt idx="526">
                  <c:v>4.2485524574840998E-2</c:v>
                </c:pt>
                <c:pt idx="527">
                  <c:v>4.9747621821005998E-2</c:v>
                </c:pt>
                <c:pt idx="528">
                  <c:v>5.6393029093952003E-2</c:v>
                </c:pt>
                <c:pt idx="529">
                  <c:v>4.5452617161695998E-2</c:v>
                </c:pt>
                <c:pt idx="530">
                  <c:v>4.6037726705516001E-2</c:v>
                </c:pt>
                <c:pt idx="531">
                  <c:v>5.8731638794366998E-2</c:v>
                </c:pt>
                <c:pt idx="532">
                  <c:v>4.9620283803817999E-2</c:v>
                </c:pt>
                <c:pt idx="533">
                  <c:v>3.3870216587938998E-2</c:v>
                </c:pt>
                <c:pt idx="534">
                  <c:v>1.6324753768297E-2</c:v>
                </c:pt>
                <c:pt idx="535">
                  <c:v>2.8412525692177001E-2</c:v>
                </c:pt>
                <c:pt idx="536">
                  <c:v>2.780010515692E-2</c:v>
                </c:pt>
                <c:pt idx="537">
                  <c:v>9.6669143813477004E-3</c:v>
                </c:pt>
                <c:pt idx="538">
                  <c:v>3.6247424922520997E-2</c:v>
                </c:pt>
                <c:pt idx="539">
                  <c:v>1.9928860008816999E-2</c:v>
                </c:pt>
                <c:pt idx="540">
                  <c:v>1.690596659864E-2</c:v>
                </c:pt>
                <c:pt idx="541">
                  <c:v>8.4515544823422998E-3</c:v>
                </c:pt>
                <c:pt idx="542">
                  <c:v>1.2072628935677E-2</c:v>
                </c:pt>
                <c:pt idx="543">
                  <c:v>1.629608169769E-2</c:v>
                </c:pt>
                <c:pt idx="544">
                  <c:v>7.2415228922642003E-3</c:v>
                </c:pt>
                <c:pt idx="545">
                  <c:v>1.3878580522921E-2</c:v>
                </c:pt>
                <c:pt idx="546">
                  <c:v>1.8099984313347001E-2</c:v>
                </c:pt>
                <c:pt idx="547">
                  <c:v>0.20328636232024</c:v>
                </c:pt>
                <c:pt idx="548">
                  <c:v>2.7691992800081999E-2</c:v>
                </c:pt>
                <c:pt idx="549">
                  <c:v>9.0274977581713996E-3</c:v>
                </c:pt>
                <c:pt idx="550">
                  <c:v>3.7912068073224003E-2</c:v>
                </c:pt>
                <c:pt idx="551">
                  <c:v>2.6468235110114001E-2</c:v>
                </c:pt>
                <c:pt idx="552">
                  <c:v>2.3454273188157002E-2</c:v>
                </c:pt>
                <c:pt idx="553">
                  <c:v>1.6835016835017001E-2</c:v>
                </c:pt>
                <c:pt idx="554">
                  <c:v>1.0820689157669001E-2</c:v>
                </c:pt>
                <c:pt idx="555">
                  <c:v>1.3223855835928E-2</c:v>
                </c:pt>
                <c:pt idx="556">
                  <c:v>4.9282400173088999E-2</c:v>
                </c:pt>
                <c:pt idx="557">
                  <c:v>3.3639694839911E-2</c:v>
                </c:pt>
                <c:pt idx="558">
                  <c:v>3.1826861871418997E-2</c:v>
                </c:pt>
                <c:pt idx="559">
                  <c:v>7.0837260398969995E-2</c:v>
                </c:pt>
                <c:pt idx="560">
                  <c:v>4.4391920670437998E-2</c:v>
                </c:pt>
                <c:pt idx="561">
                  <c:v>2.6383483939054E-2</c:v>
                </c:pt>
                <c:pt idx="562">
                  <c:v>2.7575457842519999E-2</c:v>
                </c:pt>
                <c:pt idx="563">
                  <c:v>3.9553880175714998E-2</c:v>
                </c:pt>
                <c:pt idx="564">
                  <c:v>3.2948534389284002E-2</c:v>
                </c:pt>
                <c:pt idx="565">
                  <c:v>3.2338814962091997E-2</c:v>
                </c:pt>
                <c:pt idx="566">
                  <c:v>3.5920400392729999E-2</c:v>
                </c:pt>
                <c:pt idx="567">
                  <c:v>3.2316752046728001E-2</c:v>
                </c:pt>
                <c:pt idx="568">
                  <c:v>9.9311995213879997E-2</c:v>
                </c:pt>
                <c:pt idx="569">
                  <c:v>3.0481245069209999E-2</c:v>
                </c:pt>
                <c:pt idx="570">
                  <c:v>8.9623402462850991E-3</c:v>
                </c:pt>
                <c:pt idx="571">
                  <c:v>1.0156408693885999E-2</c:v>
                </c:pt>
                <c:pt idx="572">
                  <c:v>1.1947502673254E-2</c:v>
                </c:pt>
                <c:pt idx="573">
                  <c:v>1.6724505581804001E-2</c:v>
                </c:pt>
                <c:pt idx="574">
                  <c:v>-1.7916116741417E-3</c:v>
                </c:pt>
                <c:pt idx="575">
                  <c:v>1.4333150187525E-2</c:v>
                </c:pt>
                <c:pt idx="576">
                  <c:v>1.2539709078749E-2</c:v>
                </c:pt>
                <c:pt idx="577">
                  <c:v>1.7911624046951999E-2</c:v>
                </c:pt>
                <c:pt idx="578">
                  <c:v>3.7607674353356997E-2</c:v>
                </c:pt>
                <c:pt idx="579">
                  <c:v>2.3868911935648999E-2</c:v>
                </c:pt>
                <c:pt idx="580">
                  <c:v>6.2640942119769005E-2</c:v>
                </c:pt>
                <c:pt idx="581">
                  <c:v>3.5772415890106997E-2</c:v>
                </c:pt>
                <c:pt idx="582">
                  <c:v>3.2183661427882003E-2</c:v>
                </c:pt>
                <c:pt idx="583">
                  <c:v>2.8002693024945999E-2</c:v>
                </c:pt>
                <c:pt idx="584">
                  <c:v>1.8464690746212001E-2</c:v>
                </c:pt>
                <c:pt idx="585">
                  <c:v>1.2506029692888001E-2</c:v>
                </c:pt>
                <c:pt idx="586">
                  <c:v>1.3099916636894001E-2</c:v>
                </c:pt>
                <c:pt idx="587">
                  <c:v>4.7629821030947001E-3</c:v>
                </c:pt>
                <c:pt idx="588">
                  <c:v>1.0716199321306999E-2</c:v>
                </c:pt>
                <c:pt idx="589">
                  <c:v>1.2500892920923001E-2</c:v>
                </c:pt>
                <c:pt idx="590">
                  <c:v>8.9280931378676008E-3</c:v>
                </c:pt>
                <c:pt idx="591">
                  <c:v>1.0712755320668E-2</c:v>
                </c:pt>
                <c:pt idx="592">
                  <c:v>1.6662501041406E-2</c:v>
                </c:pt>
                <c:pt idx="593">
                  <c:v>2.4394597489140999E-2</c:v>
                </c:pt>
                <c:pt idx="594">
                  <c:v>2.3793802904034E-2</c:v>
                </c:pt>
                <c:pt idx="595">
                  <c:v>2.0814624950194E-2</c:v>
                </c:pt>
                <c:pt idx="596">
                  <c:v>7.0160417632859004E-2</c:v>
                </c:pt>
                <c:pt idx="597">
                  <c:v>3.2678961878505997E-2</c:v>
                </c:pt>
                <c:pt idx="598">
                  <c:v>1.4255252169470999E-2</c:v>
                </c:pt>
                <c:pt idx="599">
                  <c:v>2.3161483047575999E-2</c:v>
                </c:pt>
                <c:pt idx="600">
                  <c:v>2.0781133106126001E-2</c:v>
                </c:pt>
                <c:pt idx="601">
                  <c:v>2.0183192149924999E-2</c:v>
                </c:pt>
                <c:pt idx="602">
                  <c:v>3.8577728187262003E-2</c:v>
                </c:pt>
                <c:pt idx="603">
                  <c:v>6.8819858088705999E-2</c:v>
                </c:pt>
                <c:pt idx="604">
                  <c:v>4.8615063555302998E-2</c:v>
                </c:pt>
                <c:pt idx="605">
                  <c:v>4.9184019341764001E-2</c:v>
                </c:pt>
                <c:pt idx="606">
                  <c:v>5.6859574619306998E-2</c:v>
                </c:pt>
                <c:pt idx="607">
                  <c:v>3.1965335369644E-2</c:v>
                </c:pt>
                <c:pt idx="608">
                  <c:v>2.1303413872073001E-2</c:v>
                </c:pt>
                <c:pt idx="609">
                  <c:v>3.2539950184294002E-2</c:v>
                </c:pt>
                <c:pt idx="610">
                  <c:v>3.1346479139804997E-2</c:v>
                </c:pt>
                <c:pt idx="611">
                  <c:v>2.3650306567099002E-3</c:v>
                </c:pt>
                <c:pt idx="612">
                  <c:v>1.8919797794660999E-2</c:v>
                </c:pt>
                <c:pt idx="613">
                  <c:v>2.1871878084969001E-2</c:v>
                </c:pt>
                <c:pt idx="614">
                  <c:v>4.7280206141699001E-3</c:v>
                </c:pt>
                <c:pt idx="615">
                  <c:v>5.3187717183178003E-2</c:v>
                </c:pt>
                <c:pt idx="616">
                  <c:v>8.5055108622462003E-2</c:v>
                </c:pt>
                <c:pt idx="617">
                  <c:v>0.16111327502566999</c:v>
                </c:pt>
                <c:pt idx="618">
                  <c:v>0.13257207501811999</c:v>
                </c:pt>
                <c:pt idx="619">
                  <c:v>6.2373487737137003E-2</c:v>
                </c:pt>
                <c:pt idx="620">
                  <c:v>4.2928550426344997E-2</c:v>
                </c:pt>
                <c:pt idx="621">
                  <c:v>2.2336779859278E-2</c:v>
                </c:pt>
                <c:pt idx="622">
                  <c:v>0.12870164138668999</c:v>
                </c:pt>
                <c:pt idx="623">
                  <c:v>0.15142622373518</c:v>
                </c:pt>
                <c:pt idx="624">
                  <c:v>4.5124767050715997E-2</c:v>
                </c:pt>
                <c:pt idx="625">
                  <c:v>2.5188179128957999E-2</c:v>
                </c:pt>
                <c:pt idx="626">
                  <c:v>1.581185068928E-2</c:v>
                </c:pt>
                <c:pt idx="627">
                  <c:v>3.1618701876628998E-2</c:v>
                </c:pt>
                <c:pt idx="628">
                  <c:v>-1.7560393118667E-3</c:v>
                </c:pt>
                <c:pt idx="629">
                  <c:v>7.0242805965956001E-3</c:v>
                </c:pt>
                <c:pt idx="630">
                  <c:v>5.2678404195541997E-3</c:v>
                </c:pt>
                <c:pt idx="631">
                  <c:v>5.2675629327449004E-3</c:v>
                </c:pt>
                <c:pt idx="632">
                  <c:v>-1.1705078833706001E-3</c:v>
                </c:pt>
                <c:pt idx="633">
                  <c:v>4.6820863376720997E-3</c:v>
                </c:pt>
                <c:pt idx="634">
                  <c:v>5.8523339107635999E-4</c:v>
                </c:pt>
                <c:pt idx="635">
                  <c:v>-2.9261498305759E-3</c:v>
                </c:pt>
                <c:pt idx="636">
                  <c:v>8.7787063698292998E-3</c:v>
                </c:pt>
                <c:pt idx="637">
                  <c:v>5.8519571870812E-3</c:v>
                </c:pt>
                <c:pt idx="638">
                  <c:v>3.3354204092619001E-2</c:v>
                </c:pt>
                <c:pt idx="639">
                  <c:v>2.3398654577362E-2</c:v>
                </c:pt>
                <c:pt idx="640">
                  <c:v>1.8129715188023001E-2</c:v>
                </c:pt>
                <c:pt idx="641">
                  <c:v>5.2625116213798001E-3</c:v>
                </c:pt>
                <c:pt idx="642">
                  <c:v>1.8125475062853998E-2</c:v>
                </c:pt>
                <c:pt idx="643">
                  <c:v>1.0522562126961E-2</c:v>
                </c:pt>
                <c:pt idx="644">
                  <c:v>1.9873859445051999E-2</c:v>
                </c:pt>
                <c:pt idx="645">
                  <c:v>2.9220456657297E-2</c:v>
                </c:pt>
                <c:pt idx="646">
                  <c:v>3.1548874464691998E-2</c:v>
                </c:pt>
                <c:pt idx="647">
                  <c:v>3.3291086749562999E-2</c:v>
                </c:pt>
                <c:pt idx="648">
                  <c:v>2.7441409671053001E-2</c:v>
                </c:pt>
                <c:pt idx="649">
                  <c:v>3.9691573128805002E-2</c:v>
                </c:pt>
                <c:pt idx="650">
                  <c:v>4.3176633272847001E-2</c:v>
                </c:pt>
                <c:pt idx="651">
                  <c:v>1.3413972693817E-2</c:v>
                </c:pt>
                <c:pt idx="652">
                  <c:v>2.6241209194920002E-2</c:v>
                </c:pt>
                <c:pt idx="653">
                  <c:v>1.9238504993267E-2</c:v>
                </c:pt>
                <c:pt idx="654">
                  <c:v>5.8287286377094998E-3</c:v>
                </c:pt>
                <c:pt idx="655">
                  <c:v>9.3254222667769997E-3</c:v>
                </c:pt>
                <c:pt idx="656">
                  <c:v>1.7483536336616E-3</c:v>
                </c:pt>
                <c:pt idx="657">
                  <c:v>1.6317681956723E-2</c:v>
                </c:pt>
                <c:pt idx="658">
                  <c:v>1.0488226965232E-2</c:v>
                </c:pt>
                <c:pt idx="659">
                  <c:v>0.19342923228403999</c:v>
                </c:pt>
                <c:pt idx="660">
                  <c:v>0.16339964296306</c:v>
                </c:pt>
                <c:pt idx="661">
                  <c:v>0.15616654668741001</c:v>
                </c:pt>
                <c:pt idx="662">
                  <c:v>0.14027277838640001</c:v>
                </c:pt>
                <c:pt idx="663">
                  <c:v>0.24773823098695999</c:v>
                </c:pt>
                <c:pt idx="664">
                  <c:v>0.17726094312060001</c:v>
                </c:pt>
                <c:pt idx="665">
                  <c:v>0.12219161027793</c:v>
                </c:pt>
                <c:pt idx="666">
                  <c:v>0.10419664958839001</c:v>
                </c:pt>
                <c:pt idx="667">
                  <c:v>7.5909621544531E-2</c:v>
                </c:pt>
                <c:pt idx="668">
                  <c:v>4.6545571562379998E-2</c:v>
                </c:pt>
                <c:pt idx="669">
                  <c:v>3.7334007260028002E-2</c:v>
                </c:pt>
                <c:pt idx="670">
                  <c:v>5.4544723802743E-2</c:v>
                </c:pt>
                <c:pt idx="671">
                  <c:v>3.3856677225358997E-2</c:v>
                </c:pt>
                <c:pt idx="672">
                  <c:v>3.8434400509399003E-2</c:v>
                </c:pt>
                <c:pt idx="673">
                  <c:v>2.2363667641493001E-2</c:v>
                </c:pt>
                <c:pt idx="674">
                  <c:v>1.0319384964656E-2</c:v>
                </c:pt>
                <c:pt idx="675">
                  <c:v>5.7324000985973004E-4</c:v>
                </c:pt>
                <c:pt idx="676">
                  <c:v>1.2611207924424E-2</c:v>
                </c:pt>
                <c:pt idx="677">
                  <c:v>5.1584799679028001E-3</c:v>
                </c:pt>
                <c:pt idx="678">
                  <c:v>-2.8656743791515998E-3</c:v>
                </c:pt>
                <c:pt idx="679">
                  <c:v>5.1583617043227002E-3</c:v>
                </c:pt>
                <c:pt idx="680">
                  <c:v>5.6165930205234998E-2</c:v>
                </c:pt>
                <c:pt idx="681">
                  <c:v>1.489280047657E-2</c:v>
                </c:pt>
                <c:pt idx="682">
                  <c:v>9.5643359086405005E-2</c:v>
                </c:pt>
                <c:pt idx="683">
                  <c:v>2.0025861970316E-2</c:v>
                </c:pt>
                <c:pt idx="684">
                  <c:v>1.2585164379407999E-2</c:v>
                </c:pt>
                <c:pt idx="685">
                  <c:v>2.1163294839016002E-2</c:v>
                </c:pt>
                <c:pt idx="686">
                  <c:v>-1.1437198343894001E-3</c:v>
                </c:pt>
                <c:pt idx="687">
                  <c:v>6.8623974929374002E-3</c:v>
                </c:pt>
                <c:pt idx="688">
                  <c:v>1.0864717117075999E-2</c:v>
                </c:pt>
                <c:pt idx="689">
                  <c:v>1.0863536824531001E-2</c:v>
                </c:pt>
                <c:pt idx="690">
                  <c:v>2.8585149443161001E-3</c:v>
                </c:pt>
                <c:pt idx="691">
                  <c:v>-6.2885531182648004E-3</c:v>
                </c:pt>
                <c:pt idx="692">
                  <c:v>2.0010291006804001E-2</c:v>
                </c:pt>
                <c:pt idx="693">
                  <c:v>1.2003772614249999E-2</c:v>
                </c:pt>
                <c:pt idx="694">
                  <c:v>1.1430792268212E-2</c:v>
                </c:pt>
                <c:pt idx="695">
                  <c:v>0.16915638965402999</c:v>
                </c:pt>
                <c:pt idx="696">
                  <c:v>9.1281477847125994E-2</c:v>
                </c:pt>
                <c:pt idx="697">
                  <c:v>7.2958584603458998E-2</c:v>
                </c:pt>
                <c:pt idx="698">
                  <c:v>5.1261605057812E-2</c:v>
                </c:pt>
                <c:pt idx="699">
                  <c:v>3.8711146533075003E-2</c:v>
                </c:pt>
                <c:pt idx="700">
                  <c:v>1.1950286806883001E-2</c:v>
                </c:pt>
                <c:pt idx="701">
                  <c:v>1.0810872323598E-2</c:v>
                </c:pt>
                <c:pt idx="702">
                  <c:v>1.8205816758454001E-2</c:v>
                </c:pt>
                <c:pt idx="703">
                  <c:v>1.2514220705347001E-2</c:v>
                </c:pt>
                <c:pt idx="704">
                  <c:v>6.2563274220517995E-2</c:v>
                </c:pt>
                <c:pt idx="705">
                  <c:v>4.6608917081599997E-2</c:v>
                </c:pt>
                <c:pt idx="706">
                  <c:v>4.9427886418126003E-2</c:v>
                </c:pt>
                <c:pt idx="707">
                  <c:v>5.9624874361871999E-2</c:v>
                </c:pt>
                <c:pt idx="708">
                  <c:v>3.1213466056774001E-2</c:v>
                </c:pt>
                <c:pt idx="709">
                  <c:v>6.6946176408847993E-2</c:v>
                </c:pt>
                <c:pt idx="710">
                  <c:v>5.6696091938383E-2</c:v>
                </c:pt>
                <c:pt idx="711">
                  <c:v>2.8898622498994001E-2</c:v>
                </c:pt>
                <c:pt idx="712">
                  <c:v>1.4161898827395001E-2</c:v>
                </c:pt>
                <c:pt idx="713">
                  <c:v>9.6287275919685004E-3</c:v>
                </c:pt>
                <c:pt idx="714">
                  <c:v>5.6634120925174998E-4</c:v>
                </c:pt>
                <c:pt idx="715">
                  <c:v>5.5501124180934003E-2</c:v>
                </c:pt>
                <c:pt idx="716">
                  <c:v>1.0754453192658E-2</c:v>
                </c:pt>
                <c:pt idx="717">
                  <c:v>1.8676778538684002E-2</c:v>
                </c:pt>
                <c:pt idx="718">
                  <c:v>7.9220022294778005E-3</c:v>
                </c:pt>
                <c:pt idx="719">
                  <c:v>6.2239372627124001E-3</c:v>
                </c:pt>
                <c:pt idx="720">
                  <c:v>1.9236427003417E-2</c:v>
                </c:pt>
                <c:pt idx="721">
                  <c:v>2.6020748718760998E-2</c:v>
                </c:pt>
                <c:pt idx="722">
                  <c:v>1.5834596330897999E-2</c:v>
                </c:pt>
                <c:pt idx="723">
                  <c:v>1.5832089383452999E-2</c:v>
                </c:pt>
                <c:pt idx="724">
                  <c:v>-5.6534225820312005E-4</c:v>
                </c:pt>
                <c:pt idx="725">
                  <c:v>3.3920727260392E-3</c:v>
                </c:pt>
                <c:pt idx="726">
                  <c:v>-3.9572839464297E-3</c:v>
                </c:pt>
                <c:pt idx="727">
                  <c:v>-1.8091156816409E-2</c:v>
                </c:pt>
                <c:pt idx="728">
                  <c:v>-2.4879841673735002E-2</c:v>
                </c:pt>
                <c:pt idx="729">
                  <c:v>-1.0180649977942E-2</c:v>
                </c:pt>
                <c:pt idx="730">
                  <c:v>0.11086725343349001</c:v>
                </c:pt>
                <c:pt idx="731">
                  <c:v>4.2941734846088001E-2</c:v>
                </c:pt>
                <c:pt idx="732">
                  <c:v>5.0830227041681001E-3</c:v>
                </c:pt>
                <c:pt idx="733">
                  <c:v>5.6475159401136999E-4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A47A-41CB-988F-79747FFF756A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Sheet1!$X$2:$X$735</c:f>
              <c:numCache>
                <c:formatCode>General</c:formatCode>
                <c:ptCount val="734"/>
                <c:pt idx="0">
                  <c:v>0.35663835244698</c:v>
                </c:pt>
                <c:pt idx="1">
                  <c:v>0.31161518996719001</c:v>
                </c:pt>
                <c:pt idx="2">
                  <c:v>0.42350486626709</c:v>
                </c:pt>
                <c:pt idx="3">
                  <c:v>0.22177586159348001</c:v>
                </c:pt>
                <c:pt idx="4">
                  <c:v>0.25315933215467001</c:v>
                </c:pt>
                <c:pt idx="5">
                  <c:v>0.34378409535377003</c:v>
                </c:pt>
                <c:pt idx="6">
                  <c:v>0.31183325127195</c:v>
                </c:pt>
                <c:pt idx="7">
                  <c:v>0.18065554101222001</c:v>
                </c:pt>
                <c:pt idx="8">
                  <c:v>0.67277746399643001</c:v>
                </c:pt>
                <c:pt idx="9">
                  <c:v>0.96299217033741003</c:v>
                </c:pt>
                <c:pt idx="10">
                  <c:v>0.41620266949937001</c:v>
                </c:pt>
                <c:pt idx="11">
                  <c:v>0.26602128170254002</c:v>
                </c:pt>
                <c:pt idx="12">
                  <c:v>0.27351654952444998</c:v>
                </c:pt>
                <c:pt idx="13">
                  <c:v>0.22635086594678999</c:v>
                </c:pt>
                <c:pt idx="14">
                  <c:v>0.15813188243104001</c:v>
                </c:pt>
                <c:pt idx="15">
                  <c:v>0.12573326052108</c:v>
                </c:pt>
                <c:pt idx="16">
                  <c:v>0.15878356831981999</c:v>
                </c:pt>
                <c:pt idx="17">
                  <c:v>0.21079026588117999</c:v>
                </c:pt>
                <c:pt idx="18">
                  <c:v>0.21188065444172</c:v>
                </c:pt>
                <c:pt idx="19">
                  <c:v>0.21033942924112001</c:v>
                </c:pt>
                <c:pt idx="20">
                  <c:v>0.15775073202449</c:v>
                </c:pt>
                <c:pt idx="21">
                  <c:v>0.29866613221913002</c:v>
                </c:pt>
                <c:pt idx="22">
                  <c:v>0.26498006133636998</c:v>
                </c:pt>
                <c:pt idx="23">
                  <c:v>0.21987210591987</c:v>
                </c:pt>
                <c:pt idx="24">
                  <c:v>0.40181823290759</c:v>
                </c:pt>
                <c:pt idx="25">
                  <c:v>0.23250506990222</c:v>
                </c:pt>
                <c:pt idx="26">
                  <c:v>0.18750563805612999</c:v>
                </c:pt>
                <c:pt idx="27">
                  <c:v>0.13205876615094</c:v>
                </c:pt>
                <c:pt idx="28">
                  <c:v>0.12717443665364001</c:v>
                </c:pt>
                <c:pt idx="29">
                  <c:v>0.10220904100977</c:v>
                </c:pt>
                <c:pt idx="30">
                  <c:v>8.3520774457595995E-2</c:v>
                </c:pt>
                <c:pt idx="31">
                  <c:v>8.9000251847235007E-2</c:v>
                </c:pt>
                <c:pt idx="32">
                  <c:v>8.0817988932839993E-2</c:v>
                </c:pt>
                <c:pt idx="33">
                  <c:v>8.1604997720174002E-2</c:v>
                </c:pt>
                <c:pt idx="34">
                  <c:v>6.0461937719945999E-2</c:v>
                </c:pt>
                <c:pt idx="35">
                  <c:v>6.9787085559392004E-2</c:v>
                </c:pt>
                <c:pt idx="36">
                  <c:v>0.17264510587269999</c:v>
                </c:pt>
                <c:pt idx="37">
                  <c:v>0.13435468362974001</c:v>
                </c:pt>
                <c:pt idx="38">
                  <c:v>0.16808895784846001</c:v>
                </c:pt>
                <c:pt idx="39">
                  <c:v>7.3851961732410001E-2</c:v>
                </c:pt>
                <c:pt idx="40">
                  <c:v>9.4519957032539001E-2</c:v>
                </c:pt>
                <c:pt idx="41">
                  <c:v>0.12886516267642001</c:v>
                </c:pt>
                <c:pt idx="42">
                  <c:v>0.12321376956070999</c:v>
                </c:pt>
                <c:pt idx="43">
                  <c:v>0.13106960807658999</c:v>
                </c:pt>
                <c:pt idx="44">
                  <c:v>0.15089050652491001</c:v>
                </c:pt>
                <c:pt idx="45">
                  <c:v>0.10779666145543999</c:v>
                </c:pt>
                <c:pt idx="46">
                  <c:v>0.13014027862614</c:v>
                </c:pt>
                <c:pt idx="47">
                  <c:v>0.1431778780745</c:v>
                </c:pt>
                <c:pt idx="48">
                  <c:v>0.18379274541983001</c:v>
                </c:pt>
                <c:pt idx="49">
                  <c:v>0.20455922605988</c:v>
                </c:pt>
                <c:pt idx="50">
                  <c:v>0.19788601848743001</c:v>
                </c:pt>
                <c:pt idx="51">
                  <c:v>0.10238950465955</c:v>
                </c:pt>
                <c:pt idx="52">
                  <c:v>9.9166337498181004E-2</c:v>
                </c:pt>
                <c:pt idx="53">
                  <c:v>0.17445953888682</c:v>
                </c:pt>
                <c:pt idx="54">
                  <c:v>0.14595906926214</c:v>
                </c:pt>
                <c:pt idx="55">
                  <c:v>8.5294732636208001E-2</c:v>
                </c:pt>
                <c:pt idx="56">
                  <c:v>8.1912448830575996E-2</c:v>
                </c:pt>
                <c:pt idx="57">
                  <c:v>0.63306182428451996</c:v>
                </c:pt>
                <c:pt idx="58">
                  <c:v>0.43725431400980003</c:v>
                </c:pt>
                <c:pt idx="59">
                  <c:v>0.20918919250518</c:v>
                </c:pt>
                <c:pt idx="60">
                  <c:v>0.16263513816844999</c:v>
                </c:pt>
                <c:pt idx="61">
                  <c:v>0.13079325497961999</c:v>
                </c:pt>
                <c:pt idx="62">
                  <c:v>0.10478277411886</c:v>
                </c:pt>
                <c:pt idx="63">
                  <c:v>0.18881806799889</c:v>
                </c:pt>
                <c:pt idx="64">
                  <c:v>0.13389134919878001</c:v>
                </c:pt>
                <c:pt idx="65">
                  <c:v>0.10109461767393001</c:v>
                </c:pt>
                <c:pt idx="66">
                  <c:v>8.6622842524529994E-2</c:v>
                </c:pt>
                <c:pt idx="67">
                  <c:v>0.35084242625231998</c:v>
                </c:pt>
                <c:pt idx="68">
                  <c:v>0.25893736939783002</c:v>
                </c:pt>
                <c:pt idx="69">
                  <c:v>7.6978116508288993E-2</c:v>
                </c:pt>
                <c:pt idx="70">
                  <c:v>6.5672277261525996E-2</c:v>
                </c:pt>
                <c:pt idx="71">
                  <c:v>9.2723791479847995E-2</c:v>
                </c:pt>
                <c:pt idx="72">
                  <c:v>7.5794640637156005E-2</c:v>
                </c:pt>
                <c:pt idx="73">
                  <c:v>6.2914000168305007E-2</c:v>
                </c:pt>
                <c:pt idx="74">
                  <c:v>0.16179156120846999</c:v>
                </c:pt>
                <c:pt idx="75">
                  <c:v>0.19631519183713</c:v>
                </c:pt>
                <c:pt idx="76">
                  <c:v>0.12410265005048</c:v>
                </c:pt>
                <c:pt idx="77">
                  <c:v>0.13311545972659999</c:v>
                </c:pt>
                <c:pt idx="78">
                  <c:v>0.21791565171706001</c:v>
                </c:pt>
                <c:pt idx="79">
                  <c:v>0.12192627630401</c:v>
                </c:pt>
                <c:pt idx="80">
                  <c:v>7.5367366327051002E-2</c:v>
                </c:pt>
                <c:pt idx="81">
                  <c:v>5.2122867272983001E-2</c:v>
                </c:pt>
                <c:pt idx="82">
                  <c:v>7.9827272006971997E-2</c:v>
                </c:pt>
                <c:pt idx="83">
                  <c:v>6.0564916287805998E-2</c:v>
                </c:pt>
                <c:pt idx="84">
                  <c:v>5.9934843111151999E-2</c:v>
                </c:pt>
                <c:pt idx="85">
                  <c:v>6.3061923250278998E-2</c:v>
                </c:pt>
                <c:pt idx="86">
                  <c:v>5.2946533878866997E-2</c:v>
                </c:pt>
                <c:pt idx="87">
                  <c:v>6.9307458548808001E-2</c:v>
                </c:pt>
                <c:pt idx="88">
                  <c:v>5.5052388563309997E-2</c:v>
                </c:pt>
                <c:pt idx="89">
                  <c:v>5.5416521222950002E-2</c:v>
                </c:pt>
                <c:pt idx="90">
                  <c:v>5.4203212772248002E-2</c:v>
                </c:pt>
                <c:pt idx="91">
                  <c:v>6.4417631125339006E-2</c:v>
                </c:pt>
                <c:pt idx="92">
                  <c:v>7.4022742306359995E-2</c:v>
                </c:pt>
                <c:pt idx="93">
                  <c:v>4.1115185470798003E-2</c:v>
                </c:pt>
                <c:pt idx="94">
                  <c:v>3.4412441965875E-2</c:v>
                </c:pt>
                <c:pt idx="95">
                  <c:v>3.7152652188272003E-2</c:v>
                </c:pt>
                <c:pt idx="96">
                  <c:v>3.9889880350008997E-2</c:v>
                </c:pt>
                <c:pt idx="97">
                  <c:v>7.935510229737E-2</c:v>
                </c:pt>
                <c:pt idx="98">
                  <c:v>0.19509016541447999</c:v>
                </c:pt>
                <c:pt idx="99">
                  <c:v>8.9127956403697001E-2</c:v>
                </c:pt>
                <c:pt idx="100">
                  <c:v>5.1863464048833997E-2</c:v>
                </c:pt>
                <c:pt idx="101">
                  <c:v>4.7141946160377E-2</c:v>
                </c:pt>
                <c:pt idx="102">
                  <c:v>0.27607080082038998</c:v>
                </c:pt>
                <c:pt idx="103">
                  <c:v>0.29149402875944003</c:v>
                </c:pt>
                <c:pt idx="104">
                  <c:v>0.21443707836771</c:v>
                </c:pt>
                <c:pt idx="105">
                  <c:v>0.3424039668421</c:v>
                </c:pt>
                <c:pt idx="106">
                  <c:v>0.18231452445488999</c:v>
                </c:pt>
                <c:pt idx="107">
                  <c:v>0.12100019105293</c:v>
                </c:pt>
                <c:pt idx="108">
                  <c:v>8.6351791028665997E-2</c:v>
                </c:pt>
                <c:pt idx="109">
                  <c:v>0.16119216725468999</c:v>
                </c:pt>
                <c:pt idx="110">
                  <c:v>6.3642463943947999E-2</c:v>
                </c:pt>
                <c:pt idx="111">
                  <c:v>0.17024579957880001</c:v>
                </c:pt>
                <c:pt idx="112">
                  <c:v>8.3059983503097998E-2</c:v>
                </c:pt>
                <c:pt idx="113">
                  <c:v>6.4207857125059997E-2</c:v>
                </c:pt>
                <c:pt idx="114">
                  <c:v>5.4398001831144002E-2</c:v>
                </c:pt>
                <c:pt idx="115">
                  <c:v>6.5471837537953007E-2</c:v>
                </c:pt>
                <c:pt idx="116">
                  <c:v>4.8019529217301002E-2</c:v>
                </c:pt>
                <c:pt idx="117">
                  <c:v>8.9109005554971005E-2</c:v>
                </c:pt>
                <c:pt idx="118">
                  <c:v>9.2468586472456996E-2</c:v>
                </c:pt>
                <c:pt idx="119">
                  <c:v>7.7494965690345002E-2</c:v>
                </c:pt>
                <c:pt idx="120">
                  <c:v>8.3347478881809003E-2</c:v>
                </c:pt>
                <c:pt idx="121">
                  <c:v>6.7842088011768997E-2</c:v>
                </c:pt>
                <c:pt idx="122">
                  <c:v>3.6373746914896997E-2</c:v>
                </c:pt>
                <c:pt idx="123">
                  <c:v>4.3213813190683001E-2</c:v>
                </c:pt>
                <c:pt idx="124">
                  <c:v>5.0426052572489999E-2</c:v>
                </c:pt>
                <c:pt idx="125">
                  <c:v>6.6947261914045E-2</c:v>
                </c:pt>
                <c:pt idx="126">
                  <c:v>5.6448961206069001E-2</c:v>
                </c:pt>
                <c:pt idx="127">
                  <c:v>6.3825422273553006E-2</c:v>
                </c:pt>
                <c:pt idx="128">
                  <c:v>4.4041824546482998E-2</c:v>
                </c:pt>
                <c:pt idx="129">
                  <c:v>3.5293849762051001E-2</c:v>
                </c:pt>
                <c:pt idx="130">
                  <c:v>1.3088260399476E-2</c:v>
                </c:pt>
                <c:pt idx="131">
                  <c:v>2.9017996847849E-2</c:v>
                </c:pt>
                <c:pt idx="132">
                  <c:v>2.9388789030208001E-2</c:v>
                </c:pt>
                <c:pt idx="133">
                  <c:v>9.3258297050422004E-2</c:v>
                </c:pt>
                <c:pt idx="134">
                  <c:v>7.0257300794039995E-2</c:v>
                </c:pt>
                <c:pt idx="135">
                  <c:v>4.1254281551009998E-2</c:v>
                </c:pt>
                <c:pt idx="136">
                  <c:v>3.9723975121441997E-2</c:v>
                </c:pt>
                <c:pt idx="137">
                  <c:v>6.8071202477791998E-2</c:v>
                </c:pt>
                <c:pt idx="138">
                  <c:v>7.0292393682755E-2</c:v>
                </c:pt>
                <c:pt idx="139">
                  <c:v>7.4774825808644002E-2</c:v>
                </c:pt>
                <c:pt idx="140">
                  <c:v>5.6605268818421997E-2</c:v>
                </c:pt>
                <c:pt idx="141">
                  <c:v>0.23930482796076</c:v>
                </c:pt>
                <c:pt idx="142">
                  <c:v>0.13676853759254001</c:v>
                </c:pt>
                <c:pt idx="143">
                  <c:v>8.7171837484641995E-2</c:v>
                </c:pt>
                <c:pt idx="144">
                  <c:v>6.0253854557331003E-2</c:v>
                </c:pt>
                <c:pt idx="145">
                  <c:v>8.0102501186530006E-2</c:v>
                </c:pt>
                <c:pt idx="146">
                  <c:v>7.7039291913311006E-2</c:v>
                </c:pt>
                <c:pt idx="147">
                  <c:v>0.11818581957464</c:v>
                </c:pt>
                <c:pt idx="148">
                  <c:v>0.15190744870316999</c:v>
                </c:pt>
                <c:pt idx="149">
                  <c:v>7.4717753685452998E-2</c:v>
                </c:pt>
                <c:pt idx="150">
                  <c:v>0.12057907822334001</c:v>
                </c:pt>
                <c:pt idx="151">
                  <c:v>0.16405850923015999</c:v>
                </c:pt>
                <c:pt idx="152">
                  <c:v>0.15969505317585</c:v>
                </c:pt>
                <c:pt idx="153">
                  <c:v>0.10926687132525</c:v>
                </c:pt>
                <c:pt idx="154">
                  <c:v>0.13346450846451</c:v>
                </c:pt>
                <c:pt idx="155">
                  <c:v>0.21893114884167</c:v>
                </c:pt>
                <c:pt idx="156">
                  <c:v>0.13484517775887001</c:v>
                </c:pt>
                <c:pt idx="157">
                  <c:v>0.10233693975605</c:v>
                </c:pt>
                <c:pt idx="158">
                  <c:v>0.19025545162141999</c:v>
                </c:pt>
                <c:pt idx="159">
                  <c:v>0.23925560012819</c:v>
                </c:pt>
                <c:pt idx="160">
                  <c:v>0.18429606436949</c:v>
                </c:pt>
                <c:pt idx="161">
                  <c:v>0.14250709784387</c:v>
                </c:pt>
                <c:pt idx="162">
                  <c:v>0.15072901194659999</c:v>
                </c:pt>
                <c:pt idx="163">
                  <c:v>0.12947209035250001</c:v>
                </c:pt>
                <c:pt idx="164">
                  <c:v>0.13807109565624001</c:v>
                </c:pt>
                <c:pt idx="165">
                  <c:v>0.14864125478753001</c:v>
                </c:pt>
                <c:pt idx="166">
                  <c:v>0.10944884040684</c:v>
                </c:pt>
                <c:pt idx="167">
                  <c:v>9.9324014582075001E-2</c:v>
                </c:pt>
                <c:pt idx="168">
                  <c:v>0.10631299271983</c:v>
                </c:pt>
                <c:pt idx="169">
                  <c:v>8.9135458666381007E-2</c:v>
                </c:pt>
                <c:pt idx="170">
                  <c:v>6.3844683297722998E-2</c:v>
                </c:pt>
                <c:pt idx="171">
                  <c:v>5.5465931954539999E-2</c:v>
                </c:pt>
                <c:pt idx="172">
                  <c:v>5.543518431293E-2</c:v>
                </c:pt>
                <c:pt idx="173">
                  <c:v>6.8440816799505005E-2</c:v>
                </c:pt>
                <c:pt idx="174">
                  <c:v>7.0927118766737005E-2</c:v>
                </c:pt>
                <c:pt idx="175">
                  <c:v>7.1419272716752996E-2</c:v>
                </c:pt>
                <c:pt idx="176">
                  <c:v>6.4321811417844002E-2</c:v>
                </c:pt>
                <c:pt idx="177">
                  <c:v>6.5363843682909997E-2</c:v>
                </c:pt>
                <c:pt idx="178">
                  <c:v>4.0780605754396002E-2</c:v>
                </c:pt>
                <c:pt idx="179">
                  <c:v>8.0806477504955995E-2</c:v>
                </c:pt>
                <c:pt idx="180">
                  <c:v>0.10687399861947</c:v>
                </c:pt>
                <c:pt idx="181">
                  <c:v>7.7054362933251005E-2</c:v>
                </c:pt>
                <c:pt idx="182">
                  <c:v>0.28243505792617002</c:v>
                </c:pt>
                <c:pt idx="183">
                  <c:v>0.22369719257331999</c:v>
                </c:pt>
                <c:pt idx="184">
                  <c:v>0.10470791860346</c:v>
                </c:pt>
                <c:pt idx="185">
                  <c:v>8.3321115287099998E-2</c:v>
                </c:pt>
                <c:pt idx="186">
                  <c:v>8.2715793535661997E-2</c:v>
                </c:pt>
                <c:pt idx="187">
                  <c:v>0.11620621515821999</c:v>
                </c:pt>
                <c:pt idx="188">
                  <c:v>0.10715648412622</c:v>
                </c:pt>
                <c:pt idx="189">
                  <c:v>0.16599490972691</c:v>
                </c:pt>
                <c:pt idx="190">
                  <c:v>0.1218005138737</c:v>
                </c:pt>
                <c:pt idx="191">
                  <c:v>9.0750870213823998E-2</c:v>
                </c:pt>
                <c:pt idx="192">
                  <c:v>6.5473011456889996E-2</c:v>
                </c:pt>
                <c:pt idx="193">
                  <c:v>5.7982835662104E-2</c:v>
                </c:pt>
                <c:pt idx="194">
                  <c:v>5.0506214036473998E-2</c:v>
                </c:pt>
                <c:pt idx="195">
                  <c:v>6.3587992319846007E-2</c:v>
                </c:pt>
                <c:pt idx="196">
                  <c:v>7.2044196547896996E-2</c:v>
                </c:pt>
                <c:pt idx="197">
                  <c:v>6.1909866310066002E-2</c:v>
                </c:pt>
                <c:pt idx="198">
                  <c:v>5.6921836772213998E-2</c:v>
                </c:pt>
                <c:pt idx="199">
                  <c:v>5.7772830868713002E-2</c:v>
                </c:pt>
                <c:pt idx="200">
                  <c:v>5.6503459954056E-2</c:v>
                </c:pt>
                <c:pt idx="201">
                  <c:v>5.5589183580190001E-2</c:v>
                </c:pt>
                <c:pt idx="202">
                  <c:v>5.2207163669457997E-2</c:v>
                </c:pt>
                <c:pt idx="203">
                  <c:v>0.22017811686892</c:v>
                </c:pt>
                <c:pt idx="204">
                  <c:v>0.39611832187955998</c:v>
                </c:pt>
                <c:pt idx="205">
                  <c:v>0.23091653541099999</c:v>
                </c:pt>
                <c:pt idx="206">
                  <c:v>0.18948166974604</c:v>
                </c:pt>
                <c:pt idx="207">
                  <c:v>0.10450633406086</c:v>
                </c:pt>
                <c:pt idx="208">
                  <c:v>0.13803440402948999</c:v>
                </c:pt>
                <c:pt idx="209">
                  <c:v>0.11539224661568</c:v>
                </c:pt>
                <c:pt idx="210">
                  <c:v>8.9008648789604003E-2</c:v>
                </c:pt>
                <c:pt idx="211">
                  <c:v>0.10247734642726999</c:v>
                </c:pt>
                <c:pt idx="212">
                  <c:v>0.11573290857446999</c:v>
                </c:pt>
                <c:pt idx="213">
                  <c:v>6.8804874920709996E-2</c:v>
                </c:pt>
                <c:pt idx="214">
                  <c:v>6.4427744803780995E-2</c:v>
                </c:pt>
                <c:pt idx="215">
                  <c:v>9.9867938929976002E-2</c:v>
                </c:pt>
                <c:pt idx="216">
                  <c:v>0.59169346751046004</c:v>
                </c:pt>
                <c:pt idx="217">
                  <c:v>0.20420721875955999</c:v>
                </c:pt>
                <c:pt idx="218">
                  <c:v>8.1996740715327004E-2</c:v>
                </c:pt>
                <c:pt idx="219">
                  <c:v>5.6219447815326E-2</c:v>
                </c:pt>
                <c:pt idx="220">
                  <c:v>4.7280027956886003E-2</c:v>
                </c:pt>
                <c:pt idx="221">
                  <c:v>4.5716673059009998E-2</c:v>
                </c:pt>
                <c:pt idx="222">
                  <c:v>4.7920670752473998E-2</c:v>
                </c:pt>
                <c:pt idx="223">
                  <c:v>5.8845767637906998E-2</c:v>
                </c:pt>
                <c:pt idx="224">
                  <c:v>0.18412679959584</c:v>
                </c:pt>
                <c:pt idx="225">
                  <c:v>0.26791808873720002</c:v>
                </c:pt>
                <c:pt idx="226">
                  <c:v>0.17410691492078001</c:v>
                </c:pt>
                <c:pt idx="227">
                  <c:v>0.11875778339192</c:v>
                </c:pt>
                <c:pt idx="228">
                  <c:v>0.10249587640762001</c:v>
                </c:pt>
                <c:pt idx="229">
                  <c:v>0.12866674803694</c:v>
                </c:pt>
                <c:pt idx="230">
                  <c:v>0.12663907018479001</c:v>
                </c:pt>
                <c:pt idx="231">
                  <c:v>0.12952250834033999</c:v>
                </c:pt>
                <c:pt idx="232">
                  <c:v>9.1527925305107005E-2</c:v>
                </c:pt>
                <c:pt idx="233">
                  <c:v>0.14475857542715001</c:v>
                </c:pt>
                <c:pt idx="234">
                  <c:v>0.12349027661485</c:v>
                </c:pt>
                <c:pt idx="235">
                  <c:v>0.10533365191435</c:v>
                </c:pt>
                <c:pt idx="236">
                  <c:v>0.12085496060027</c:v>
                </c:pt>
                <c:pt idx="237">
                  <c:v>0.1054315727268</c:v>
                </c:pt>
                <c:pt idx="238">
                  <c:v>9.9618464634606996E-2</c:v>
                </c:pt>
                <c:pt idx="239">
                  <c:v>0.10571834020529999</c:v>
                </c:pt>
                <c:pt idx="240">
                  <c:v>7.0460251046025005E-2</c:v>
                </c:pt>
                <c:pt idx="241">
                  <c:v>5.5860222337065002E-2</c:v>
                </c:pt>
                <c:pt idx="242">
                  <c:v>6.4688134658297994E-2</c:v>
                </c:pt>
                <c:pt idx="243">
                  <c:v>0.19093214308385001</c:v>
                </c:pt>
                <c:pt idx="244">
                  <c:v>0.19857115466375</c:v>
                </c:pt>
                <c:pt idx="245">
                  <c:v>0.16423284790074999</c:v>
                </c:pt>
                <c:pt idx="246">
                  <c:v>0.21679073298525001</c:v>
                </c:pt>
                <c:pt idx="247">
                  <c:v>0.13327410039981999</c:v>
                </c:pt>
                <c:pt idx="248">
                  <c:v>9.5683958203658007E-2</c:v>
                </c:pt>
                <c:pt idx="249">
                  <c:v>6.0861655503184002E-2</c:v>
                </c:pt>
                <c:pt idx="250">
                  <c:v>7.9997619905522996E-2</c:v>
                </c:pt>
                <c:pt idx="251">
                  <c:v>7.0519998282417007E-2</c:v>
                </c:pt>
                <c:pt idx="252">
                  <c:v>6.3538797449866E-2</c:v>
                </c:pt>
                <c:pt idx="253">
                  <c:v>0.10060793582203</c:v>
                </c:pt>
                <c:pt idx="254">
                  <c:v>8.7819891782166995E-2</c:v>
                </c:pt>
                <c:pt idx="255">
                  <c:v>7.2433110491770994E-2</c:v>
                </c:pt>
                <c:pt idx="256">
                  <c:v>5.2804998215158001E-2</c:v>
                </c:pt>
                <c:pt idx="257">
                  <c:v>8.0727633841813001E-2</c:v>
                </c:pt>
                <c:pt idx="258">
                  <c:v>6.2427202489202999E-2</c:v>
                </c:pt>
                <c:pt idx="259">
                  <c:v>5.0731502292768002E-2</c:v>
                </c:pt>
                <c:pt idx="260">
                  <c:v>4.3649634557383001E-2</c:v>
                </c:pt>
                <c:pt idx="261">
                  <c:v>3.4281177829099001E-2</c:v>
                </c:pt>
                <c:pt idx="262">
                  <c:v>3.1154027149915001E-2</c:v>
                </c:pt>
                <c:pt idx="263">
                  <c:v>3.9504116787937998E-2</c:v>
                </c:pt>
                <c:pt idx="264">
                  <c:v>2.1137007130872E-2</c:v>
                </c:pt>
                <c:pt idx="265">
                  <c:v>2.7849084174675999E-2</c:v>
                </c:pt>
                <c:pt idx="266">
                  <c:v>3.6193729804799998E-2</c:v>
                </c:pt>
                <c:pt idx="267">
                  <c:v>5.3370528990346999E-2</c:v>
                </c:pt>
                <c:pt idx="268">
                  <c:v>5.2360304344268999E-2</c:v>
                </c:pt>
                <c:pt idx="269">
                  <c:v>2.2405023958657001E-2</c:v>
                </c:pt>
                <c:pt idx="270">
                  <c:v>1.7821901972998998E-2</c:v>
                </c:pt>
                <c:pt idx="271">
                  <c:v>6.1793381242275999E-2</c:v>
                </c:pt>
                <c:pt idx="272">
                  <c:v>9.018222691286E-2</c:v>
                </c:pt>
                <c:pt idx="273">
                  <c:v>9.3039047018995999E-2</c:v>
                </c:pt>
                <c:pt idx="274">
                  <c:v>0.11937066221364</c:v>
                </c:pt>
                <c:pt idx="275">
                  <c:v>7.8834038061855002E-2</c:v>
                </c:pt>
                <c:pt idx="276">
                  <c:v>5.6963179001094003E-2</c:v>
                </c:pt>
                <c:pt idx="277">
                  <c:v>2.6838781877152999E-2</c:v>
                </c:pt>
                <c:pt idx="278">
                  <c:v>6.455840909867E-2</c:v>
                </c:pt>
                <c:pt idx="279">
                  <c:v>5.1515900049402999E-2</c:v>
                </c:pt>
                <c:pt idx="280">
                  <c:v>2.6150755042141999E-2</c:v>
                </c:pt>
                <c:pt idx="281">
                  <c:v>4.0596146289024998E-2</c:v>
                </c:pt>
                <c:pt idx="282">
                  <c:v>5.0643431287252003E-2</c:v>
                </c:pt>
                <c:pt idx="283">
                  <c:v>3.6016509189076999E-2</c:v>
                </c:pt>
                <c:pt idx="284">
                  <c:v>1.9623552154861001E-2</c:v>
                </c:pt>
                <c:pt idx="285">
                  <c:v>4.1671598616568002E-2</c:v>
                </c:pt>
                <c:pt idx="286">
                  <c:v>7.2773362032079E-2</c:v>
                </c:pt>
                <c:pt idx="287">
                  <c:v>9.2965552537684001E-2</c:v>
                </c:pt>
                <c:pt idx="288">
                  <c:v>0.17443168119454999</c:v>
                </c:pt>
                <c:pt idx="289">
                  <c:v>0.26587625285703997</c:v>
                </c:pt>
                <c:pt idx="290">
                  <c:v>0.18349333286076999</c:v>
                </c:pt>
                <c:pt idx="291">
                  <c:v>0.15807162268641001</c:v>
                </c:pt>
                <c:pt idx="292">
                  <c:v>0.13566603998054</c:v>
                </c:pt>
                <c:pt idx="293">
                  <c:v>0.11207347145574</c:v>
                </c:pt>
                <c:pt idx="294">
                  <c:v>9.3370083456518996E-2</c:v>
                </c:pt>
                <c:pt idx="295">
                  <c:v>9.6643092578963002E-2</c:v>
                </c:pt>
                <c:pt idx="296">
                  <c:v>6.4739507404280999E-2</c:v>
                </c:pt>
                <c:pt idx="297">
                  <c:v>7.5081191522535007E-2</c:v>
                </c:pt>
                <c:pt idx="298">
                  <c:v>6.2893182155576002E-2</c:v>
                </c:pt>
                <c:pt idx="299">
                  <c:v>7.7689665679193998E-2</c:v>
                </c:pt>
                <c:pt idx="300">
                  <c:v>8.6874740969809003E-2</c:v>
                </c:pt>
                <c:pt idx="301">
                  <c:v>0.14604585234556999</c:v>
                </c:pt>
                <c:pt idx="302">
                  <c:v>0.17859357953696001</c:v>
                </c:pt>
                <c:pt idx="303">
                  <c:v>0.10096440052387</c:v>
                </c:pt>
                <c:pt idx="304">
                  <c:v>7.4853979234364001E-2</c:v>
                </c:pt>
                <c:pt idx="305">
                  <c:v>5.7524725331322003E-2</c:v>
                </c:pt>
                <c:pt idx="306">
                  <c:v>6.9845231835488006E-2</c:v>
                </c:pt>
                <c:pt idx="307">
                  <c:v>6.1249974281341997E-2</c:v>
                </c:pt>
                <c:pt idx="308">
                  <c:v>6.0421622715998997E-2</c:v>
                </c:pt>
                <c:pt idx="309">
                  <c:v>7.5086230607992993E-2</c:v>
                </c:pt>
                <c:pt idx="310">
                  <c:v>5.5759057687720999E-2</c:v>
                </c:pt>
                <c:pt idx="311">
                  <c:v>7.3882993334744004E-2</c:v>
                </c:pt>
                <c:pt idx="312">
                  <c:v>8.6448693962157999E-2</c:v>
                </c:pt>
                <c:pt idx="313">
                  <c:v>7.0454724564584001E-2</c:v>
                </c:pt>
                <c:pt idx="314">
                  <c:v>5.2134440704555002E-2</c:v>
                </c:pt>
                <c:pt idx="315">
                  <c:v>5.2264698659379001E-2</c:v>
                </c:pt>
                <c:pt idx="316">
                  <c:v>6.1048524136195E-2</c:v>
                </c:pt>
                <c:pt idx="317">
                  <c:v>5.8180857554391001E-2</c:v>
                </c:pt>
                <c:pt idx="318">
                  <c:v>6.7576274755704005E-2</c:v>
                </c:pt>
                <c:pt idx="319">
                  <c:v>0.30325968829112998</c:v>
                </c:pt>
                <c:pt idx="320">
                  <c:v>7.6877429819988005E-2</c:v>
                </c:pt>
                <c:pt idx="321">
                  <c:v>5.5227873648638001E-2</c:v>
                </c:pt>
                <c:pt idx="322">
                  <c:v>0.13306792718947999</c:v>
                </c:pt>
                <c:pt idx="323">
                  <c:v>0.21674833769016</c:v>
                </c:pt>
                <c:pt idx="324">
                  <c:v>0.10097201143103</c:v>
                </c:pt>
                <c:pt idx="325">
                  <c:v>7.3628990831400995E-2</c:v>
                </c:pt>
                <c:pt idx="326">
                  <c:v>5.4597803954995999E-2</c:v>
                </c:pt>
                <c:pt idx="327">
                  <c:v>6.6227842433702E-2</c:v>
                </c:pt>
                <c:pt idx="328">
                  <c:v>6.5251841034086003E-2</c:v>
                </c:pt>
                <c:pt idx="329">
                  <c:v>7.0488138119487995E-2</c:v>
                </c:pt>
                <c:pt idx="330">
                  <c:v>7.8351180853144006E-2</c:v>
                </c:pt>
                <c:pt idx="331">
                  <c:v>6.2476842485492998E-2</c:v>
                </c:pt>
                <c:pt idx="332">
                  <c:v>6.1973035532239998E-2</c:v>
                </c:pt>
                <c:pt idx="333">
                  <c:v>5.9457266637969998E-2</c:v>
                </c:pt>
                <c:pt idx="334">
                  <c:v>5.6017554230254001E-2</c:v>
                </c:pt>
                <c:pt idx="335">
                  <c:v>8.9856291796321999E-2</c:v>
                </c:pt>
                <c:pt idx="336">
                  <c:v>9.1629852480572996E-2</c:v>
                </c:pt>
                <c:pt idx="337">
                  <c:v>5.2797169330710998E-2</c:v>
                </c:pt>
                <c:pt idx="338">
                  <c:v>3.2247910829126002E-2</c:v>
                </c:pt>
                <c:pt idx="339">
                  <c:v>5.0438599873825998E-2</c:v>
                </c:pt>
                <c:pt idx="340">
                  <c:v>3.8388011840157998E-2</c:v>
                </c:pt>
                <c:pt idx="341">
                  <c:v>5.1164374800620999E-2</c:v>
                </c:pt>
                <c:pt idx="342">
                  <c:v>4.7133410656771998E-2</c:v>
                </c:pt>
                <c:pt idx="343">
                  <c:v>6.3738689846611005E-2</c:v>
                </c:pt>
                <c:pt idx="344">
                  <c:v>9.8470476550947997E-2</c:v>
                </c:pt>
                <c:pt idx="345">
                  <c:v>0.11881687291821</c:v>
                </c:pt>
                <c:pt idx="346">
                  <c:v>8.0140752954614994E-2</c:v>
                </c:pt>
                <c:pt idx="347">
                  <c:v>5.2310562131448003E-2</c:v>
                </c:pt>
                <c:pt idx="348">
                  <c:v>4.1550588224470997E-2</c:v>
                </c:pt>
                <c:pt idx="349">
                  <c:v>4.0000735645712999E-2</c:v>
                </c:pt>
                <c:pt idx="350">
                  <c:v>5.3772583336014E-2</c:v>
                </c:pt>
                <c:pt idx="351">
                  <c:v>0.17485836778441</c:v>
                </c:pt>
                <c:pt idx="352">
                  <c:v>9.8434524228038001E-2</c:v>
                </c:pt>
                <c:pt idx="353">
                  <c:v>9.5436457643009995E-2</c:v>
                </c:pt>
                <c:pt idx="354">
                  <c:v>0.10221033666864</c:v>
                </c:pt>
                <c:pt idx="355">
                  <c:v>7.8027251627219005E-2</c:v>
                </c:pt>
                <c:pt idx="356">
                  <c:v>6.1977210050966999E-2</c:v>
                </c:pt>
                <c:pt idx="357">
                  <c:v>4.7785725155988001E-2</c:v>
                </c:pt>
                <c:pt idx="358">
                  <c:v>2.9813785529362001E-2</c:v>
                </c:pt>
                <c:pt idx="359">
                  <c:v>2.2505740484481999E-2</c:v>
                </c:pt>
                <c:pt idx="360">
                  <c:v>2.0220202566902001E-2</c:v>
                </c:pt>
                <c:pt idx="361">
                  <c:v>2.3712134684925001E-2</c:v>
                </c:pt>
                <c:pt idx="362">
                  <c:v>2.0059357462309E-2</c:v>
                </c:pt>
                <c:pt idx="363">
                  <c:v>2.6740445988097002E-2</c:v>
                </c:pt>
                <c:pt idx="364">
                  <c:v>2.4910572563434999E-2</c:v>
                </c:pt>
                <c:pt idx="365">
                  <c:v>2.4600656928653999E-2</c:v>
                </c:pt>
                <c:pt idx="366">
                  <c:v>2.1558235321802E-2</c:v>
                </c:pt>
                <c:pt idx="367">
                  <c:v>2.1705374584676002E-2</c:v>
                </c:pt>
                <c:pt idx="368">
                  <c:v>2.5494486817225999E-2</c:v>
                </c:pt>
                <c:pt idx="369">
                  <c:v>4.4148837717369001E-2</c:v>
                </c:pt>
                <c:pt idx="370">
                  <c:v>3.9428289797929998E-2</c:v>
                </c:pt>
                <c:pt idx="371">
                  <c:v>5.7906425036191998E-2</c:v>
                </c:pt>
                <c:pt idx="372">
                  <c:v>6.0902908341122997E-2</c:v>
                </c:pt>
                <c:pt idx="373">
                  <c:v>2.6950545748550998E-2</c:v>
                </c:pt>
                <c:pt idx="374">
                  <c:v>5.5551603201104E-2</c:v>
                </c:pt>
                <c:pt idx="375">
                  <c:v>7.1859294961982997E-2</c:v>
                </c:pt>
                <c:pt idx="376">
                  <c:v>5.1852714104089002E-2</c:v>
                </c:pt>
                <c:pt idx="377">
                  <c:v>4.2911191964123997E-2</c:v>
                </c:pt>
                <c:pt idx="378">
                  <c:v>2.5373197445765001E-2</c:v>
                </c:pt>
                <c:pt idx="379">
                  <c:v>3.8503119507642999E-2</c:v>
                </c:pt>
                <c:pt idx="380">
                  <c:v>5.6298572612328998E-2</c:v>
                </c:pt>
                <c:pt idx="381">
                  <c:v>0.10016412434833</c:v>
                </c:pt>
                <c:pt idx="382">
                  <c:v>5.621059230593E-2</c:v>
                </c:pt>
                <c:pt idx="383">
                  <c:v>4.4581737452725999E-2</c:v>
                </c:pt>
                <c:pt idx="384">
                  <c:v>3.9292730844793997E-2</c:v>
                </c:pt>
                <c:pt idx="385">
                  <c:v>6.6816552446478994E-2</c:v>
                </c:pt>
                <c:pt idx="386">
                  <c:v>6.2109933077674997E-2</c:v>
                </c:pt>
                <c:pt idx="387">
                  <c:v>4.7643166211526998E-2</c:v>
                </c:pt>
                <c:pt idx="388">
                  <c:v>3.0044465809397999E-2</c:v>
                </c:pt>
                <c:pt idx="389">
                  <c:v>8.1396047335855995E-2</c:v>
                </c:pt>
                <c:pt idx="390">
                  <c:v>5.9421807803463997E-2</c:v>
                </c:pt>
                <c:pt idx="391">
                  <c:v>4.0940706459633998E-2</c:v>
                </c:pt>
                <c:pt idx="392">
                  <c:v>3.7026432675602003E-2</c:v>
                </c:pt>
                <c:pt idx="393">
                  <c:v>2.8621178473277002E-2</c:v>
                </c:pt>
                <c:pt idx="394">
                  <c:v>1.1385273149182E-2</c:v>
                </c:pt>
                <c:pt idx="395">
                  <c:v>1.1533766224039999E-2</c:v>
                </c:pt>
                <c:pt idx="396">
                  <c:v>1.3179926971222999E-2</c:v>
                </c:pt>
                <c:pt idx="397">
                  <c:v>1.7970259220989E-2</c:v>
                </c:pt>
                <c:pt idx="398">
                  <c:v>2.6501369986075999E-2</c:v>
                </c:pt>
                <c:pt idx="399">
                  <c:v>3.0086802670989999E-2</c:v>
                </c:pt>
                <c:pt idx="400">
                  <c:v>4.8483542530841001E-2</c:v>
                </c:pt>
                <c:pt idx="401">
                  <c:v>3.5597195299974002E-2</c:v>
                </c:pt>
                <c:pt idx="402">
                  <c:v>2.6165094269097001E-2</c:v>
                </c:pt>
                <c:pt idx="403">
                  <c:v>2.7653007077674999E-2</c:v>
                </c:pt>
                <c:pt idx="404">
                  <c:v>3.5117081845216003E-2</c:v>
                </c:pt>
                <c:pt idx="405">
                  <c:v>6.6176195989094994E-2</c:v>
                </c:pt>
                <c:pt idx="406">
                  <c:v>8.3001427146841E-2</c:v>
                </c:pt>
                <c:pt idx="407">
                  <c:v>6.6674224073123997E-2</c:v>
                </c:pt>
                <c:pt idx="408">
                  <c:v>4.0842427232656998E-2</c:v>
                </c:pt>
                <c:pt idx="409">
                  <c:v>2.0412876502096999E-2</c:v>
                </c:pt>
                <c:pt idx="410">
                  <c:v>2.1302522635792E-2</c:v>
                </c:pt>
                <c:pt idx="411">
                  <c:v>1.9510742078415001E-2</c:v>
                </c:pt>
                <c:pt idx="412">
                  <c:v>3.8716056442054003E-2</c:v>
                </c:pt>
                <c:pt idx="413">
                  <c:v>7.8592948069114002E-2</c:v>
                </c:pt>
                <c:pt idx="414">
                  <c:v>4.4471282557738002E-2</c:v>
                </c:pt>
                <c:pt idx="415">
                  <c:v>5.0100870744213002E-2</c:v>
                </c:pt>
                <c:pt idx="416">
                  <c:v>4.5766590389016003E-2</c:v>
                </c:pt>
                <c:pt idx="417">
                  <c:v>5.2577797317047002E-2</c:v>
                </c:pt>
                <c:pt idx="418">
                  <c:v>4.1119763910208003E-2</c:v>
                </c:pt>
                <c:pt idx="419">
                  <c:v>3.1902943825593E-2</c:v>
                </c:pt>
                <c:pt idx="420">
                  <c:v>2.6255907579204998E-2</c:v>
                </c:pt>
                <c:pt idx="421">
                  <c:v>8.8683115061150994E-2</c:v>
                </c:pt>
                <c:pt idx="422">
                  <c:v>7.9862618515978007E-2</c:v>
                </c:pt>
                <c:pt idx="423">
                  <c:v>5.6555056791937001E-2</c:v>
                </c:pt>
                <c:pt idx="424">
                  <c:v>3.5511889084532997E-2</c:v>
                </c:pt>
                <c:pt idx="425">
                  <c:v>3.4611800553197E-2</c:v>
                </c:pt>
                <c:pt idx="426">
                  <c:v>4.1992949916014002E-2</c:v>
                </c:pt>
                <c:pt idx="427">
                  <c:v>3.7836911089170998E-2</c:v>
                </c:pt>
                <c:pt idx="428">
                  <c:v>3.0583118118797999E-2</c:v>
                </c:pt>
                <c:pt idx="429">
                  <c:v>2.4222695188398001E-2</c:v>
                </c:pt>
                <c:pt idx="430">
                  <c:v>2.6136455926109001E-2</c:v>
                </c:pt>
                <c:pt idx="431">
                  <c:v>1.5943500956609999E-2</c:v>
                </c:pt>
                <c:pt idx="432">
                  <c:v>2.5830258302582999E-2</c:v>
                </c:pt>
                <c:pt idx="433">
                  <c:v>2.3610137602832999E-2</c:v>
                </c:pt>
                <c:pt idx="434">
                  <c:v>3.3784032987378997E-2</c:v>
                </c:pt>
                <c:pt idx="435">
                  <c:v>6.1941055711554997E-2</c:v>
                </c:pt>
                <c:pt idx="436">
                  <c:v>8.9169383507938002E-2</c:v>
                </c:pt>
                <c:pt idx="437">
                  <c:v>5.0950611775481998E-2</c:v>
                </c:pt>
                <c:pt idx="438">
                  <c:v>3.0613671653652998E-2</c:v>
                </c:pt>
                <c:pt idx="439">
                  <c:v>2.9868622203126999E-2</c:v>
                </c:pt>
                <c:pt idx="440">
                  <c:v>1.8533609082057E-2</c:v>
                </c:pt>
                <c:pt idx="441">
                  <c:v>1.9412564046754999E-2</c:v>
                </c:pt>
                <c:pt idx="442">
                  <c:v>2.6760613082705002E-2</c:v>
                </c:pt>
                <c:pt idx="443">
                  <c:v>3.2192342632363001E-2</c:v>
                </c:pt>
                <c:pt idx="444">
                  <c:v>1.7927862396308999E-2</c:v>
                </c:pt>
                <c:pt idx="445">
                  <c:v>1.660233872591E-2</c:v>
                </c:pt>
                <c:pt idx="446">
                  <c:v>2.3944530951611E-2</c:v>
                </c:pt>
                <c:pt idx="447">
                  <c:v>5.3605285921783E-2</c:v>
                </c:pt>
                <c:pt idx="448">
                  <c:v>0.10436421496386</c:v>
                </c:pt>
                <c:pt idx="449">
                  <c:v>0.16173518539427001</c:v>
                </c:pt>
                <c:pt idx="450">
                  <c:v>8.9154742768804002E-2</c:v>
                </c:pt>
                <c:pt idx="451">
                  <c:v>5.6604518708013002E-2</c:v>
                </c:pt>
                <c:pt idx="452">
                  <c:v>4.6485927043406997E-2</c:v>
                </c:pt>
                <c:pt idx="453">
                  <c:v>3.8428044582376003E-2</c:v>
                </c:pt>
                <c:pt idx="454">
                  <c:v>3.0234028910741999E-2</c:v>
                </c:pt>
                <c:pt idx="455">
                  <c:v>8.1329778380004006E-2</c:v>
                </c:pt>
                <c:pt idx="456">
                  <c:v>0.16719602347747001</c:v>
                </c:pt>
                <c:pt idx="457">
                  <c:v>0.14929307906416001</c:v>
                </c:pt>
                <c:pt idx="458">
                  <c:v>0.10325860900473</c:v>
                </c:pt>
                <c:pt idx="459">
                  <c:v>6.8138496943211002E-2</c:v>
                </c:pt>
                <c:pt idx="460">
                  <c:v>5.9671328579952998E-2</c:v>
                </c:pt>
                <c:pt idx="461">
                  <c:v>4.0772856015230001E-2</c:v>
                </c:pt>
                <c:pt idx="462">
                  <c:v>3.4664558752075997E-2</c:v>
                </c:pt>
                <c:pt idx="463">
                  <c:v>2.1603470474289999E-2</c:v>
                </c:pt>
                <c:pt idx="464">
                  <c:v>1.6960134985278999E-2</c:v>
                </c:pt>
                <c:pt idx="465">
                  <c:v>1.9131266576808002E-2</c:v>
                </c:pt>
                <c:pt idx="466">
                  <c:v>4.2167679560413E-2</c:v>
                </c:pt>
                <c:pt idx="467">
                  <c:v>6.1848831028125002E-2</c:v>
                </c:pt>
                <c:pt idx="468">
                  <c:v>5.1388205321212001E-2</c:v>
                </c:pt>
                <c:pt idx="469">
                  <c:v>4.5863927370057997E-2</c:v>
                </c:pt>
                <c:pt idx="470">
                  <c:v>0.14707328501270001</c:v>
                </c:pt>
                <c:pt idx="471">
                  <c:v>8.2453802044450006E-2</c:v>
                </c:pt>
                <c:pt idx="472">
                  <c:v>5.3817741097709003E-2</c:v>
                </c:pt>
                <c:pt idx="473">
                  <c:v>4.1963911036508997E-2</c:v>
                </c:pt>
                <c:pt idx="474">
                  <c:v>4.2378744897252997E-2</c:v>
                </c:pt>
                <c:pt idx="475">
                  <c:v>3.9911359320382998E-2</c:v>
                </c:pt>
                <c:pt idx="476">
                  <c:v>2.0019731677985E-2</c:v>
                </c:pt>
                <c:pt idx="477">
                  <c:v>2.4623661178422001E-2</c:v>
                </c:pt>
                <c:pt idx="478">
                  <c:v>1.4252294403455001E-2</c:v>
                </c:pt>
                <c:pt idx="479">
                  <c:v>1.5689683960824999E-2</c:v>
                </c:pt>
                <c:pt idx="480">
                  <c:v>1.0362202140658E-2</c:v>
                </c:pt>
                <c:pt idx="481">
                  <c:v>1.6117310999344998E-2</c:v>
                </c:pt>
                <c:pt idx="482">
                  <c:v>2.2157731393621E-2</c:v>
                </c:pt>
                <c:pt idx="483">
                  <c:v>3.0927642263558E-2</c:v>
                </c:pt>
                <c:pt idx="484">
                  <c:v>5.4070688797301002E-2</c:v>
                </c:pt>
                <c:pt idx="485">
                  <c:v>3.9093828061895E-2</c:v>
                </c:pt>
                <c:pt idx="486">
                  <c:v>3.4481074200397997E-2</c:v>
                </c:pt>
                <c:pt idx="487">
                  <c:v>1.666010794601E-2</c:v>
                </c:pt>
                <c:pt idx="488">
                  <c:v>1.9672884446932999E-2</c:v>
                </c:pt>
                <c:pt idx="489">
                  <c:v>1.2346972909880001E-2</c:v>
                </c:pt>
                <c:pt idx="490">
                  <c:v>1.2058345164388E-2</c:v>
                </c:pt>
                <c:pt idx="491">
                  <c:v>6.7604711947948995E-2</c:v>
                </c:pt>
                <c:pt idx="492">
                  <c:v>4.7764670782365001E-2</c:v>
                </c:pt>
                <c:pt idx="493">
                  <c:v>3.9713204712251003E-2</c:v>
                </c:pt>
                <c:pt idx="494">
                  <c:v>5.4601893438887002E-2</c:v>
                </c:pt>
                <c:pt idx="495">
                  <c:v>3.2227615772338E-2</c:v>
                </c:pt>
                <c:pt idx="496">
                  <c:v>1.3889207083781999E-2</c:v>
                </c:pt>
                <c:pt idx="497">
                  <c:v>1.4889452970088E-2</c:v>
                </c:pt>
                <c:pt idx="498">
                  <c:v>7.4436181710170997E-3</c:v>
                </c:pt>
                <c:pt idx="499">
                  <c:v>2.4476230145269E-2</c:v>
                </c:pt>
                <c:pt idx="500">
                  <c:v>0.18145184371101</c:v>
                </c:pt>
                <c:pt idx="501">
                  <c:v>0.26639964803820998</c:v>
                </c:pt>
                <c:pt idx="502">
                  <c:v>0.18933215184752</c:v>
                </c:pt>
                <c:pt idx="503">
                  <c:v>0.12114834985141</c:v>
                </c:pt>
                <c:pt idx="504">
                  <c:v>6.3057254282639003E-2</c:v>
                </c:pt>
                <c:pt idx="505">
                  <c:v>7.3662368039332002E-2</c:v>
                </c:pt>
                <c:pt idx="506">
                  <c:v>4.6944694611288001E-2</c:v>
                </c:pt>
                <c:pt idx="507">
                  <c:v>4.5221543032764003E-2</c:v>
                </c:pt>
                <c:pt idx="508">
                  <c:v>3.3156921507365003E-2</c:v>
                </c:pt>
                <c:pt idx="509">
                  <c:v>4.5611067908080997E-2</c:v>
                </c:pt>
                <c:pt idx="510">
                  <c:v>8.2402295937510001E-2</c:v>
                </c:pt>
                <c:pt idx="511">
                  <c:v>0.11671120554894999</c:v>
                </c:pt>
                <c:pt idx="512">
                  <c:v>0.17027036956441999</c:v>
                </c:pt>
                <c:pt idx="513">
                  <c:v>9.7051359635944995E-2</c:v>
                </c:pt>
                <c:pt idx="514">
                  <c:v>0.13134326675506999</c:v>
                </c:pt>
                <c:pt idx="515">
                  <c:v>0.15988222759854001</c:v>
                </c:pt>
                <c:pt idx="516">
                  <c:v>0.23297674869564999</c:v>
                </c:pt>
                <c:pt idx="517">
                  <c:v>0.18701362788213</c:v>
                </c:pt>
                <c:pt idx="518">
                  <c:v>0.15965835071944001</c:v>
                </c:pt>
                <c:pt idx="519">
                  <c:v>0.16988175335851999</c:v>
                </c:pt>
                <c:pt idx="520">
                  <c:v>0.13430812487447999</c:v>
                </c:pt>
                <c:pt idx="521">
                  <c:v>0.18900484838524001</c:v>
                </c:pt>
                <c:pt idx="522">
                  <c:v>0.19379198362916</c:v>
                </c:pt>
                <c:pt idx="523">
                  <c:v>0.14860098623324999</c:v>
                </c:pt>
                <c:pt idx="524">
                  <c:v>0.10834131115154</c:v>
                </c:pt>
                <c:pt idx="525">
                  <c:v>0.14005466560565</c:v>
                </c:pt>
                <c:pt idx="526">
                  <c:v>0.10199188210955</c:v>
                </c:pt>
                <c:pt idx="527">
                  <c:v>7.0548441652572999E-2</c:v>
                </c:pt>
                <c:pt idx="528">
                  <c:v>7.3947761976502005E-2</c:v>
                </c:pt>
                <c:pt idx="529">
                  <c:v>5.4454817665969997E-2</c:v>
                </c:pt>
                <c:pt idx="530">
                  <c:v>4.0508868548722002E-2</c:v>
                </c:pt>
                <c:pt idx="531">
                  <c:v>6.8727007785847005E-2</c:v>
                </c:pt>
                <c:pt idx="532">
                  <c:v>7.5423915437127995E-2</c:v>
                </c:pt>
                <c:pt idx="533">
                  <c:v>7.7292506752780002E-2</c:v>
                </c:pt>
                <c:pt idx="534">
                  <c:v>9.0837879808154998E-2</c:v>
                </c:pt>
                <c:pt idx="535">
                  <c:v>0.13318120469951</c:v>
                </c:pt>
                <c:pt idx="536">
                  <c:v>0.13506083222154</c:v>
                </c:pt>
                <c:pt idx="537">
                  <c:v>0.10954612302577001</c:v>
                </c:pt>
                <c:pt idx="538">
                  <c:v>9.3285878815899004E-2</c:v>
                </c:pt>
                <c:pt idx="539">
                  <c:v>0.57108263821320004</c:v>
                </c:pt>
                <c:pt idx="540">
                  <c:v>0.38046218002111998</c:v>
                </c:pt>
                <c:pt idx="541">
                  <c:v>0.19830875793743</c:v>
                </c:pt>
                <c:pt idx="542">
                  <c:v>0.11618293137642</c:v>
                </c:pt>
                <c:pt idx="543">
                  <c:v>7.9884275751884004E-2</c:v>
                </c:pt>
                <c:pt idx="544">
                  <c:v>0.10584307718859</c:v>
                </c:pt>
                <c:pt idx="545">
                  <c:v>0.11475535693361</c:v>
                </c:pt>
                <c:pt idx="546">
                  <c:v>7.8702974972454001E-2</c:v>
                </c:pt>
                <c:pt idx="547">
                  <c:v>7.7027931699212002E-2</c:v>
                </c:pt>
                <c:pt idx="548">
                  <c:v>5.3998944199748003E-2</c:v>
                </c:pt>
                <c:pt idx="549">
                  <c:v>4.5109087467326003E-2</c:v>
                </c:pt>
                <c:pt idx="550">
                  <c:v>3.4755910182139998E-2</c:v>
                </c:pt>
                <c:pt idx="551">
                  <c:v>3.0853598334442001E-2</c:v>
                </c:pt>
                <c:pt idx="552">
                  <c:v>7.5769157527431005E-2</c:v>
                </c:pt>
                <c:pt idx="553">
                  <c:v>0.1106866188454</c:v>
                </c:pt>
                <c:pt idx="554">
                  <c:v>0.10065896821879999</c:v>
                </c:pt>
                <c:pt idx="555">
                  <c:v>6.5255559760320006E-2</c:v>
                </c:pt>
                <c:pt idx="556">
                  <c:v>5.5591413799231999E-2</c:v>
                </c:pt>
                <c:pt idx="557">
                  <c:v>3.3256180774721998E-2</c:v>
                </c:pt>
                <c:pt idx="558">
                  <c:v>2.9106173446091E-2</c:v>
                </c:pt>
                <c:pt idx="559">
                  <c:v>2.7229044313935E-2</c:v>
                </c:pt>
                <c:pt idx="560">
                  <c:v>3.8830857588163001E-2</c:v>
                </c:pt>
                <c:pt idx="561">
                  <c:v>5.5889395020642003E-2</c:v>
                </c:pt>
                <c:pt idx="562">
                  <c:v>5.1058905712998003E-2</c:v>
                </c:pt>
                <c:pt idx="563">
                  <c:v>6.155920676565E-2</c:v>
                </c:pt>
                <c:pt idx="564">
                  <c:v>6.2320313092991998E-2</c:v>
                </c:pt>
                <c:pt idx="565">
                  <c:v>4.5380323038698003E-2</c:v>
                </c:pt>
                <c:pt idx="566">
                  <c:v>3.8841770333400999E-2</c:v>
                </c:pt>
                <c:pt idx="567">
                  <c:v>4.8799297928357001E-2</c:v>
                </c:pt>
                <c:pt idx="568">
                  <c:v>7.1634856271771005E-2</c:v>
                </c:pt>
                <c:pt idx="569">
                  <c:v>4.7014075004715002E-2</c:v>
                </c:pt>
                <c:pt idx="570">
                  <c:v>3.4912122338448003E-2</c:v>
                </c:pt>
                <c:pt idx="571">
                  <c:v>3.8217422632941998E-2</c:v>
                </c:pt>
                <c:pt idx="572">
                  <c:v>4.9080015015832E-2</c:v>
                </c:pt>
                <c:pt idx="573">
                  <c:v>3.6858245574026997E-2</c:v>
                </c:pt>
                <c:pt idx="574">
                  <c:v>2.7567231574023E-2</c:v>
                </c:pt>
                <c:pt idx="575">
                  <c:v>3.8026995191638997E-2</c:v>
                </c:pt>
                <c:pt idx="576">
                  <c:v>2.6357127152608999E-2</c:v>
                </c:pt>
                <c:pt idx="577">
                  <c:v>3.4162547519706002E-2</c:v>
                </c:pt>
                <c:pt idx="578">
                  <c:v>2.1973047277791001E-2</c:v>
                </c:pt>
                <c:pt idx="579">
                  <c:v>3.1364266175426002E-2</c:v>
                </c:pt>
                <c:pt idx="580">
                  <c:v>3.1751323633303997E-2</c:v>
                </c:pt>
                <c:pt idx="581">
                  <c:v>3.6105666605829E-2</c:v>
                </c:pt>
                <c:pt idx="582">
                  <c:v>4.7330268764535E-2</c:v>
                </c:pt>
                <c:pt idx="583">
                  <c:v>3.7132719740467002E-2</c:v>
                </c:pt>
                <c:pt idx="584">
                  <c:v>3.6722648891848002E-2</c:v>
                </c:pt>
                <c:pt idx="585">
                  <c:v>2.5617189398181001E-2</c:v>
                </c:pt>
                <c:pt idx="586">
                  <c:v>2.8910967421696E-2</c:v>
                </c:pt>
                <c:pt idx="587">
                  <c:v>4.3551880187458002E-2</c:v>
                </c:pt>
                <c:pt idx="588">
                  <c:v>5.9758827618867999E-2</c:v>
                </c:pt>
                <c:pt idx="589">
                  <c:v>7.0533948582729003E-2</c:v>
                </c:pt>
                <c:pt idx="590">
                  <c:v>8.0760439241932006E-2</c:v>
                </c:pt>
                <c:pt idx="591">
                  <c:v>6.9242596571042994E-2</c:v>
                </c:pt>
                <c:pt idx="592">
                  <c:v>7.2220307455925004E-2</c:v>
                </c:pt>
                <c:pt idx="593">
                  <c:v>0.10227112891289</c:v>
                </c:pt>
                <c:pt idx="594">
                  <c:v>8.1812105302554006E-2</c:v>
                </c:pt>
                <c:pt idx="595">
                  <c:v>8.8961901212926006E-2</c:v>
                </c:pt>
                <c:pt idx="596">
                  <c:v>8.9669403069211007E-2</c:v>
                </c:pt>
                <c:pt idx="597">
                  <c:v>0.1184042667449</c:v>
                </c:pt>
                <c:pt idx="598">
                  <c:v>0.10871413807088</c:v>
                </c:pt>
                <c:pt idx="599">
                  <c:v>7.7493952727382007E-2</c:v>
                </c:pt>
                <c:pt idx="600">
                  <c:v>9.7151527655539999E-2</c:v>
                </c:pt>
                <c:pt idx="601">
                  <c:v>9.4709076156011998E-2</c:v>
                </c:pt>
                <c:pt idx="602">
                  <c:v>0.10504585003727</c:v>
                </c:pt>
                <c:pt idx="603">
                  <c:v>4.7520472861253001E-2</c:v>
                </c:pt>
                <c:pt idx="604">
                  <c:v>3.9950289867330999E-2</c:v>
                </c:pt>
                <c:pt idx="605">
                  <c:v>4.9690281257398002E-2</c:v>
                </c:pt>
                <c:pt idx="606">
                  <c:v>3.0813475760066E-2</c:v>
                </c:pt>
                <c:pt idx="607">
                  <c:v>1.351736005958E-2</c:v>
                </c:pt>
                <c:pt idx="608">
                  <c:v>2.5601538691461999E-2</c:v>
                </c:pt>
                <c:pt idx="609">
                  <c:v>5.7946008871195998E-2</c:v>
                </c:pt>
                <c:pt idx="610">
                  <c:v>7.6610641347931996E-2</c:v>
                </c:pt>
                <c:pt idx="611">
                  <c:v>5.9944104069192997E-2</c:v>
                </c:pt>
                <c:pt idx="612">
                  <c:v>7.6635804870457999E-2</c:v>
                </c:pt>
                <c:pt idx="613">
                  <c:v>7.2171667502407E-2</c:v>
                </c:pt>
                <c:pt idx="614">
                  <c:v>8.7009664287711994E-2</c:v>
                </c:pt>
                <c:pt idx="615">
                  <c:v>5.5109961190167998E-2</c:v>
                </c:pt>
                <c:pt idx="616">
                  <c:v>4.3055185628619E-2</c:v>
                </c:pt>
                <c:pt idx="617">
                  <c:v>3.3343715549673997E-2</c:v>
                </c:pt>
                <c:pt idx="618">
                  <c:v>2.5710029624672E-2</c:v>
                </c:pt>
                <c:pt idx="619">
                  <c:v>2.1053556113538999E-2</c:v>
                </c:pt>
                <c:pt idx="620">
                  <c:v>1.22678946614E-2</c:v>
                </c:pt>
                <c:pt idx="621">
                  <c:v>4.2609564685193002E-2</c:v>
                </c:pt>
                <c:pt idx="622">
                  <c:v>5.6788555557276001E-2</c:v>
                </c:pt>
                <c:pt idx="623">
                  <c:v>6.0626073855456999E-2</c:v>
                </c:pt>
                <c:pt idx="624">
                  <c:v>7.1675901169760997E-2</c:v>
                </c:pt>
                <c:pt idx="625">
                  <c:v>7.5360377188348995E-2</c:v>
                </c:pt>
                <c:pt idx="626">
                  <c:v>4.6211970058762999E-2</c:v>
                </c:pt>
                <c:pt idx="627">
                  <c:v>5.8027776133729003E-2</c:v>
                </c:pt>
                <c:pt idx="628">
                  <c:v>4.7449737354774001E-2</c:v>
                </c:pt>
                <c:pt idx="629">
                  <c:v>4.9226640481007E-2</c:v>
                </c:pt>
                <c:pt idx="630">
                  <c:v>5.0615544110676002E-2</c:v>
                </c:pt>
                <c:pt idx="631">
                  <c:v>5.8293989170672002E-2</c:v>
                </c:pt>
                <c:pt idx="632">
                  <c:v>4.9790507722019997E-2</c:v>
                </c:pt>
                <c:pt idx="633">
                  <c:v>4.5789601271335002E-2</c:v>
                </c:pt>
                <c:pt idx="634">
                  <c:v>2.705093524442E-2</c:v>
                </c:pt>
                <c:pt idx="635">
                  <c:v>2.6787282064953E-2</c:v>
                </c:pt>
                <c:pt idx="636">
                  <c:v>3.0239739630715998E-2</c:v>
                </c:pt>
                <c:pt idx="637">
                  <c:v>2.4082001777969E-2</c:v>
                </c:pt>
                <c:pt idx="638">
                  <c:v>3.7010760014035998E-2</c:v>
                </c:pt>
                <c:pt idx="639">
                  <c:v>6.0424275708800997E-2</c:v>
                </c:pt>
                <c:pt idx="640">
                  <c:v>6.1027487957625998E-2</c:v>
                </c:pt>
                <c:pt idx="641">
                  <c:v>4.1938800038870003E-2</c:v>
                </c:pt>
                <c:pt idx="642">
                  <c:v>3.6042023465657998E-2</c:v>
                </c:pt>
                <c:pt idx="643">
                  <c:v>3.9861914240668997E-2</c:v>
                </c:pt>
                <c:pt idx="644">
                  <c:v>5.3638887682722999E-2</c:v>
                </c:pt>
                <c:pt idx="645">
                  <c:v>3.7910021775925E-2</c:v>
                </c:pt>
                <c:pt idx="646">
                  <c:v>5.0017161500566003E-2</c:v>
                </c:pt>
                <c:pt idx="647">
                  <c:v>9.4755542178969004E-2</c:v>
                </c:pt>
                <c:pt idx="648">
                  <c:v>6.7017809409503998E-2</c:v>
                </c:pt>
                <c:pt idx="649">
                  <c:v>7.1938598814349997E-2</c:v>
                </c:pt>
                <c:pt idx="650">
                  <c:v>7.6721754498020003E-2</c:v>
                </c:pt>
                <c:pt idx="651">
                  <c:v>8.8232302685109995E-2</c:v>
                </c:pt>
                <c:pt idx="652">
                  <c:v>7.6341307887923995E-2</c:v>
                </c:pt>
                <c:pt idx="653">
                  <c:v>6.8032823298702999E-2</c:v>
                </c:pt>
                <c:pt idx="654">
                  <c:v>6.8493932579138994E-2</c:v>
                </c:pt>
                <c:pt idx="655">
                  <c:v>5.7165962549322998E-2</c:v>
                </c:pt>
                <c:pt idx="656">
                  <c:v>3.7371006686242998E-2</c:v>
                </c:pt>
                <c:pt idx="657">
                  <c:v>4.3562114636743997E-2</c:v>
                </c:pt>
                <c:pt idx="658">
                  <c:v>3.9872357823399998E-2</c:v>
                </c:pt>
                <c:pt idx="659">
                  <c:v>4.3905376953599001E-2</c:v>
                </c:pt>
                <c:pt idx="660">
                  <c:v>8.6381014894718E-2</c:v>
                </c:pt>
                <c:pt idx="661">
                  <c:v>9.4520108268488001E-2</c:v>
                </c:pt>
                <c:pt idx="662">
                  <c:v>5.5168826709287001E-2</c:v>
                </c:pt>
                <c:pt idx="663">
                  <c:v>5.2614910586196002E-2</c:v>
                </c:pt>
                <c:pt idx="664">
                  <c:v>4.8803987046135998E-2</c:v>
                </c:pt>
                <c:pt idx="665">
                  <c:v>3.5419200736114001E-2</c:v>
                </c:pt>
                <c:pt idx="666">
                  <c:v>5.4055007585341E-2</c:v>
                </c:pt>
                <c:pt idx="667">
                  <c:v>4.5210404689791997E-2</c:v>
                </c:pt>
                <c:pt idx="668">
                  <c:v>3.3483379152693997E-2</c:v>
                </c:pt>
                <c:pt idx="669">
                  <c:v>2.8690432747361001E-2</c:v>
                </c:pt>
                <c:pt idx="670">
                  <c:v>3.7236545153084999E-2</c:v>
                </c:pt>
                <c:pt idx="671">
                  <c:v>3.5210647699863998E-2</c:v>
                </c:pt>
                <c:pt idx="672">
                  <c:v>6.5493894359982999E-2</c:v>
                </c:pt>
                <c:pt idx="673">
                  <c:v>7.8767359911559004E-2</c:v>
                </c:pt>
                <c:pt idx="674">
                  <c:v>8.6990141117340006E-2</c:v>
                </c:pt>
                <c:pt idx="675">
                  <c:v>4.8787523437450998E-2</c:v>
                </c:pt>
                <c:pt idx="676">
                  <c:v>2.8581313837869E-2</c:v>
                </c:pt>
                <c:pt idx="677">
                  <c:v>1.9926010587102999E-2</c:v>
                </c:pt>
                <c:pt idx="678">
                  <c:v>1.2905473048235E-2</c:v>
                </c:pt>
                <c:pt idx="679">
                  <c:v>1.9543631156556999E-2</c:v>
                </c:pt>
                <c:pt idx="680">
                  <c:v>1.3402307200922E-2</c:v>
                </c:pt>
                <c:pt idx="681">
                  <c:v>3.5191996763839002E-2</c:v>
                </c:pt>
                <c:pt idx="682">
                  <c:v>3.4929227625889001E-2</c:v>
                </c:pt>
                <c:pt idx="683">
                  <c:v>3.0161306672907999E-2</c:v>
                </c:pt>
                <c:pt idx="684">
                  <c:v>3.0152212371664999E-2</c:v>
                </c:pt>
                <c:pt idx="685">
                  <c:v>3.1018649963289999E-2</c:v>
                </c:pt>
                <c:pt idx="686">
                  <c:v>1.4754297189056E-2</c:v>
                </c:pt>
                <c:pt idx="687">
                  <c:v>1.6627390187339001E-2</c:v>
                </c:pt>
                <c:pt idx="688">
                  <c:v>3.1624288453510001E-2</c:v>
                </c:pt>
                <c:pt idx="689">
                  <c:v>2.324212672957E-2</c:v>
                </c:pt>
                <c:pt idx="690">
                  <c:v>1.9114081081182E-2</c:v>
                </c:pt>
                <c:pt idx="691">
                  <c:v>2.3606999662756999E-2</c:v>
                </c:pt>
                <c:pt idx="692">
                  <c:v>2.5599432566723999E-2</c:v>
                </c:pt>
                <c:pt idx="693">
                  <c:v>3.6953623202880002E-2</c:v>
                </c:pt>
                <c:pt idx="694">
                  <c:v>7.7124672407338002E-2</c:v>
                </c:pt>
                <c:pt idx="695">
                  <c:v>7.2700700071578001E-2</c:v>
                </c:pt>
                <c:pt idx="696">
                  <c:v>6.3177491367611999E-2</c:v>
                </c:pt>
                <c:pt idx="697">
                  <c:v>4.1220012752051997E-2</c:v>
                </c:pt>
                <c:pt idx="698">
                  <c:v>5.2530749783093002E-2</c:v>
                </c:pt>
                <c:pt idx="699">
                  <c:v>8.7837056040291003E-2</c:v>
                </c:pt>
                <c:pt idx="700">
                  <c:v>6.3520318422011002E-2</c:v>
                </c:pt>
                <c:pt idx="701">
                  <c:v>6.3852676719115001E-2</c:v>
                </c:pt>
                <c:pt idx="702">
                  <c:v>4.6555397198233997E-2</c:v>
                </c:pt>
                <c:pt idx="703">
                  <c:v>3.6978806676535997E-2</c:v>
                </c:pt>
                <c:pt idx="704">
                  <c:v>2.7785875100011001E-2</c:v>
                </c:pt>
                <c:pt idx="705">
                  <c:v>1.3765068719935001E-2</c:v>
                </c:pt>
                <c:pt idx="706">
                  <c:v>3.4717916924985E-2</c:v>
                </c:pt>
                <c:pt idx="707">
                  <c:v>2.3798309328441E-2</c:v>
                </c:pt>
                <c:pt idx="708">
                  <c:v>1.4498644314797001E-2</c:v>
                </c:pt>
                <c:pt idx="709">
                  <c:v>2.7258456006711E-2</c:v>
                </c:pt>
                <c:pt idx="710">
                  <c:v>2.4649793325728E-2</c:v>
                </c:pt>
                <c:pt idx="711">
                  <c:v>6.2661917900504002E-2</c:v>
                </c:pt>
                <c:pt idx="712">
                  <c:v>9.5171618313543996E-2</c:v>
                </c:pt>
                <c:pt idx="713">
                  <c:v>5.8112002848725003E-2</c:v>
                </c:pt>
                <c:pt idx="714">
                  <c:v>5.6595403415247998E-2</c:v>
                </c:pt>
                <c:pt idx="715">
                  <c:v>6.9160478244707002E-2</c:v>
                </c:pt>
                <c:pt idx="716">
                  <c:v>3.7148065276925997E-2</c:v>
                </c:pt>
                <c:pt idx="717">
                  <c:v>3.4666877217570002E-2</c:v>
                </c:pt>
                <c:pt idx="718">
                  <c:v>2.1335556506543001E-2</c:v>
                </c:pt>
                <c:pt idx="719">
                  <c:v>2.67562322293E-2</c:v>
                </c:pt>
                <c:pt idx="720">
                  <c:v>3.7473358783990003E-2</c:v>
                </c:pt>
                <c:pt idx="721">
                  <c:v>4.4359722850309001E-2</c:v>
                </c:pt>
                <c:pt idx="722">
                  <c:v>3.4733042084868999E-2</c:v>
                </c:pt>
                <c:pt idx="723">
                  <c:v>1.6498622857488002E-2</c:v>
                </c:pt>
                <c:pt idx="724">
                  <c:v>2.5113163113688001E-2</c:v>
                </c:pt>
                <c:pt idx="725">
                  <c:v>4.0490962146489E-2</c:v>
                </c:pt>
                <c:pt idx="726">
                  <c:v>1.8207406969991999E-2</c:v>
                </c:pt>
                <c:pt idx="727">
                  <c:v>-8.6100437390222002E-4</c:v>
                </c:pt>
                <c:pt idx="728">
                  <c:v>1.4760202067166E-3</c:v>
                </c:pt>
                <c:pt idx="729">
                  <c:v>4.9076947487666001E-2</c:v>
                </c:pt>
                <c:pt idx="730">
                  <c:v>4.4012352964317998E-2</c:v>
                </c:pt>
                <c:pt idx="731">
                  <c:v>1.8187046399088001E-2</c:v>
                </c:pt>
                <c:pt idx="732">
                  <c:v>1.6340792761889E-2</c:v>
                </c:pt>
                <c:pt idx="733">
                  <c:v>2.2603117510414002E-2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A47A-41CB-988F-79747FFF756A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Sheet1!$Y$2:$Y$735</c:f>
              <c:numCache>
                <c:formatCode>General</c:formatCode>
                <c:ptCount val="734"/>
                <c:pt idx="0">
                  <c:v>0</c:v>
                </c:pt>
                <c:pt idx="1">
                  <c:v>0.16005690912324</c:v>
                </c:pt>
                <c:pt idx="2">
                  <c:v>0.10653409090909</c:v>
                </c:pt>
                <c:pt idx="3">
                  <c:v>0.17736786094359999</c:v>
                </c:pt>
                <c:pt idx="4">
                  <c:v>7.0821529745041994E-2</c:v>
                </c:pt>
                <c:pt idx="5">
                  <c:v>5.3078556263270002E-2</c:v>
                </c:pt>
                <c:pt idx="6">
                  <c:v>3.5366931918656003E-2</c:v>
                </c:pt>
                <c:pt idx="7">
                  <c:v>7.0708856284249999E-2</c:v>
                </c:pt>
                <c:pt idx="8">
                  <c:v>0</c:v>
                </c:pt>
                <c:pt idx="9">
                  <c:v>0.14131778837660999</c:v>
                </c:pt>
                <c:pt idx="10">
                  <c:v>3.5279590756746998E-2</c:v>
                </c:pt>
                <c:pt idx="11">
                  <c:v>0.17633574325515999</c:v>
                </c:pt>
                <c:pt idx="12">
                  <c:v>0.19362788241507001</c:v>
                </c:pt>
                <c:pt idx="13">
                  <c:v>0.10541110330288</c:v>
                </c:pt>
                <c:pt idx="14">
                  <c:v>0.10530010530011</c:v>
                </c:pt>
                <c:pt idx="15">
                  <c:v>0.14025245441795001</c:v>
                </c:pt>
                <c:pt idx="16">
                  <c:v>3.5014005602241001E-2</c:v>
                </c:pt>
                <c:pt idx="17">
                  <c:v>8.7504375218761005E-2</c:v>
                </c:pt>
                <c:pt idx="18">
                  <c:v>3.4971148802237999E-2</c:v>
                </c:pt>
                <c:pt idx="19">
                  <c:v>0.10487676979549</c:v>
                </c:pt>
                <c:pt idx="20">
                  <c:v>0.52383446830800995</c:v>
                </c:pt>
                <c:pt idx="21">
                  <c:v>0.17370158068437999</c:v>
                </c:pt>
                <c:pt idx="22">
                  <c:v>0.13872030518466999</c:v>
                </c:pt>
                <c:pt idx="23">
                  <c:v>8.6580086580087007E-2</c:v>
                </c:pt>
                <c:pt idx="24">
                  <c:v>0.2076124567474</c:v>
                </c:pt>
                <c:pt idx="25">
                  <c:v>0.10359116022099001</c:v>
                </c:pt>
                <c:pt idx="26">
                  <c:v>2.6215936529838002</c:v>
                </c:pt>
                <c:pt idx="27">
                  <c:v>1.1428571428570999</c:v>
                </c:pt>
                <c:pt idx="28">
                  <c:v>0.21601861083415999</c:v>
                </c:pt>
                <c:pt idx="29">
                  <c:v>0.13264798540872</c:v>
                </c:pt>
                <c:pt idx="30">
                  <c:v>4.9677098857427E-2</c:v>
                </c:pt>
                <c:pt idx="31">
                  <c:v>9.9304865938431006E-2</c:v>
                </c:pt>
                <c:pt idx="32">
                  <c:v>0.18187830687831</c:v>
                </c:pt>
                <c:pt idx="33">
                  <c:v>0.21455685756726001</c:v>
                </c:pt>
                <c:pt idx="34">
                  <c:v>0.11528326745718</c:v>
                </c:pt>
                <c:pt idx="35">
                  <c:v>0.14805066622800001</c:v>
                </c:pt>
                <c:pt idx="36">
                  <c:v>0.11498028909330001</c:v>
                </c:pt>
                <c:pt idx="37">
                  <c:v>6.5627563576702005E-2</c:v>
                </c:pt>
                <c:pt idx="38">
                  <c:v>0.14756517461879001</c:v>
                </c:pt>
                <c:pt idx="39">
                  <c:v>0.19646365422397</c:v>
                </c:pt>
                <c:pt idx="40">
                  <c:v>4.9019607843136997E-2</c:v>
                </c:pt>
                <c:pt idx="41">
                  <c:v>0.24497795198432001</c:v>
                </c:pt>
                <c:pt idx="42">
                  <c:v>9.7751710654936E-2</c:v>
                </c:pt>
                <c:pt idx="43">
                  <c:v>0.13020833333333001</c:v>
                </c:pt>
                <c:pt idx="44">
                  <c:v>0.11378413524057</c:v>
                </c:pt>
                <c:pt idx="45">
                  <c:v>0.32472804026627999</c:v>
                </c:pt>
                <c:pt idx="46">
                  <c:v>0.40459621297944998</c:v>
                </c:pt>
                <c:pt idx="47">
                  <c:v>0.22566086395873999</c:v>
                </c:pt>
                <c:pt idx="48">
                  <c:v>0.67545834673528005</c:v>
                </c:pt>
                <c:pt idx="49">
                  <c:v>0.78274760383386999</c:v>
                </c:pt>
                <c:pt idx="50">
                  <c:v>0.4755111745126</c:v>
                </c:pt>
                <c:pt idx="51">
                  <c:v>0.58368827890834996</c:v>
                </c:pt>
                <c:pt idx="52">
                  <c:v>0.75282308657465002</c:v>
                </c:pt>
                <c:pt idx="53">
                  <c:v>0.60709838107098002</c:v>
                </c:pt>
                <c:pt idx="54">
                  <c:v>0.66532570013924996</c:v>
                </c:pt>
                <c:pt idx="55">
                  <c:v>0.47648324623424998</c:v>
                </c:pt>
                <c:pt idx="56">
                  <c:v>0.45892611289582003</c:v>
                </c:pt>
                <c:pt idx="57">
                  <c:v>0.91365920511649001</c:v>
                </c:pt>
                <c:pt idx="58">
                  <c:v>0.55832201599516995</c:v>
                </c:pt>
                <c:pt idx="59">
                  <c:v>0.46518607442977</c:v>
                </c:pt>
                <c:pt idx="60">
                  <c:v>0.58252427184466005</c:v>
                </c:pt>
                <c:pt idx="61">
                  <c:v>0.46035046035046001</c:v>
                </c:pt>
                <c:pt idx="62">
                  <c:v>0.42867701404287001</c:v>
                </c:pt>
                <c:pt idx="63">
                  <c:v>0.33853400058874999</c:v>
                </c:pt>
                <c:pt idx="64">
                  <c:v>0.14669209329617</c:v>
                </c:pt>
                <c:pt idx="65">
                  <c:v>0.32224989014208</c:v>
                </c:pt>
                <c:pt idx="66">
                  <c:v>0.71543290991385999</c:v>
                </c:pt>
                <c:pt idx="67">
                  <c:v>0.39141780226153</c:v>
                </c:pt>
                <c:pt idx="68">
                  <c:v>0.33212996389892002</c:v>
                </c:pt>
                <c:pt idx="69">
                  <c:v>0.28785261945884</c:v>
                </c:pt>
                <c:pt idx="70">
                  <c:v>0.35878300803674001</c:v>
                </c:pt>
                <c:pt idx="71">
                  <c:v>0.44330044330043999</c:v>
                </c:pt>
                <c:pt idx="72">
                  <c:v>0.24202733485194</c:v>
                </c:pt>
                <c:pt idx="73">
                  <c:v>0.14202528049992999</c:v>
                </c:pt>
                <c:pt idx="74">
                  <c:v>0.12764146929514</c:v>
                </c:pt>
                <c:pt idx="75">
                  <c:v>0.12747875354107999</c:v>
                </c:pt>
                <c:pt idx="76">
                  <c:v>0.14146272457208001</c:v>
                </c:pt>
                <c:pt idx="77">
                  <c:v>0.33903093657296002</c:v>
                </c:pt>
                <c:pt idx="78">
                  <c:v>0.21117837533437001</c:v>
                </c:pt>
                <c:pt idx="79">
                  <c:v>0.15453779151447</c:v>
                </c:pt>
                <c:pt idx="80">
                  <c:v>0.21040819189227</c:v>
                </c:pt>
                <c:pt idx="81">
                  <c:v>0.23796192609183001</c:v>
                </c:pt>
                <c:pt idx="82">
                  <c:v>0.20946795140343999</c:v>
                </c:pt>
                <c:pt idx="83">
                  <c:v>0.12541806020067001</c:v>
                </c:pt>
                <c:pt idx="84">
                  <c:v>5.5671537926234999E-2</c:v>
                </c:pt>
                <c:pt idx="85">
                  <c:v>9.7370983446932999E-2</c:v>
                </c:pt>
                <c:pt idx="86">
                  <c:v>0.12506948304613999</c:v>
                </c:pt>
                <c:pt idx="87">
                  <c:v>0.18043025676613</c:v>
                </c:pt>
                <c:pt idx="88">
                  <c:v>0.22166805209199</c:v>
                </c:pt>
                <c:pt idx="89">
                  <c:v>0.15205971799834</c:v>
                </c:pt>
                <c:pt idx="90">
                  <c:v>8.2815734989648004E-2</c:v>
                </c:pt>
                <c:pt idx="91">
                  <c:v>0.13791201213626</c:v>
                </c:pt>
                <c:pt idx="92">
                  <c:v>4.1316623054675997E-2</c:v>
                </c:pt>
                <c:pt idx="93">
                  <c:v>0.1238986784141</c:v>
                </c:pt>
                <c:pt idx="94">
                  <c:v>0.13749484394334999</c:v>
                </c:pt>
                <c:pt idx="95">
                  <c:v>6.8653027598517005E-2</c:v>
                </c:pt>
                <c:pt idx="96">
                  <c:v>0.27442371020855999</c:v>
                </c:pt>
                <c:pt idx="97">
                  <c:v>0.27367268746578999</c:v>
                </c:pt>
                <c:pt idx="98">
                  <c:v>0.32751091703057</c:v>
                </c:pt>
                <c:pt idx="99">
                  <c:v>0.24483133841131999</c:v>
                </c:pt>
                <c:pt idx="100">
                  <c:v>0.21709633649932</c:v>
                </c:pt>
                <c:pt idx="101">
                  <c:v>0.20308692120227001</c:v>
                </c:pt>
                <c:pt idx="102">
                  <c:v>0.36481556546413002</c:v>
                </c:pt>
                <c:pt idx="103">
                  <c:v>0.10770059235326</c:v>
                </c:pt>
                <c:pt idx="104">
                  <c:v>9.4136632598170997E-2</c:v>
                </c:pt>
                <c:pt idx="105">
                  <c:v>9.4048098884858003E-2</c:v>
                </c:pt>
                <c:pt idx="106">
                  <c:v>0.10738255033557</c:v>
                </c:pt>
                <c:pt idx="107">
                  <c:v>0.14749262536873001</c:v>
                </c:pt>
                <c:pt idx="108">
                  <c:v>6.6943365912438005E-2</c:v>
                </c:pt>
                <c:pt idx="109">
                  <c:v>9.3658014450094002E-2</c:v>
                </c:pt>
                <c:pt idx="110">
                  <c:v>2.6734393797620999E-2</c:v>
                </c:pt>
                <c:pt idx="111">
                  <c:v>0.21381798743819</c:v>
                </c:pt>
                <c:pt idx="112">
                  <c:v>5.3340445392719003E-2</c:v>
                </c:pt>
                <c:pt idx="113">
                  <c:v>0.14660802345728</c:v>
                </c:pt>
                <c:pt idx="114">
                  <c:v>0.15970188980569999</c:v>
                </c:pt>
                <c:pt idx="115">
                  <c:v>0.14615997874037001</c:v>
                </c:pt>
                <c:pt idx="116">
                  <c:v>0.21228605545973001</c:v>
                </c:pt>
                <c:pt idx="117">
                  <c:v>0.10591817820733</c:v>
                </c:pt>
                <c:pt idx="118">
                  <c:v>6.6128818939293996E-2</c:v>
                </c:pt>
                <c:pt idx="119">
                  <c:v>0.10573618821042</c:v>
                </c:pt>
                <c:pt idx="120">
                  <c:v>5.2812252442567001E-2</c:v>
                </c:pt>
                <c:pt idx="121">
                  <c:v>6.5980469780945003E-2</c:v>
                </c:pt>
                <c:pt idx="122">
                  <c:v>5.2749571409732E-2</c:v>
                </c:pt>
                <c:pt idx="123">
                  <c:v>0.14498484249374</c:v>
                </c:pt>
                <c:pt idx="124">
                  <c:v>1.3161358252172E-2</c:v>
                </c:pt>
                <c:pt idx="125">
                  <c:v>3.9478878799842E-2</c:v>
                </c:pt>
                <c:pt idx="126">
                  <c:v>5.2617732175742997E-2</c:v>
                </c:pt>
                <c:pt idx="127">
                  <c:v>3.9442545358927002E-2</c:v>
                </c:pt>
                <c:pt idx="128">
                  <c:v>0.11828098304639</c:v>
                </c:pt>
                <c:pt idx="129">
                  <c:v>5.2507219742715001E-2</c:v>
                </c:pt>
                <c:pt idx="130">
                  <c:v>6.5599580162686993E-2</c:v>
                </c:pt>
                <c:pt idx="131">
                  <c:v>0.26222630129801999</c:v>
                </c:pt>
                <c:pt idx="132">
                  <c:v>0.13077023669412999</c:v>
                </c:pt>
                <c:pt idx="133">
                  <c:v>7.8359670889382005E-2</c:v>
                </c:pt>
                <c:pt idx="134">
                  <c:v>1.3049719431032E-2</c:v>
                </c:pt>
                <c:pt idx="135">
                  <c:v>1.3048016701460999E-2</c:v>
                </c:pt>
                <c:pt idx="136">
                  <c:v>6.5231572080886993E-2</c:v>
                </c:pt>
                <c:pt idx="137">
                  <c:v>7.8226857887875006E-2</c:v>
                </c:pt>
                <c:pt idx="138">
                  <c:v>2.6055237102657999E-2</c:v>
                </c:pt>
                <c:pt idx="139">
                  <c:v>7.8145350351654E-2</c:v>
                </c:pt>
                <c:pt idx="140">
                  <c:v>1.3014055179593999E-2</c:v>
                </c:pt>
                <c:pt idx="141">
                  <c:v>7.8074170461938999E-2</c:v>
                </c:pt>
                <c:pt idx="142">
                  <c:v>0</c:v>
                </c:pt>
                <c:pt idx="143">
                  <c:v>3.9006631127292003E-2</c:v>
                </c:pt>
                <c:pt idx="144">
                  <c:v>5.1988562516245999E-2</c:v>
                </c:pt>
                <c:pt idx="145">
                  <c:v>7.7942322681215995E-2</c:v>
                </c:pt>
                <c:pt idx="146">
                  <c:v>6.4901349948079001E-2</c:v>
                </c:pt>
                <c:pt idx="147">
                  <c:v>5.1887404332598003E-2</c:v>
                </c:pt>
                <c:pt idx="148">
                  <c:v>5.1860495267729997E-2</c:v>
                </c:pt>
                <c:pt idx="149">
                  <c:v>1.2958403524686E-2</c:v>
                </c:pt>
                <c:pt idx="150">
                  <c:v>7.7740347240218E-2</c:v>
                </c:pt>
                <c:pt idx="151">
                  <c:v>6.4733298808907005E-2</c:v>
                </c:pt>
                <c:pt idx="152">
                  <c:v>1.2938284383491001E-2</c:v>
                </c:pt>
                <c:pt idx="153">
                  <c:v>3.8809831824062002E-2</c:v>
                </c:pt>
                <c:pt idx="154">
                  <c:v>5.1726367515840997E-2</c:v>
                </c:pt>
                <c:pt idx="155">
                  <c:v>2.5849812588859E-2</c:v>
                </c:pt>
                <c:pt idx="156">
                  <c:v>9.0450962656674003E-2</c:v>
                </c:pt>
                <c:pt idx="157">
                  <c:v>3.8729666924864001E-2</c:v>
                </c:pt>
                <c:pt idx="158">
                  <c:v>2.5809781907343E-2</c:v>
                </c:pt>
                <c:pt idx="159">
                  <c:v>0.24512966068893999</c:v>
                </c:pt>
                <c:pt idx="160">
                  <c:v>0.38610038610038999</c:v>
                </c:pt>
                <c:pt idx="161">
                  <c:v>0.35897435897435997</c:v>
                </c:pt>
                <c:pt idx="162">
                  <c:v>0.28104241185487999</c:v>
                </c:pt>
                <c:pt idx="163">
                  <c:v>0.25477707006368999</c:v>
                </c:pt>
                <c:pt idx="164">
                  <c:v>0.26683608640407003</c:v>
                </c:pt>
                <c:pt idx="165">
                  <c:v>0.29147129641364</c:v>
                </c:pt>
                <c:pt idx="166">
                  <c:v>0.20217336365933999</c:v>
                </c:pt>
                <c:pt idx="167">
                  <c:v>0.11349306431274001</c:v>
                </c:pt>
                <c:pt idx="168">
                  <c:v>0.17634462778686999</c:v>
                </c:pt>
                <c:pt idx="169">
                  <c:v>0.11316484345529999</c:v>
                </c:pt>
                <c:pt idx="170">
                  <c:v>0.27631248430042998</c:v>
                </c:pt>
                <c:pt idx="171">
                  <c:v>0.22545090180360999</c:v>
                </c:pt>
                <c:pt idx="172">
                  <c:v>0.26243439140215002</c:v>
                </c:pt>
                <c:pt idx="173">
                  <c:v>0.34899663467531</c:v>
                </c:pt>
                <c:pt idx="174">
                  <c:v>0.223574711216</c:v>
                </c:pt>
                <c:pt idx="175">
                  <c:v>0.16111042260503</c:v>
                </c:pt>
                <c:pt idx="176">
                  <c:v>0.40831477357090001</c:v>
                </c:pt>
                <c:pt idx="177">
                  <c:v>0.77634011090572996</c:v>
                </c:pt>
                <c:pt idx="178">
                  <c:v>0.56248471508926001</c:v>
                </c:pt>
                <c:pt idx="179">
                  <c:v>0.58365758754863994</c:v>
                </c:pt>
                <c:pt idx="180">
                  <c:v>8.4622823984526002E-2</c:v>
                </c:pt>
                <c:pt idx="181">
                  <c:v>0.1449450416717</c:v>
                </c:pt>
                <c:pt idx="182">
                  <c:v>0.25328669641779999</c:v>
                </c:pt>
                <c:pt idx="183">
                  <c:v>0.26467757459094998</c:v>
                </c:pt>
                <c:pt idx="184">
                  <c:v>1.6198704103671999</c:v>
                </c:pt>
                <c:pt idx="185">
                  <c:v>0.70846617074035001</c:v>
                </c:pt>
                <c:pt idx="186">
                  <c:v>0.21104467112205</c:v>
                </c:pt>
                <c:pt idx="187">
                  <c:v>0.31590031590031997</c:v>
                </c:pt>
                <c:pt idx="188">
                  <c:v>0.22160018661068001</c:v>
                </c:pt>
                <c:pt idx="189">
                  <c:v>0.16292330967065999</c:v>
                </c:pt>
                <c:pt idx="190">
                  <c:v>0.75519925641918995</c:v>
                </c:pt>
                <c:pt idx="191">
                  <c:v>0.73800738007379996</c:v>
                </c:pt>
                <c:pt idx="192">
                  <c:v>0.43498168498167999</c:v>
                </c:pt>
                <c:pt idx="193">
                  <c:v>0.30772737633918001</c:v>
                </c:pt>
                <c:pt idx="194">
                  <c:v>0.38631973639359002</c:v>
                </c:pt>
                <c:pt idx="195">
                  <c:v>0.45274476513864997</c:v>
                </c:pt>
                <c:pt idx="196">
                  <c:v>0.31549295774648001</c:v>
                </c:pt>
                <c:pt idx="197">
                  <c:v>0.20217904077276999</c:v>
                </c:pt>
                <c:pt idx="198">
                  <c:v>0.35870418114560998</c:v>
                </c:pt>
                <c:pt idx="199">
                  <c:v>0.31274433150899</c:v>
                </c:pt>
                <c:pt idx="200">
                  <c:v>0.36744237835429999</c:v>
                </c:pt>
                <c:pt idx="201">
                  <c:v>0.3550033281562</c:v>
                </c:pt>
                <c:pt idx="202">
                  <c:v>0.59694892770285002</c:v>
                </c:pt>
                <c:pt idx="203">
                  <c:v>0.26373626373626002</c:v>
                </c:pt>
                <c:pt idx="204">
                  <c:v>0.14248136782112999</c:v>
                </c:pt>
                <c:pt idx="205">
                  <c:v>0.24077924920652</c:v>
                </c:pt>
                <c:pt idx="206">
                  <c:v>0.38213778796811998</c:v>
                </c:pt>
                <c:pt idx="207">
                  <c:v>0.30454644333261</c:v>
                </c:pt>
                <c:pt idx="208">
                  <c:v>0.20602906094123</c:v>
                </c:pt>
                <c:pt idx="209">
                  <c:v>0.32464019045558001</c:v>
                </c:pt>
                <c:pt idx="210">
                  <c:v>0.36673498004529997</c:v>
                </c:pt>
                <c:pt idx="211">
                  <c:v>0.50510478237506995</c:v>
                </c:pt>
                <c:pt idx="212">
                  <c:v>0.24593669803251</c:v>
                </c:pt>
                <c:pt idx="213">
                  <c:v>0.34133333333332999</c:v>
                </c:pt>
                <c:pt idx="214">
                  <c:v>0.26575954076751002</c:v>
                </c:pt>
                <c:pt idx="215">
                  <c:v>0.30746395250212</c:v>
                </c:pt>
                <c:pt idx="216">
                  <c:v>0.27481238769686001</c:v>
                </c:pt>
                <c:pt idx="217">
                  <c:v>0.41108885843786003</c:v>
                </c:pt>
                <c:pt idx="218">
                  <c:v>0.49338652110015002</c:v>
                </c:pt>
                <c:pt idx="219">
                  <c:v>0.51185626240467996</c:v>
                </c:pt>
                <c:pt idx="220">
                  <c:v>0.45728538765329002</c:v>
                </c:pt>
                <c:pt idx="221">
                  <c:v>0.43451272501552002</c:v>
                </c:pt>
                <c:pt idx="222">
                  <c:v>0.43263288009889</c:v>
                </c:pt>
                <c:pt idx="223">
                  <c:v>0.32820512820512998</c:v>
                </c:pt>
                <c:pt idx="224">
                  <c:v>0.27601717440196</c:v>
                </c:pt>
                <c:pt idx="225">
                  <c:v>0.40778876541950998</c:v>
                </c:pt>
                <c:pt idx="226">
                  <c:v>0.21321961620468999</c:v>
                </c:pt>
                <c:pt idx="227">
                  <c:v>0.14184397163120999</c:v>
                </c:pt>
                <c:pt idx="228">
                  <c:v>0.10117361392149</c:v>
                </c:pt>
                <c:pt idx="229">
                  <c:v>0.12128562765312</c:v>
                </c:pt>
                <c:pt idx="230">
                  <c:v>0.23218251564708001</c:v>
                </c:pt>
                <c:pt idx="231">
                  <c:v>0.30214523114109998</c:v>
                </c:pt>
                <c:pt idx="232">
                  <c:v>0.88362285370017002</c:v>
                </c:pt>
                <c:pt idx="233">
                  <c:v>0.48770777346472</c:v>
                </c:pt>
                <c:pt idx="234">
                  <c:v>0.1188589540412</c:v>
                </c:pt>
                <c:pt idx="235">
                  <c:v>9.8931539374753005E-2</c:v>
                </c:pt>
                <c:pt idx="236">
                  <c:v>5.9300256967779998E-2</c:v>
                </c:pt>
                <c:pt idx="237">
                  <c:v>1.9755037534571002E-2</c:v>
                </c:pt>
                <c:pt idx="238">
                  <c:v>8.8880110606360002E-2</c:v>
                </c:pt>
                <c:pt idx="239">
                  <c:v>4.9333991119882001E-2</c:v>
                </c:pt>
                <c:pt idx="240">
                  <c:v>6.9033530571992005E-2</c:v>
                </c:pt>
                <c:pt idx="241">
                  <c:v>3.9420518379816999E-2</c:v>
                </c:pt>
                <c:pt idx="242">
                  <c:v>6.8958723278495004E-2</c:v>
                </c:pt>
                <c:pt idx="243">
                  <c:v>8.8600118133491002E-2</c:v>
                </c:pt>
                <c:pt idx="244">
                  <c:v>2.9507229271171002E-2</c:v>
                </c:pt>
                <c:pt idx="245">
                  <c:v>3.9331366764994997E-2</c:v>
                </c:pt>
                <c:pt idx="246">
                  <c:v>2.9486927462157999E-2</c:v>
                </c:pt>
                <c:pt idx="247">
                  <c:v>3.9304313648423003E-2</c:v>
                </c:pt>
                <c:pt idx="248">
                  <c:v>7.8577742854336996E-2</c:v>
                </c:pt>
                <c:pt idx="249">
                  <c:v>2.9443517518893E-2</c:v>
                </c:pt>
                <c:pt idx="250">
                  <c:v>5.8869701726844997E-2</c:v>
                </c:pt>
                <c:pt idx="251">
                  <c:v>0.13728181996470001</c:v>
                </c:pt>
                <c:pt idx="252">
                  <c:v>7.8339208773991004E-2</c:v>
                </c:pt>
                <c:pt idx="253">
                  <c:v>0.13698630136986001</c:v>
                </c:pt>
                <c:pt idx="254">
                  <c:v>0.38108266562439003</c:v>
                </c:pt>
                <c:pt idx="255">
                  <c:v>0.30176190012655002</c:v>
                </c:pt>
                <c:pt idx="256">
                  <c:v>0.14557453416148999</c:v>
                </c:pt>
                <c:pt idx="257">
                  <c:v>3.8763446070355999E-2</c:v>
                </c:pt>
                <c:pt idx="258">
                  <c:v>8.7183958151700006E-2</c:v>
                </c:pt>
                <c:pt idx="259">
                  <c:v>8.7108013937282E-2</c:v>
                </c:pt>
                <c:pt idx="260">
                  <c:v>3.8680978628759001E-2</c:v>
                </c:pt>
                <c:pt idx="261">
                  <c:v>0.10633156114065</c:v>
                </c:pt>
                <c:pt idx="262">
                  <c:v>4.8281189648513002E-2</c:v>
                </c:pt>
                <c:pt idx="263">
                  <c:v>8.6864202297076004E-2</c:v>
                </c:pt>
                <c:pt idx="264">
                  <c:v>2.8929604628737001E-2</c:v>
                </c:pt>
                <c:pt idx="265">
                  <c:v>9.6404126096597004E-3</c:v>
                </c:pt>
                <c:pt idx="266">
                  <c:v>6.7476383265857004E-2</c:v>
                </c:pt>
                <c:pt idx="267">
                  <c:v>7.7063866679510998E-2</c:v>
                </c:pt>
                <c:pt idx="268">
                  <c:v>3.8502262007893001E-2</c:v>
                </c:pt>
                <c:pt idx="269">
                  <c:v>9.6218608678919001E-2</c:v>
                </c:pt>
                <c:pt idx="270">
                  <c:v>6.7288282226280999E-2</c:v>
                </c:pt>
                <c:pt idx="271">
                  <c:v>3.8424591738713001E-2</c:v>
                </c:pt>
                <c:pt idx="272">
                  <c:v>0.12483195698099001</c:v>
                </c:pt>
                <c:pt idx="273">
                  <c:v>7.6723889901218006E-2</c:v>
                </c:pt>
                <c:pt idx="274">
                  <c:v>0.16291327264014999</c:v>
                </c:pt>
                <c:pt idx="275">
                  <c:v>0.18178339073861</c:v>
                </c:pt>
                <c:pt idx="276">
                  <c:v>4.7750931143156997E-2</c:v>
                </c:pt>
                <c:pt idx="277">
                  <c:v>7.6365024818632998E-2</c:v>
                </c:pt>
                <c:pt idx="278">
                  <c:v>-1.9076688286913002E-2</c:v>
                </c:pt>
                <c:pt idx="279">
                  <c:v>0.10494180499905</c:v>
                </c:pt>
                <c:pt idx="280">
                  <c:v>7.6241303726293994E-2</c:v>
                </c:pt>
                <c:pt idx="281">
                  <c:v>5.7137415484239999E-2</c:v>
                </c:pt>
                <c:pt idx="282">
                  <c:v>4.7587322737222999E-2</c:v>
                </c:pt>
                <c:pt idx="283">
                  <c:v>5.7077625570776003E-2</c:v>
                </c:pt>
                <c:pt idx="284">
                  <c:v>1.9015021867274998E-2</c:v>
                </c:pt>
                <c:pt idx="285">
                  <c:v>-2.8517110266159999E-2</c:v>
                </c:pt>
                <c:pt idx="286">
                  <c:v>3.8033659788913002E-2</c:v>
                </c:pt>
                <c:pt idx="287">
                  <c:v>0.10455279916358</c:v>
                </c:pt>
                <c:pt idx="288">
                  <c:v>5.6969236612229003E-2</c:v>
                </c:pt>
                <c:pt idx="289">
                  <c:v>4.7447333459859999E-2</c:v>
                </c:pt>
                <c:pt idx="290">
                  <c:v>5.6909797970217002E-2</c:v>
                </c:pt>
                <c:pt idx="291">
                  <c:v>0.18959143046734001</c:v>
                </c:pt>
                <c:pt idx="292">
                  <c:v>0.24600246002459999</c:v>
                </c:pt>
                <c:pt idx="293">
                  <c:v>0.15101462954223999</c:v>
                </c:pt>
                <c:pt idx="294">
                  <c:v>9.4241824521723E-2</c:v>
                </c:pt>
                <c:pt idx="295">
                  <c:v>4.7076546464550999E-2</c:v>
                </c:pt>
                <c:pt idx="296">
                  <c:v>5.6465273856577999E-2</c:v>
                </c:pt>
                <c:pt idx="297">
                  <c:v>4.7027840481564998E-2</c:v>
                </c:pt>
                <c:pt idx="298">
                  <c:v>5.6406881639560001E-2</c:v>
                </c:pt>
                <c:pt idx="299">
                  <c:v>0.12214601146293</c:v>
                </c:pt>
                <c:pt idx="300">
                  <c:v>0.19707207207207</c:v>
                </c:pt>
                <c:pt idx="301">
                  <c:v>7.4927414067622003E-2</c:v>
                </c:pt>
                <c:pt idx="302">
                  <c:v>3.7435657463734E-2</c:v>
                </c:pt>
                <c:pt idx="303">
                  <c:v>3.7421648423613001E-2</c:v>
                </c:pt>
                <c:pt idx="304">
                  <c:v>3.7407649864397E-2</c:v>
                </c:pt>
                <c:pt idx="305">
                  <c:v>3.7393661774328998E-2</c:v>
                </c:pt>
                <c:pt idx="306">
                  <c:v>7.4759368283337999E-2</c:v>
                </c:pt>
                <c:pt idx="307">
                  <c:v>8.4041460453824005E-2</c:v>
                </c:pt>
                <c:pt idx="308">
                  <c:v>9.3300988990483003E-2</c:v>
                </c:pt>
                <c:pt idx="309">
                  <c:v>0.15846383296048</c:v>
                </c:pt>
                <c:pt idx="310">
                  <c:v>7.4453234062355003E-2</c:v>
                </c:pt>
                <c:pt idx="311">
                  <c:v>0.13949595461732001</c:v>
                </c:pt>
                <c:pt idx="312">
                  <c:v>0.15787518573550999</c:v>
                </c:pt>
                <c:pt idx="313">
                  <c:v>0.12980992118682999</c:v>
                </c:pt>
                <c:pt idx="314">
                  <c:v>5.5560700064821E-2</c:v>
                </c:pt>
                <c:pt idx="315">
                  <c:v>0.1388246182323</c:v>
                </c:pt>
                <c:pt idx="316">
                  <c:v>7.3937153419593005E-2</c:v>
                </c:pt>
                <c:pt idx="317">
                  <c:v>0.12005910602143</c:v>
                </c:pt>
                <c:pt idx="318">
                  <c:v>0.14758786089844</c:v>
                </c:pt>
                <c:pt idx="319">
                  <c:v>0.10131712259372</c:v>
                </c:pt>
                <c:pt idx="320">
                  <c:v>2.7603974972396E-2</c:v>
                </c:pt>
                <c:pt idx="321">
                  <c:v>0.10118664336308</c:v>
                </c:pt>
                <c:pt idx="322">
                  <c:v>0.16541077007902999</c:v>
                </c:pt>
                <c:pt idx="323">
                  <c:v>0.22935779816513999</c:v>
                </c:pt>
                <c:pt idx="324">
                  <c:v>0.17391304347826</c:v>
                </c:pt>
                <c:pt idx="325">
                  <c:v>7.3099415204677998E-2</c:v>
                </c:pt>
                <c:pt idx="326">
                  <c:v>7.3046018991965E-2</c:v>
                </c:pt>
                <c:pt idx="327">
                  <c:v>0.11861313868613001</c:v>
                </c:pt>
                <c:pt idx="328">
                  <c:v>5.4679668276679E-2</c:v>
                </c:pt>
                <c:pt idx="329">
                  <c:v>0.14573276254667999</c:v>
                </c:pt>
                <c:pt idx="330">
                  <c:v>0.19099590723056001</c:v>
                </c:pt>
                <c:pt idx="331">
                  <c:v>8.1699346405228995E-2</c:v>
                </c:pt>
                <c:pt idx="332">
                  <c:v>7.2562358276644007E-2</c:v>
                </c:pt>
                <c:pt idx="333">
                  <c:v>0.11782833318227</c:v>
                </c:pt>
                <c:pt idx="334">
                  <c:v>9.0530508781459004E-2</c:v>
                </c:pt>
                <c:pt idx="335">
                  <c:v>7.2358900144718005E-2</c:v>
                </c:pt>
                <c:pt idx="336">
                  <c:v>1.8076644974692999E-2</c:v>
                </c:pt>
                <c:pt idx="337">
                  <c:v>9.0366889571660992E-3</c:v>
                </c:pt>
                <c:pt idx="338">
                  <c:v>1.8071744826962999E-2</c:v>
                </c:pt>
                <c:pt idx="339">
                  <c:v>-9.0342397687234993E-3</c:v>
                </c:pt>
                <c:pt idx="340">
                  <c:v>8.1315504156125998E-2</c:v>
                </c:pt>
                <c:pt idx="341">
                  <c:v>0.22569287713280001</c:v>
                </c:pt>
                <c:pt idx="342">
                  <c:v>9.0073860565663993E-2</c:v>
                </c:pt>
                <c:pt idx="343">
                  <c:v>1.7998560115190999E-2</c:v>
                </c:pt>
                <c:pt idx="344">
                  <c:v>0.13496490912362999</c:v>
                </c:pt>
                <c:pt idx="345">
                  <c:v>5.3913199748405E-2</c:v>
                </c:pt>
                <c:pt idx="346">
                  <c:v>5.3884149079478999E-2</c:v>
                </c:pt>
                <c:pt idx="347">
                  <c:v>4.4879274750919997E-2</c:v>
                </c:pt>
                <c:pt idx="348">
                  <c:v>8.9718284586398994E-2</c:v>
                </c:pt>
                <c:pt idx="349">
                  <c:v>5.3782717820007001E-2</c:v>
                </c:pt>
                <c:pt idx="350">
                  <c:v>0</c:v>
                </c:pt>
                <c:pt idx="351">
                  <c:v>8.9589679268948005E-3</c:v>
                </c:pt>
                <c:pt idx="352">
                  <c:v>8.9581653677327008E-3</c:v>
                </c:pt>
                <c:pt idx="353">
                  <c:v>4.4786814761734003E-2</c:v>
                </c:pt>
                <c:pt idx="354">
                  <c:v>1.7906706061419999E-2</c:v>
                </c:pt>
                <c:pt idx="355">
                  <c:v>-2.6855250201414001E-2</c:v>
                </c:pt>
                <c:pt idx="356">
                  <c:v>0</c:v>
                </c:pt>
                <c:pt idx="357">
                  <c:v>2.6862464183381E-2</c:v>
                </c:pt>
                <c:pt idx="358">
                  <c:v>9.8469250738519004E-2</c:v>
                </c:pt>
                <c:pt idx="359">
                  <c:v>3.5771776068682003E-2</c:v>
                </c:pt>
                <c:pt idx="360">
                  <c:v>2.6819238333631E-2</c:v>
                </c:pt>
                <c:pt idx="361">
                  <c:v>1.7874698364465001E-2</c:v>
                </c:pt>
                <c:pt idx="362">
                  <c:v>8.9357519435260008E-3</c:v>
                </c:pt>
                <c:pt idx="363">
                  <c:v>9.8284488920657997E-2</c:v>
                </c:pt>
                <c:pt idx="364">
                  <c:v>4.4630902436847003E-2</c:v>
                </c:pt>
                <c:pt idx="365">
                  <c:v>1.7844396859385998E-2</c:v>
                </c:pt>
                <c:pt idx="366">
                  <c:v>2.6761819803746999E-2</c:v>
                </c:pt>
                <c:pt idx="367">
                  <c:v>5.3509319539820001E-2</c:v>
                </c:pt>
                <c:pt idx="368">
                  <c:v>-8.9134503966485003E-3</c:v>
                </c:pt>
                <c:pt idx="369">
                  <c:v>3.5656979853806003E-2</c:v>
                </c:pt>
                <c:pt idx="370">
                  <c:v>3.5644270183568E-2</c:v>
                </c:pt>
                <c:pt idx="371">
                  <c:v>0.15143417067522</c:v>
                </c:pt>
                <c:pt idx="372">
                  <c:v>9.7838655163212995E-2</c:v>
                </c:pt>
                <c:pt idx="373">
                  <c:v>2.6657188555180001E-2</c:v>
                </c:pt>
                <c:pt idx="374">
                  <c:v>5.3300168783868E-2</c:v>
                </c:pt>
                <c:pt idx="375">
                  <c:v>2.6635887418983002E-2</c:v>
                </c:pt>
                <c:pt idx="376">
                  <c:v>8.8762648677436995E-2</c:v>
                </c:pt>
                <c:pt idx="377">
                  <c:v>8.8683930471798997E-2</c:v>
                </c:pt>
                <c:pt idx="378">
                  <c:v>7.9744816586921993E-2</c:v>
                </c:pt>
                <c:pt idx="379">
                  <c:v>0.12394864984506</c:v>
                </c:pt>
                <c:pt idx="380">
                  <c:v>0.12379520735697</c:v>
                </c:pt>
                <c:pt idx="381">
                  <c:v>3.5326326945156E-2</c:v>
                </c:pt>
                <c:pt idx="382">
                  <c:v>4.4142314822988998E-2</c:v>
                </c:pt>
                <c:pt idx="383">
                  <c:v>5.2947405577127002E-2</c:v>
                </c:pt>
                <c:pt idx="384">
                  <c:v>6.1739283824308003E-2</c:v>
                </c:pt>
                <c:pt idx="385">
                  <c:v>5.2886734244160002E-2</c:v>
                </c:pt>
                <c:pt idx="386">
                  <c:v>0.14976654039292001</c:v>
                </c:pt>
                <c:pt idx="387">
                  <c:v>5.2779732582687998E-2</c:v>
                </c:pt>
                <c:pt idx="388">
                  <c:v>6.1543871988746002E-2</c:v>
                </c:pt>
                <c:pt idx="389">
                  <c:v>7.0292592918020994E-2</c:v>
                </c:pt>
                <c:pt idx="390">
                  <c:v>0.16682764070594</c:v>
                </c:pt>
                <c:pt idx="391">
                  <c:v>0.11395511921459001</c:v>
                </c:pt>
                <c:pt idx="392">
                  <c:v>0.28018562297521998</c:v>
                </c:pt>
                <c:pt idx="393">
                  <c:v>9.6044704444250006E-2</c:v>
                </c:pt>
                <c:pt idx="394">
                  <c:v>9.5952547103978006E-2</c:v>
                </c:pt>
                <c:pt idx="395">
                  <c:v>0.10457516339869</c:v>
                </c:pt>
                <c:pt idx="396">
                  <c:v>0.10446591799424999</c:v>
                </c:pt>
                <c:pt idx="397">
                  <c:v>8.6964083833377004E-2</c:v>
                </c:pt>
                <c:pt idx="398">
                  <c:v>0.12164393083673999</c:v>
                </c:pt>
                <c:pt idx="399">
                  <c:v>0.20827909398593999</c:v>
                </c:pt>
                <c:pt idx="400">
                  <c:v>1.3943015501861999</c:v>
                </c:pt>
                <c:pt idx="401">
                  <c:v>0.58934062179706004</c:v>
                </c:pt>
                <c:pt idx="402">
                  <c:v>0.29718943703828998</c:v>
                </c:pt>
                <c:pt idx="403">
                  <c:v>0.13545546901455999</c:v>
                </c:pt>
                <c:pt idx="404">
                  <c:v>0.21981738248225</c:v>
                </c:pt>
                <c:pt idx="405">
                  <c:v>9.2795680782858006E-2</c:v>
                </c:pt>
                <c:pt idx="406">
                  <c:v>0.16856300042141001</c:v>
                </c:pt>
                <c:pt idx="407">
                  <c:v>8.4139671855280006E-3</c:v>
                </c:pt>
                <c:pt idx="408">
                  <c:v>7.5719333669863997E-2</c:v>
                </c:pt>
                <c:pt idx="409">
                  <c:v>9.2475830180747995E-2</c:v>
                </c:pt>
                <c:pt idx="410">
                  <c:v>8.3991264908450006E-2</c:v>
                </c:pt>
                <c:pt idx="411">
                  <c:v>5.0352467270895998E-2</c:v>
                </c:pt>
                <c:pt idx="412">
                  <c:v>9.2266398255325996E-2</c:v>
                </c:pt>
                <c:pt idx="413">
                  <c:v>0.12570183524678999</c:v>
                </c:pt>
                <c:pt idx="414">
                  <c:v>7.5326414462672006E-2</c:v>
                </c:pt>
                <c:pt idx="415">
                  <c:v>7.5269716484067994E-2</c:v>
                </c:pt>
                <c:pt idx="416">
                  <c:v>2.5071034598028001E-2</c:v>
                </c:pt>
                <c:pt idx="417">
                  <c:v>0.14203358676580999</c:v>
                </c:pt>
                <c:pt idx="418">
                  <c:v>8.3430669113966002E-2</c:v>
                </c:pt>
                <c:pt idx="419">
                  <c:v>8.3361120373457998E-3</c:v>
                </c:pt>
                <c:pt idx="420">
                  <c:v>5.8347920313412002E-2</c:v>
                </c:pt>
                <c:pt idx="421">
                  <c:v>8.3305564811729002E-2</c:v>
                </c:pt>
                <c:pt idx="422">
                  <c:v>0.29132678541701001</c:v>
                </c:pt>
                <c:pt idx="423">
                  <c:v>0.1327911029961</c:v>
                </c:pt>
                <c:pt idx="424">
                  <c:v>7.4595938665561995E-2</c:v>
                </c:pt>
                <c:pt idx="425">
                  <c:v>7.4540334603279995E-2</c:v>
                </c:pt>
                <c:pt idx="426">
                  <c:v>6.6208722999254996E-2</c:v>
                </c:pt>
                <c:pt idx="427">
                  <c:v>3.3082458026630998E-2</c:v>
                </c:pt>
                <c:pt idx="428">
                  <c:v>0.14882182720132001</c:v>
                </c:pt>
                <c:pt idx="429">
                  <c:v>0.20638982910921999</c:v>
                </c:pt>
                <c:pt idx="430">
                  <c:v>6.5908716427747996E-2</c:v>
                </c:pt>
                <c:pt idx="431">
                  <c:v>4.9398979087765998E-2</c:v>
                </c:pt>
                <c:pt idx="432">
                  <c:v>0.11520737327189</c:v>
                </c:pt>
                <c:pt idx="433">
                  <c:v>4.9317770836758E-2</c:v>
                </c:pt>
                <c:pt idx="434">
                  <c:v>6.5724613867893994E-2</c:v>
                </c:pt>
                <c:pt idx="435">
                  <c:v>3.2840722495895001E-2</c:v>
                </c:pt>
                <c:pt idx="436">
                  <c:v>2.4622455679580001E-2</c:v>
                </c:pt>
                <c:pt idx="437">
                  <c:v>6.5643718716664995E-2</c:v>
                </c:pt>
                <c:pt idx="438">
                  <c:v>4.920049200492E-2</c:v>
                </c:pt>
                <c:pt idx="439">
                  <c:v>3.2784198016556E-2</c:v>
                </c:pt>
                <c:pt idx="440">
                  <c:v>4.9160180253993997E-2</c:v>
                </c:pt>
                <c:pt idx="441">
                  <c:v>5.7325362378184003E-2</c:v>
                </c:pt>
                <c:pt idx="442">
                  <c:v>5.7292519233916997E-2</c:v>
                </c:pt>
                <c:pt idx="443">
                  <c:v>9.8159509202454004E-2</c:v>
                </c:pt>
                <c:pt idx="444">
                  <c:v>4.9031625398382003E-2</c:v>
                </c:pt>
                <c:pt idx="445">
                  <c:v>3.2671730784938E-2</c:v>
                </c:pt>
                <c:pt idx="446">
                  <c:v>3.2661059851391998E-2</c:v>
                </c:pt>
                <c:pt idx="447">
                  <c:v>4.0812994857562998E-2</c:v>
                </c:pt>
                <c:pt idx="448">
                  <c:v>8.1592689295039E-3</c:v>
                </c:pt>
                <c:pt idx="449">
                  <c:v>4.0793016235619997E-2</c:v>
                </c:pt>
                <c:pt idx="450">
                  <c:v>4.8931658783233002E-2</c:v>
                </c:pt>
                <c:pt idx="451">
                  <c:v>8.1512879034888006E-2</c:v>
                </c:pt>
                <c:pt idx="452">
                  <c:v>4.0723244828148E-2</c:v>
                </c:pt>
                <c:pt idx="453">
                  <c:v>3.2565334201741999E-2</c:v>
                </c:pt>
                <c:pt idx="454">
                  <c:v>1.6277366322128999E-2</c:v>
                </c:pt>
                <c:pt idx="455">
                  <c:v>0.10578566197412</c:v>
                </c:pt>
                <c:pt idx="456">
                  <c:v>0.23573402698748</c:v>
                </c:pt>
                <c:pt idx="457">
                  <c:v>6.4877138918173996E-2</c:v>
                </c:pt>
                <c:pt idx="458">
                  <c:v>5.6730691303995003E-2</c:v>
                </c:pt>
                <c:pt idx="459">
                  <c:v>1.6199578810951E-2</c:v>
                </c:pt>
                <c:pt idx="460">
                  <c:v>3.2393909944930001E-2</c:v>
                </c:pt>
                <c:pt idx="461">
                  <c:v>0.13762953367875999</c:v>
                </c:pt>
                <c:pt idx="462">
                  <c:v>0.36381275770069998</c:v>
                </c:pt>
                <c:pt idx="463">
                  <c:v>8.0554212985339005E-2</c:v>
                </c:pt>
                <c:pt idx="464">
                  <c:v>6.4391500321958006E-2</c:v>
                </c:pt>
                <c:pt idx="465">
                  <c:v>4.8262548262548E-2</c:v>
                </c:pt>
                <c:pt idx="466">
                  <c:v>1.6079755587714999E-2</c:v>
                </c:pt>
                <c:pt idx="467">
                  <c:v>3.2154340836012998E-2</c:v>
                </c:pt>
                <c:pt idx="468">
                  <c:v>8.0360012857601998E-2</c:v>
                </c:pt>
                <c:pt idx="469">
                  <c:v>0.16059097478722001</c:v>
                </c:pt>
                <c:pt idx="470">
                  <c:v>4.0083373416707001E-2</c:v>
                </c:pt>
                <c:pt idx="471">
                  <c:v>4.8080775703180999E-2</c:v>
                </c:pt>
                <c:pt idx="472">
                  <c:v>5.6067280736884002E-2</c:v>
                </c:pt>
                <c:pt idx="473">
                  <c:v>2.4015369836695E-2</c:v>
                </c:pt>
                <c:pt idx="474">
                  <c:v>8.0032012805121996E-2</c:v>
                </c:pt>
                <c:pt idx="475">
                  <c:v>3.1987205117952999E-2</c:v>
                </c:pt>
                <c:pt idx="476">
                  <c:v>7.1948197297944994E-2</c:v>
                </c:pt>
                <c:pt idx="477">
                  <c:v>6.3907972519572004E-2</c:v>
                </c:pt>
                <c:pt idx="478">
                  <c:v>8.7817339932938998E-2</c:v>
                </c:pt>
                <c:pt idx="479">
                  <c:v>3.1905559543750003E-2</c:v>
                </c:pt>
                <c:pt idx="480">
                  <c:v>2.3921537357467999E-2</c:v>
                </c:pt>
                <c:pt idx="481">
                  <c:v>6.3775510204081995E-2</c:v>
                </c:pt>
                <c:pt idx="482">
                  <c:v>2.3900573613767E-2</c:v>
                </c:pt>
                <c:pt idx="483">
                  <c:v>3.9824771007566998E-2</c:v>
                </c:pt>
                <c:pt idx="484">
                  <c:v>3.9808917197451998E-2</c:v>
                </c:pt>
                <c:pt idx="485">
                  <c:v>3.1834460803819999E-2</c:v>
                </c:pt>
                <c:pt idx="486">
                  <c:v>0</c:v>
                </c:pt>
                <c:pt idx="487">
                  <c:v>3.1824329700055998E-2</c:v>
                </c:pt>
                <c:pt idx="488">
                  <c:v>5.5674858824464997E-2</c:v>
                </c:pt>
                <c:pt idx="489">
                  <c:v>3.1796502384738003E-2</c:v>
                </c:pt>
                <c:pt idx="490">
                  <c:v>5.5626191989828003E-2</c:v>
                </c:pt>
                <c:pt idx="491">
                  <c:v>0</c:v>
                </c:pt>
                <c:pt idx="492">
                  <c:v>3.1768723691526002E-2</c:v>
                </c:pt>
                <c:pt idx="493">
                  <c:v>1.5879317189361E-2</c:v>
                </c:pt>
                <c:pt idx="494">
                  <c:v>1.5876796062555001E-2</c:v>
                </c:pt>
                <c:pt idx="495">
                  <c:v>2.3811413604254001E-2</c:v>
                </c:pt>
                <c:pt idx="496">
                  <c:v>7.9352483732740998E-3</c:v>
                </c:pt>
                <c:pt idx="497">
                  <c:v>7.9346187415694994E-3</c:v>
                </c:pt>
                <c:pt idx="498">
                  <c:v>2.3801967629323999E-2</c:v>
                </c:pt>
                <c:pt idx="499">
                  <c:v>4.7592607281669003E-2</c:v>
                </c:pt>
                <c:pt idx="500">
                  <c:v>7.9283279156426006E-3</c:v>
                </c:pt>
                <c:pt idx="501">
                  <c:v>2.3783098144918E-2</c:v>
                </c:pt>
                <c:pt idx="502">
                  <c:v>3.9629071887135998E-2</c:v>
                </c:pt>
                <c:pt idx="503">
                  <c:v>2.3768024084930998E-2</c:v>
                </c:pt>
                <c:pt idx="504">
                  <c:v>1.5841584158416001E-2</c:v>
                </c:pt>
                <c:pt idx="505">
                  <c:v>4.7517224994059998E-2</c:v>
                </c:pt>
                <c:pt idx="506">
                  <c:v>1.5831552283700999E-2</c:v>
                </c:pt>
                <c:pt idx="507">
                  <c:v>1.5829046299960001E-2</c:v>
                </c:pt>
                <c:pt idx="508">
                  <c:v>2.3739811664161E-2</c:v>
                </c:pt>
                <c:pt idx="509">
                  <c:v>7.9113924050633003E-3</c:v>
                </c:pt>
                <c:pt idx="510">
                  <c:v>1.5821533106558001E-2</c:v>
                </c:pt>
                <c:pt idx="511">
                  <c:v>3.1638060586886001E-2</c:v>
                </c:pt>
                <c:pt idx="512">
                  <c:v>0</c:v>
                </c:pt>
                <c:pt idx="513">
                  <c:v>3.1628054083971999E-2</c:v>
                </c:pt>
                <c:pt idx="514">
                  <c:v>2.3713540431586001E-2</c:v>
                </c:pt>
                <c:pt idx="515">
                  <c:v>-1.5805278963174001E-2</c:v>
                </c:pt>
                <c:pt idx="516">
                  <c:v>1.5807777426493998E-2</c:v>
                </c:pt>
                <c:pt idx="517">
                  <c:v>3.9513197407933999E-2</c:v>
                </c:pt>
                <c:pt idx="518">
                  <c:v>7.8995181293941008E-3</c:v>
                </c:pt>
                <c:pt idx="519">
                  <c:v>5.5292259083728E-2</c:v>
                </c:pt>
                <c:pt idx="520">
                  <c:v>2.3683587274019001E-2</c:v>
                </c:pt>
                <c:pt idx="521">
                  <c:v>-7.8926598263614998E-3</c:v>
                </c:pt>
                <c:pt idx="522">
                  <c:v>0</c:v>
                </c:pt>
                <c:pt idx="523">
                  <c:v>2.367984844897E-2</c:v>
                </c:pt>
                <c:pt idx="524">
                  <c:v>7.8914141414141006E-2</c:v>
                </c:pt>
                <c:pt idx="525">
                  <c:v>1.5770383220312E-2</c:v>
                </c:pt>
                <c:pt idx="526">
                  <c:v>3.1535793125196998E-2</c:v>
                </c:pt>
                <c:pt idx="527">
                  <c:v>3.9407313997478002E-2</c:v>
                </c:pt>
                <c:pt idx="528">
                  <c:v>6.3026865201291998E-2</c:v>
                </c:pt>
                <c:pt idx="529">
                  <c:v>3.1493583182427003E-2</c:v>
                </c:pt>
                <c:pt idx="530">
                  <c:v>2.3612750885477998E-2</c:v>
                </c:pt>
                <c:pt idx="531">
                  <c:v>2.3607176581680999E-2</c:v>
                </c:pt>
                <c:pt idx="532">
                  <c:v>7.8672016363779008E-3</c:v>
                </c:pt>
                <c:pt idx="533">
                  <c:v>0</c:v>
                </c:pt>
                <c:pt idx="534">
                  <c:v>2.3599748269351999E-2</c:v>
                </c:pt>
                <c:pt idx="535">
                  <c:v>7.8647267007470999E-3</c:v>
                </c:pt>
                <c:pt idx="536">
                  <c:v>9.4369298521548003E-2</c:v>
                </c:pt>
                <c:pt idx="537">
                  <c:v>3.9283469516028E-2</c:v>
                </c:pt>
                <c:pt idx="538">
                  <c:v>5.4975261132490003E-2</c:v>
                </c:pt>
                <c:pt idx="539">
                  <c:v>7.0643642072214005E-2</c:v>
                </c:pt>
                <c:pt idx="540">
                  <c:v>2.3531257353517999E-2</c:v>
                </c:pt>
                <c:pt idx="541">
                  <c:v>0.39209535759096997</c:v>
                </c:pt>
                <c:pt idx="542">
                  <c:v>0.12498047180128</c:v>
                </c:pt>
                <c:pt idx="543">
                  <c:v>1.5603058199407001E-2</c:v>
                </c:pt>
                <c:pt idx="544">
                  <c:v>7.8003120124804995E-2</c:v>
                </c:pt>
                <c:pt idx="545">
                  <c:v>0.11691348402182</c:v>
                </c:pt>
                <c:pt idx="546">
                  <c:v>3.1140521603736999E-2</c:v>
                </c:pt>
                <c:pt idx="547">
                  <c:v>7.0044361428904994E-2</c:v>
                </c:pt>
                <c:pt idx="548">
                  <c:v>0.52107637268627005</c:v>
                </c:pt>
                <c:pt idx="549">
                  <c:v>0.23210831721469999</c:v>
                </c:pt>
                <c:pt idx="550">
                  <c:v>6.1752219220377998E-2</c:v>
                </c:pt>
                <c:pt idx="551">
                  <c:v>7.7142636735323997E-2</c:v>
                </c:pt>
                <c:pt idx="552">
                  <c:v>6.1666538194712003E-2</c:v>
                </c:pt>
                <c:pt idx="553">
                  <c:v>6.9332100762653004E-2</c:v>
                </c:pt>
                <c:pt idx="554">
                  <c:v>9.2378752886836002E-2</c:v>
                </c:pt>
                <c:pt idx="555">
                  <c:v>0.39993847100446001</c:v>
                </c:pt>
                <c:pt idx="556">
                  <c:v>0.13022828251877</c:v>
                </c:pt>
                <c:pt idx="557">
                  <c:v>0.10710733685257</c:v>
                </c:pt>
                <c:pt idx="558">
                  <c:v>0.12227741688957</c:v>
                </c:pt>
                <c:pt idx="559">
                  <c:v>-2.2899015342339998E-2</c:v>
                </c:pt>
                <c:pt idx="560">
                  <c:v>6.8712780577186994E-2</c:v>
                </c:pt>
                <c:pt idx="561">
                  <c:v>4.5777065690088999E-2</c:v>
                </c:pt>
                <c:pt idx="562">
                  <c:v>9.9138259742240997E-2</c:v>
                </c:pt>
                <c:pt idx="563">
                  <c:v>9.9040073137284995E-2</c:v>
                </c:pt>
                <c:pt idx="564">
                  <c:v>2.2832787883400998E-2</c:v>
                </c:pt>
                <c:pt idx="565">
                  <c:v>0.17501141378786</c:v>
                </c:pt>
                <c:pt idx="566">
                  <c:v>7.5958982149639004E-2</c:v>
                </c:pt>
                <c:pt idx="567">
                  <c:v>6.0721062618596E-2</c:v>
                </c:pt>
                <c:pt idx="568">
                  <c:v>4.5513160889023997E-2</c:v>
                </c:pt>
                <c:pt idx="569">
                  <c:v>0.24262643111684001</c:v>
                </c:pt>
                <c:pt idx="570">
                  <c:v>0.14371076317979001</c:v>
                </c:pt>
                <c:pt idx="571">
                  <c:v>5.2870090634441001E-2</c:v>
                </c:pt>
                <c:pt idx="572">
                  <c:v>0.12078206386352</c:v>
                </c:pt>
                <c:pt idx="573">
                  <c:v>4.5238633793259E-2</c:v>
                </c:pt>
                <c:pt idx="574">
                  <c:v>3.0145451804958999E-2</c:v>
                </c:pt>
                <c:pt idx="575">
                  <c:v>7.5340917652377002E-3</c:v>
                </c:pt>
                <c:pt idx="576">
                  <c:v>0.13560343528703001</c:v>
                </c:pt>
                <c:pt idx="577">
                  <c:v>0.17303641287992999</c:v>
                </c:pt>
                <c:pt idx="578">
                  <c:v>0.13518588058580999</c:v>
                </c:pt>
                <c:pt idx="579">
                  <c:v>5.2501312532813003E-2</c:v>
                </c:pt>
                <c:pt idx="580">
                  <c:v>7.4962518740629994E-2</c:v>
                </c:pt>
                <c:pt idx="581">
                  <c:v>5.2434456928839003E-2</c:v>
                </c:pt>
                <c:pt idx="582">
                  <c:v>8.9840533053828997E-2</c:v>
                </c:pt>
                <c:pt idx="583">
                  <c:v>5.9839928192086E-2</c:v>
                </c:pt>
                <c:pt idx="584">
                  <c:v>0.11960828287359</c:v>
                </c:pt>
                <c:pt idx="585">
                  <c:v>2.9866348092286998E-2</c:v>
                </c:pt>
                <c:pt idx="586">
                  <c:v>3.7321788460102999E-2</c:v>
                </c:pt>
                <c:pt idx="587">
                  <c:v>5.2231010296970998E-2</c:v>
                </c:pt>
                <c:pt idx="588">
                  <c:v>2.9830710716683001E-2</c:v>
                </c:pt>
                <c:pt idx="589">
                  <c:v>1.4910907328711E-2</c:v>
                </c:pt>
                <c:pt idx="590">
                  <c:v>2.9817368617220001E-2</c:v>
                </c:pt>
                <c:pt idx="591">
                  <c:v>1.4904240256353E-2</c:v>
                </c:pt>
                <c:pt idx="592">
                  <c:v>3.7255048059012003E-2</c:v>
                </c:pt>
                <c:pt idx="593">
                  <c:v>2.9792939073440002E-2</c:v>
                </c:pt>
                <c:pt idx="594">
                  <c:v>2.9784065524944E-2</c:v>
                </c:pt>
                <c:pt idx="595">
                  <c:v>7.4437993151705E-3</c:v>
                </c:pt>
                <c:pt idx="596">
                  <c:v>2.2329735764793E-2</c:v>
                </c:pt>
                <c:pt idx="597">
                  <c:v>2.9766334275934E-2</c:v>
                </c:pt>
                <c:pt idx="598">
                  <c:v>4.4636214848980997E-2</c:v>
                </c:pt>
                <c:pt idx="599">
                  <c:v>-2.2308149910766999E-2</c:v>
                </c:pt>
                <c:pt idx="600">
                  <c:v>2.2313127556713001E-2</c:v>
                </c:pt>
                <c:pt idx="601">
                  <c:v>1.4872099940512E-2</c:v>
                </c:pt>
                <c:pt idx="602">
                  <c:v>0</c:v>
                </c:pt>
                <c:pt idx="603">
                  <c:v>3.7174721189591003E-2</c:v>
                </c:pt>
                <c:pt idx="604">
                  <c:v>1.486436269045E-2</c:v>
                </c:pt>
                <c:pt idx="605">
                  <c:v>4.4586460578137997E-2</c:v>
                </c:pt>
                <c:pt idx="606">
                  <c:v>5.1994354898610998E-2</c:v>
                </c:pt>
                <c:pt idx="607">
                  <c:v>1.4847809948032999E-2</c:v>
                </c:pt>
                <c:pt idx="608">
                  <c:v>1.4845605700712999E-2</c:v>
                </c:pt>
                <c:pt idx="609">
                  <c:v>2.9686804215526E-2</c:v>
                </c:pt>
                <c:pt idx="610">
                  <c:v>8.1614482860959001E-2</c:v>
                </c:pt>
                <c:pt idx="611">
                  <c:v>9.6374823930610004E-2</c:v>
                </c:pt>
                <c:pt idx="612">
                  <c:v>6.6656791586431993E-2</c:v>
                </c:pt>
                <c:pt idx="613">
                  <c:v>4.4408259936347998E-2</c:v>
                </c:pt>
                <c:pt idx="614">
                  <c:v>0</c:v>
                </c:pt>
                <c:pt idx="615">
                  <c:v>0.56225493822593997</c:v>
                </c:pt>
                <c:pt idx="616">
                  <c:v>0.19863164864267999</c:v>
                </c:pt>
                <c:pt idx="617">
                  <c:v>2.2026431718062001E-2</c:v>
                </c:pt>
                <c:pt idx="618">
                  <c:v>0.19085370329590001</c:v>
                </c:pt>
                <c:pt idx="619">
                  <c:v>7.3265440691625994E-2</c:v>
                </c:pt>
                <c:pt idx="620">
                  <c:v>6.5890621568197E-2</c:v>
                </c:pt>
                <c:pt idx="621">
                  <c:v>5.1214515657008998E-2</c:v>
                </c:pt>
                <c:pt idx="622">
                  <c:v>1.4625228519195999E-2</c:v>
                </c:pt>
                <c:pt idx="623">
                  <c:v>1.4623089858887E-2</c:v>
                </c:pt>
                <c:pt idx="624">
                  <c:v>3.6552379559908997E-2</c:v>
                </c:pt>
                <c:pt idx="625">
                  <c:v>2.9231218941829999E-2</c:v>
                </c:pt>
                <c:pt idx="626">
                  <c:v>2.1917007597895999E-2</c:v>
                </c:pt>
                <c:pt idx="627">
                  <c:v>1.460813673216E-2</c:v>
                </c:pt>
                <c:pt idx="628">
                  <c:v>2.1909004600890999E-2</c:v>
                </c:pt>
                <c:pt idx="629">
                  <c:v>7.3014018691588994E-2</c:v>
                </c:pt>
                <c:pt idx="630">
                  <c:v>8.7552896541660999E-2</c:v>
                </c:pt>
                <c:pt idx="631">
                  <c:v>6.5607231374835998E-2</c:v>
                </c:pt>
                <c:pt idx="632">
                  <c:v>7.2849129452903005E-2</c:v>
                </c:pt>
                <c:pt idx="633">
                  <c:v>3.6398049064569997E-2</c:v>
                </c:pt>
                <c:pt idx="634">
                  <c:v>3.6384805705138003E-2</c:v>
                </c:pt>
                <c:pt idx="635">
                  <c:v>7.2743143958681998E-3</c:v>
                </c:pt>
                <c:pt idx="636">
                  <c:v>8.7285423334303003E-2</c:v>
                </c:pt>
                <c:pt idx="637">
                  <c:v>2.1802325581394999E-2</c:v>
                </c:pt>
                <c:pt idx="638">
                  <c:v>4.3595146407032999E-2</c:v>
                </c:pt>
                <c:pt idx="639">
                  <c:v>4.3576149320938E-2</c:v>
                </c:pt>
                <c:pt idx="640">
                  <c:v>6.5335753176043995E-2</c:v>
                </c:pt>
                <c:pt idx="641">
                  <c:v>7.9802669762043005E-2</c:v>
                </c:pt>
                <c:pt idx="642">
                  <c:v>2.1747009786154001E-2</c:v>
                </c:pt>
                <c:pt idx="643">
                  <c:v>2.1742281490071E-2</c:v>
                </c:pt>
                <c:pt idx="644">
                  <c:v>5.0720962249112003E-2</c:v>
                </c:pt>
                <c:pt idx="645">
                  <c:v>0.47798377752027998</c:v>
                </c:pt>
                <c:pt idx="646">
                  <c:v>0.3387631541012</c:v>
                </c:pt>
                <c:pt idx="647">
                  <c:v>6.4650527979312006E-2</c:v>
                </c:pt>
                <c:pt idx="648">
                  <c:v>4.3072505384063001E-2</c:v>
                </c:pt>
                <c:pt idx="649">
                  <c:v>7.1756601607348E-3</c:v>
                </c:pt>
                <c:pt idx="650">
                  <c:v>1.4350290593385001E-2</c:v>
                </c:pt>
                <c:pt idx="651">
                  <c:v>1.4348231580458001E-2</c:v>
                </c:pt>
                <c:pt idx="652">
                  <c:v>2.1519259737465001E-2</c:v>
                </c:pt>
                <c:pt idx="653">
                  <c:v>-1.4343086632243001E-2</c:v>
                </c:pt>
                <c:pt idx="654">
                  <c:v>7.1725720843494002E-3</c:v>
                </c:pt>
                <c:pt idx="655">
                  <c:v>3.5860288316718003E-2</c:v>
                </c:pt>
                <c:pt idx="656">
                  <c:v>8.6033839977058005E-2</c:v>
                </c:pt>
                <c:pt idx="657">
                  <c:v>5.0143266475645001E-2</c:v>
                </c:pt>
                <c:pt idx="658">
                  <c:v>1.4319467315816001E-2</c:v>
                </c:pt>
                <c:pt idx="659">
                  <c:v>0</c:v>
                </c:pt>
                <c:pt idx="660">
                  <c:v>2.8634834275897001E-2</c:v>
                </c:pt>
                <c:pt idx="661">
                  <c:v>0</c:v>
                </c:pt>
                <c:pt idx="662">
                  <c:v>-7.1566592714520996E-3</c:v>
                </c:pt>
                <c:pt idx="663">
                  <c:v>0</c:v>
                </c:pt>
                <c:pt idx="664">
                  <c:v>-7.1571714858288003E-3</c:v>
                </c:pt>
                <c:pt idx="665">
                  <c:v>2.1473051320593E-2</c:v>
                </c:pt>
                <c:pt idx="666">
                  <c:v>7.1561471303850004E-3</c:v>
                </c:pt>
                <c:pt idx="667">
                  <c:v>4.2933810375670997E-2</c:v>
                </c:pt>
                <c:pt idx="668">
                  <c:v>-1.4305128388527001E-2</c:v>
                </c:pt>
                <c:pt idx="669">
                  <c:v>1.4307175048286999E-2</c:v>
                </c:pt>
                <c:pt idx="670">
                  <c:v>2.1457692582791E-2</c:v>
                </c:pt>
                <c:pt idx="671">
                  <c:v>2.1453089244850999E-2</c:v>
                </c:pt>
                <c:pt idx="672">
                  <c:v>0</c:v>
                </c:pt>
                <c:pt idx="673">
                  <c:v>-7.1494959605347998E-3</c:v>
                </c:pt>
                <c:pt idx="674">
                  <c:v>2.1450021450020999E-2</c:v>
                </c:pt>
                <c:pt idx="675">
                  <c:v>7.1484738008434998E-3</c:v>
                </c:pt>
                <c:pt idx="676">
                  <c:v>0</c:v>
                </c:pt>
                <c:pt idx="677">
                  <c:v>2.144388849178E-2</c:v>
                </c:pt>
                <c:pt idx="678">
                  <c:v>0</c:v>
                </c:pt>
                <c:pt idx="679">
                  <c:v>7.8610733938398E-2</c:v>
                </c:pt>
                <c:pt idx="680">
                  <c:v>5.7126535275635999E-2</c:v>
                </c:pt>
                <c:pt idx="681">
                  <c:v>2.8546959748787001E-2</c:v>
                </c:pt>
                <c:pt idx="682">
                  <c:v>-7.1347031963470003E-3</c:v>
                </c:pt>
                <c:pt idx="683">
                  <c:v>-2.1405636817695001E-2</c:v>
                </c:pt>
                <c:pt idx="684">
                  <c:v>7.1367399371967E-3</c:v>
                </c:pt>
                <c:pt idx="685">
                  <c:v>7.1362306429743998E-3</c:v>
                </c:pt>
                <c:pt idx="686">
                  <c:v>7.1357214214357E-3</c:v>
                </c:pt>
                <c:pt idx="687">
                  <c:v>2.1405636817695001E-2</c:v>
                </c:pt>
                <c:pt idx="688">
                  <c:v>-2.1401055785418999E-2</c:v>
                </c:pt>
                <c:pt idx="689">
                  <c:v>7.1352122725651E-3</c:v>
                </c:pt>
                <c:pt idx="690">
                  <c:v>4.9942922374429002E-2</c:v>
                </c:pt>
                <c:pt idx="691">
                  <c:v>2.8524566783142E-2</c:v>
                </c:pt>
                <c:pt idx="692">
                  <c:v>5.7032865188564999E-2</c:v>
                </c:pt>
                <c:pt idx="693">
                  <c:v>-7.1250445315283002E-3</c:v>
                </c:pt>
                <c:pt idx="694">
                  <c:v>7.1255522302978002E-3</c:v>
                </c:pt>
                <c:pt idx="695">
                  <c:v>7.1250445315283002E-3</c:v>
                </c:pt>
                <c:pt idx="696">
                  <c:v>-1.4249073810202E-2</c:v>
                </c:pt>
                <c:pt idx="697">
                  <c:v>0</c:v>
                </c:pt>
                <c:pt idx="698">
                  <c:v>2.8502208921191E-2</c:v>
                </c:pt>
                <c:pt idx="699">
                  <c:v>2.8494087476848999E-2</c:v>
                </c:pt>
                <c:pt idx="700">
                  <c:v>3.5607463324312999E-2</c:v>
                </c:pt>
                <c:pt idx="701">
                  <c:v>4.2713746707482E-2</c:v>
                </c:pt>
                <c:pt idx="702">
                  <c:v>-2.1347754927773001E-2</c:v>
                </c:pt>
                <c:pt idx="703">
                  <c:v>2.1352313167259999E-2</c:v>
                </c:pt>
                <c:pt idx="704">
                  <c:v>7.1159183092577996E-3</c:v>
                </c:pt>
                <c:pt idx="705">
                  <c:v>1.4230823964707999E-2</c:v>
                </c:pt>
                <c:pt idx="706">
                  <c:v>1.4228799089357E-2</c:v>
                </c:pt>
                <c:pt idx="707">
                  <c:v>1.4226774790155E-2</c:v>
                </c:pt>
                <c:pt idx="708">
                  <c:v>-2.1337126600284001E-2</c:v>
                </c:pt>
                <c:pt idx="709">
                  <c:v>0</c:v>
                </c:pt>
                <c:pt idx="710">
                  <c:v>2.1341680301629001E-2</c:v>
                </c:pt>
                <c:pt idx="711">
                  <c:v>7.1123755334281998E-3</c:v>
                </c:pt>
                <c:pt idx="712">
                  <c:v>-7.1118697105468998E-3</c:v>
                </c:pt>
                <c:pt idx="713">
                  <c:v>2.1337126600284001E-2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7.1108582805945002E-3</c:v>
                </c:pt>
                <c:pt idx="718">
                  <c:v>1.4220705346985E-2</c:v>
                </c:pt>
                <c:pt idx="719">
                  <c:v>1.4218683349922E-2</c:v>
                </c:pt>
                <c:pt idx="720">
                  <c:v>-1.4216661927779E-2</c:v>
                </c:pt>
                <c:pt idx="721">
                  <c:v>-7.1093416749608996E-3</c:v>
                </c:pt>
                <c:pt idx="722">
                  <c:v>2.1329541414860001E-2</c:v>
                </c:pt>
                <c:pt idx="723">
                  <c:v>7.1083309638897002E-3</c:v>
                </c:pt>
                <c:pt idx="724">
                  <c:v>-7.1078257161134003E-3</c:v>
                </c:pt>
                <c:pt idx="725">
                  <c:v>-7.1083309638897002E-3</c:v>
                </c:pt>
                <c:pt idx="726">
                  <c:v>7.1088362835003997E-3</c:v>
                </c:pt>
                <c:pt idx="727">
                  <c:v>0</c:v>
                </c:pt>
                <c:pt idx="728">
                  <c:v>1.4216661927779E-2</c:v>
                </c:pt>
                <c:pt idx="729">
                  <c:v>0</c:v>
                </c:pt>
                <c:pt idx="730">
                  <c:v>2.1321961620468999E-2</c:v>
                </c:pt>
                <c:pt idx="731">
                  <c:v>-7.1058054430469999E-3</c:v>
                </c:pt>
                <c:pt idx="732">
                  <c:v>2.8425241614553998E-2</c:v>
                </c:pt>
                <c:pt idx="733">
                  <c:v>2.1312872975277002E-2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A47A-41CB-988F-79747FFF756A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Sheet1!$Z$2:$Z$735</c:f>
              <c:numCache>
                <c:formatCode>General</c:formatCode>
                <c:ptCount val="734"/>
                <c:pt idx="0">
                  <c:v>0.34812880765882998</c:v>
                </c:pt>
                <c:pt idx="1">
                  <c:v>0.15177797051170999</c:v>
                </c:pt>
                <c:pt idx="2">
                  <c:v>0.1190733925092</c:v>
                </c:pt>
                <c:pt idx="3">
                  <c:v>0</c:v>
                </c:pt>
                <c:pt idx="4">
                  <c:v>0.16217969510217001</c:v>
                </c:pt>
                <c:pt idx="5">
                  <c:v>0.15112262521589001</c:v>
                </c:pt>
                <c:pt idx="6">
                  <c:v>0.16167277430481</c:v>
                </c:pt>
                <c:pt idx="7">
                  <c:v>6.4564726137952999E-2</c:v>
                </c:pt>
                <c:pt idx="8">
                  <c:v>0.15055382299171999</c:v>
                </c:pt>
                <c:pt idx="9">
                  <c:v>7.5163749597337001E-2</c:v>
                </c:pt>
                <c:pt idx="10">
                  <c:v>0.11802575107296</c:v>
                </c:pt>
                <c:pt idx="11">
                  <c:v>0.21433929911048999</c:v>
                </c:pt>
                <c:pt idx="12">
                  <c:v>0.14971660784943</c:v>
                </c:pt>
                <c:pt idx="13">
                  <c:v>0.24559530165509999</c:v>
                </c:pt>
                <c:pt idx="14">
                  <c:v>0.28760119301235998</c:v>
                </c:pt>
                <c:pt idx="15">
                  <c:v>0.14869888475835999</c:v>
                </c:pt>
                <c:pt idx="16">
                  <c:v>0.26513946335772998</c:v>
                </c:pt>
                <c:pt idx="17">
                  <c:v>0.39136873281151002</c:v>
                </c:pt>
                <c:pt idx="18">
                  <c:v>0.41091560425666002</c:v>
                </c:pt>
                <c:pt idx="19">
                  <c:v>0.24134312696747001</c:v>
                </c:pt>
                <c:pt idx="20">
                  <c:v>0.25122998011095998</c:v>
                </c:pt>
                <c:pt idx="21">
                  <c:v>0.17750861438863999</c:v>
                </c:pt>
                <c:pt idx="22">
                  <c:v>0.10423181154888</c:v>
                </c:pt>
                <c:pt idx="23">
                  <c:v>5.2061640982923998E-2</c:v>
                </c:pt>
                <c:pt idx="24">
                  <c:v>8.3255281506921006E-2</c:v>
                </c:pt>
                <c:pt idx="25">
                  <c:v>9.3584277841323005E-2</c:v>
                </c:pt>
                <c:pt idx="26">
                  <c:v>9.3496779555371001E-2</c:v>
                </c:pt>
                <c:pt idx="27">
                  <c:v>8.3030617540217996E-2</c:v>
                </c:pt>
                <c:pt idx="28">
                  <c:v>5.1851083687648999E-2</c:v>
                </c:pt>
                <c:pt idx="29">
                  <c:v>9.3283582089551995E-2</c:v>
                </c:pt>
                <c:pt idx="30">
                  <c:v>6.2131096613854998E-2</c:v>
                </c:pt>
                <c:pt idx="31">
                  <c:v>0.17592880057953</c:v>
                </c:pt>
                <c:pt idx="32">
                  <c:v>8.2644628099174E-2</c:v>
                </c:pt>
                <c:pt idx="33">
                  <c:v>1.0322047894302E-2</c:v>
                </c:pt>
                <c:pt idx="34">
                  <c:v>0.15481473836309001</c:v>
                </c:pt>
                <c:pt idx="35">
                  <c:v>6.1830173124485001E-2</c:v>
                </c:pt>
                <c:pt idx="36">
                  <c:v>-1.0298661174047E-2</c:v>
                </c:pt>
                <c:pt idx="37">
                  <c:v>0.1235966628901</c:v>
                </c:pt>
                <c:pt idx="38">
                  <c:v>9.2583067585639001E-2</c:v>
                </c:pt>
                <c:pt idx="39">
                  <c:v>7.1942446043165006E-2</c:v>
                </c:pt>
                <c:pt idx="40">
                  <c:v>5.1350518640237999E-2</c:v>
                </c:pt>
                <c:pt idx="41">
                  <c:v>0.10264832683227</c:v>
                </c:pt>
                <c:pt idx="42">
                  <c:v>0.1025430680886</c:v>
                </c:pt>
                <c:pt idx="43">
                  <c:v>2.0487604998975999E-2</c:v>
                </c:pt>
                <c:pt idx="44">
                  <c:v>7.1691929537074997E-2</c:v>
                </c:pt>
                <c:pt idx="45">
                  <c:v>0.17398423907481</c:v>
                </c:pt>
                <c:pt idx="46">
                  <c:v>0.16346546791989999</c:v>
                </c:pt>
                <c:pt idx="47">
                  <c:v>0.16319869441043999</c:v>
                </c:pt>
                <c:pt idx="48">
                  <c:v>0.14256619144603</c:v>
                </c:pt>
                <c:pt idx="49">
                  <c:v>0.24405125076265999</c:v>
                </c:pt>
                <c:pt idx="50">
                  <c:v>0.20288090890647001</c:v>
                </c:pt>
                <c:pt idx="51">
                  <c:v>6.0741040696497002E-2</c:v>
                </c:pt>
                <c:pt idx="52">
                  <c:v>0.11129097531364</c:v>
                </c:pt>
                <c:pt idx="53">
                  <c:v>0.28297119757452999</c:v>
                </c:pt>
                <c:pt idx="54">
                  <c:v>0.20155195001512</c:v>
                </c:pt>
                <c:pt idx="55">
                  <c:v>0.13074524791309999</c:v>
                </c:pt>
                <c:pt idx="56">
                  <c:v>0.25110486139012</c:v>
                </c:pt>
                <c:pt idx="57">
                  <c:v>0.16030457869952999</c:v>
                </c:pt>
                <c:pt idx="58">
                  <c:v>8.0024007202161004E-2</c:v>
                </c:pt>
                <c:pt idx="59">
                  <c:v>0.17991004497751001</c:v>
                </c:pt>
                <c:pt idx="60">
                  <c:v>0.13967873890053001</c:v>
                </c:pt>
                <c:pt idx="61">
                  <c:v>6.9741954767361003E-2</c:v>
                </c:pt>
                <c:pt idx="62">
                  <c:v>9.9561927518917001E-2</c:v>
                </c:pt>
                <c:pt idx="63">
                  <c:v>1.9892580067634998E-2</c:v>
                </c:pt>
                <c:pt idx="64">
                  <c:v>7.9554494828958003E-2</c:v>
                </c:pt>
                <c:pt idx="65">
                  <c:v>4.9682034976152999E-2</c:v>
                </c:pt>
                <c:pt idx="66">
                  <c:v>-2.9794418512265001E-2</c:v>
                </c:pt>
                <c:pt idx="67">
                  <c:v>9.9344327438902993E-2</c:v>
                </c:pt>
                <c:pt idx="68">
                  <c:v>0.10917030567685999</c:v>
                </c:pt>
                <c:pt idx="69">
                  <c:v>8.9223753345890999E-2</c:v>
                </c:pt>
                <c:pt idx="70">
                  <c:v>4.9524564183835003E-2</c:v>
                </c:pt>
                <c:pt idx="71">
                  <c:v>5.9400059400058998E-2</c:v>
                </c:pt>
                <c:pt idx="72">
                  <c:v>7.9153062234095004E-2</c:v>
                </c:pt>
                <c:pt idx="73">
                  <c:v>4.9431537320811E-2</c:v>
                </c:pt>
                <c:pt idx="74">
                  <c:v>8.8932806324111005E-2</c:v>
                </c:pt>
                <c:pt idx="75">
                  <c:v>7.8981143252048996E-2</c:v>
                </c:pt>
                <c:pt idx="76">
                  <c:v>6.9053960737890996E-2</c:v>
                </c:pt>
                <c:pt idx="77">
                  <c:v>6.9006309148264999E-2</c:v>
                </c:pt>
                <c:pt idx="78">
                  <c:v>5.9107477095852998E-2</c:v>
                </c:pt>
                <c:pt idx="79">
                  <c:v>1.9690853598502998E-2</c:v>
                </c:pt>
                <c:pt idx="80">
                  <c:v>6.8904419726351002E-2</c:v>
                </c:pt>
                <c:pt idx="81">
                  <c:v>7.8693684831791996E-2</c:v>
                </c:pt>
                <c:pt idx="82">
                  <c:v>0.11794770984863</c:v>
                </c:pt>
                <c:pt idx="83">
                  <c:v>2.9452189279403001E-2</c:v>
                </c:pt>
                <c:pt idx="84">
                  <c:v>0.23554814015114001</c:v>
                </c:pt>
                <c:pt idx="85">
                  <c:v>6.8540095956134001E-2</c:v>
                </c:pt>
                <c:pt idx="86">
                  <c:v>3.9138943248532003E-2</c:v>
                </c:pt>
                <c:pt idx="87">
                  <c:v>8.8028169014085E-2</c:v>
                </c:pt>
                <c:pt idx="88">
                  <c:v>5.8633831720903001E-2</c:v>
                </c:pt>
                <c:pt idx="89">
                  <c:v>2.9299736302373001E-2</c:v>
                </c:pt>
                <c:pt idx="90">
                  <c:v>4.8818590119117003E-2</c:v>
                </c:pt>
                <c:pt idx="91">
                  <c:v>0.40987606128623</c:v>
                </c:pt>
                <c:pt idx="92">
                  <c:v>0.34016911264457</c:v>
                </c:pt>
                <c:pt idx="93">
                  <c:v>9.6861681518791001E-2</c:v>
                </c:pt>
                <c:pt idx="94">
                  <c:v>3.8707180181923997E-2</c:v>
                </c:pt>
                <c:pt idx="95">
                  <c:v>7.7384407041981004E-2</c:v>
                </c:pt>
                <c:pt idx="96">
                  <c:v>4.8327856176299998E-2</c:v>
                </c:pt>
                <c:pt idx="97">
                  <c:v>4.8304511641387E-2</c:v>
                </c:pt>
                <c:pt idx="98">
                  <c:v>1.0814986481266999</c:v>
                </c:pt>
                <c:pt idx="99">
                  <c:v>0.45854031333588002</c:v>
                </c:pt>
                <c:pt idx="100">
                  <c:v>0.12362114872575</c:v>
                </c:pt>
                <c:pt idx="101">
                  <c:v>3.7990312470320003E-2</c:v>
                </c:pt>
                <c:pt idx="102">
                  <c:v>6.6457799297445996E-2</c:v>
                </c:pt>
                <c:pt idx="103">
                  <c:v>0.42694497153700001</c:v>
                </c:pt>
                <c:pt idx="104">
                  <c:v>0.31176192725555002</c:v>
                </c:pt>
                <c:pt idx="105">
                  <c:v>6.5925786400452005E-2</c:v>
                </c:pt>
                <c:pt idx="106">
                  <c:v>5.6470588235294002E-2</c:v>
                </c:pt>
                <c:pt idx="107">
                  <c:v>1.8812905653277999E-2</c:v>
                </c:pt>
                <c:pt idx="108">
                  <c:v>9.4046835323990996E-2</c:v>
                </c:pt>
                <c:pt idx="109">
                  <c:v>4.6979235178050999E-2</c:v>
                </c:pt>
                <c:pt idx="110">
                  <c:v>0</c:v>
                </c:pt>
                <c:pt idx="111">
                  <c:v>7.5131480090158007E-2</c:v>
                </c:pt>
                <c:pt idx="112">
                  <c:v>1.8768768768769001E-2</c:v>
                </c:pt>
                <c:pt idx="113">
                  <c:v>0.10320885719646999</c:v>
                </c:pt>
                <c:pt idx="114">
                  <c:v>0.12184834567437999</c:v>
                </c:pt>
                <c:pt idx="115">
                  <c:v>0.29020782624976998</c:v>
                </c:pt>
                <c:pt idx="116">
                  <c:v>0.14935125548399</c:v>
                </c:pt>
                <c:pt idx="117">
                  <c:v>0.10252586447945</c:v>
                </c:pt>
                <c:pt idx="118">
                  <c:v>0.11173184357542</c:v>
                </c:pt>
                <c:pt idx="119">
                  <c:v>0.14880952380952001</c:v>
                </c:pt>
                <c:pt idx="120">
                  <c:v>8.3580980683507E-2</c:v>
                </c:pt>
                <c:pt idx="121">
                  <c:v>0.25053354365779001</c:v>
                </c:pt>
                <c:pt idx="122">
                  <c:v>0.49981488337653002</c:v>
                </c:pt>
                <c:pt idx="123">
                  <c:v>0.69073494197826002</c:v>
                </c:pt>
                <c:pt idx="124">
                  <c:v>0.89636879173146</c:v>
                </c:pt>
                <c:pt idx="125">
                  <c:v>2.5020397062823001</c:v>
                </c:pt>
                <c:pt idx="126">
                  <c:v>0.71637039002388003</c:v>
                </c:pt>
                <c:pt idx="127">
                  <c:v>0.24587284861257</c:v>
                </c:pt>
                <c:pt idx="128">
                  <c:v>8.7596355991591004E-2</c:v>
                </c:pt>
                <c:pt idx="129">
                  <c:v>0.24505513740592</c:v>
                </c:pt>
                <c:pt idx="130">
                  <c:v>0.1134974681334</c:v>
                </c:pt>
                <c:pt idx="131">
                  <c:v>0.12208947414319</c:v>
                </c:pt>
                <c:pt idx="132">
                  <c:v>0.15678076822576001</c:v>
                </c:pt>
                <c:pt idx="133">
                  <c:v>7.8267675450039001E-2</c:v>
                </c:pt>
                <c:pt idx="134">
                  <c:v>0.21724018074383</c:v>
                </c:pt>
                <c:pt idx="135">
                  <c:v>0.29480620827192</c:v>
                </c:pt>
                <c:pt idx="136">
                  <c:v>0.89046425175067001</c:v>
                </c:pt>
                <c:pt idx="137">
                  <c:v>0.41988003427592002</c:v>
                </c:pt>
                <c:pt idx="138">
                  <c:v>0.17066302585545001</c:v>
                </c:pt>
                <c:pt idx="139">
                  <c:v>0.11926058437686</c:v>
                </c:pt>
                <c:pt idx="140">
                  <c:v>0.15315238662469</c:v>
                </c:pt>
                <c:pt idx="141">
                  <c:v>0.11893636904256</c:v>
                </c:pt>
                <c:pt idx="142">
                  <c:v>6.7882901994059996E-2</c:v>
                </c:pt>
                <c:pt idx="143">
                  <c:v>0.31374544221147999</c:v>
                </c:pt>
                <c:pt idx="144">
                  <c:v>0.21978021978022</c:v>
                </c:pt>
                <c:pt idx="145">
                  <c:v>0.33738191632928</c:v>
                </c:pt>
                <c:pt idx="146">
                  <c:v>0.10087424344317</c:v>
                </c:pt>
                <c:pt idx="147">
                  <c:v>0.20994289553241999</c:v>
                </c:pt>
                <c:pt idx="148">
                  <c:v>0.10894159054722</c:v>
                </c:pt>
                <c:pt idx="149">
                  <c:v>0.11719403984597</c:v>
                </c:pt>
                <c:pt idx="150">
                  <c:v>0.24247491638796001</c:v>
                </c:pt>
                <c:pt idx="151">
                  <c:v>0.24188839769789</c:v>
                </c:pt>
                <c:pt idx="152">
                  <c:v>0.34115493426526999</c:v>
                </c:pt>
                <c:pt idx="153">
                  <c:v>0.16585123144538999</c:v>
                </c:pt>
                <c:pt idx="154">
                  <c:v>0.24008609984269999</c:v>
                </c:pt>
                <c:pt idx="155">
                  <c:v>0.16518004625041</c:v>
                </c:pt>
                <c:pt idx="156">
                  <c:v>4.9472295514512002E-2</c:v>
                </c:pt>
                <c:pt idx="157">
                  <c:v>8.2413054227789995E-2</c:v>
                </c:pt>
                <c:pt idx="158">
                  <c:v>0.17292490118577</c:v>
                </c:pt>
                <c:pt idx="159">
                  <c:v>9.0423345663789997E-2</c:v>
                </c:pt>
                <c:pt idx="160">
                  <c:v>6.5703022339028E-2</c:v>
                </c:pt>
                <c:pt idx="161">
                  <c:v>0</c:v>
                </c:pt>
                <c:pt idx="162">
                  <c:v>2.4622455679580001E-2</c:v>
                </c:pt>
                <c:pt idx="163">
                  <c:v>4.9232789037499003E-2</c:v>
                </c:pt>
                <c:pt idx="164">
                  <c:v>0.23784138440089</c:v>
                </c:pt>
                <c:pt idx="165">
                  <c:v>0.18000327278677999</c:v>
                </c:pt>
                <c:pt idx="166">
                  <c:v>0.10617445279319999</c:v>
                </c:pt>
                <c:pt idx="167">
                  <c:v>0.14685485844823001</c:v>
                </c:pt>
                <c:pt idx="168">
                  <c:v>0.12219959266802</c:v>
                </c:pt>
                <c:pt idx="169">
                  <c:v>0.17087062652563001</c:v>
                </c:pt>
                <c:pt idx="170">
                  <c:v>0.121842254894</c:v>
                </c:pt>
                <c:pt idx="171">
                  <c:v>0.34074314457244997</c:v>
                </c:pt>
                <c:pt idx="172">
                  <c:v>0.25873221216040998</c:v>
                </c:pt>
                <c:pt idx="173">
                  <c:v>0.12096774193548</c:v>
                </c:pt>
                <c:pt idx="174">
                  <c:v>8.8602496979460002E-2</c:v>
                </c:pt>
                <c:pt idx="175">
                  <c:v>6.4381136327055999E-2</c:v>
                </c:pt>
                <c:pt idx="176">
                  <c:v>7.2382177899307995E-2</c:v>
                </c:pt>
                <c:pt idx="177">
                  <c:v>0.10447641244073</c:v>
                </c:pt>
                <c:pt idx="178">
                  <c:v>5.6197816313423E-2</c:v>
                </c:pt>
                <c:pt idx="179">
                  <c:v>4.0118751504453001E-2</c:v>
                </c:pt>
                <c:pt idx="180">
                  <c:v>3.2082130253448998E-2</c:v>
                </c:pt>
                <c:pt idx="181">
                  <c:v>-8.0179602309173002E-3</c:v>
                </c:pt>
                <c:pt idx="182">
                  <c:v>4.0093015796648E-2</c:v>
                </c:pt>
                <c:pt idx="183">
                  <c:v>3.2061558191727998E-2</c:v>
                </c:pt>
                <c:pt idx="184">
                  <c:v>7.2115384615384998E-2</c:v>
                </c:pt>
                <c:pt idx="185">
                  <c:v>0.11209864680919</c:v>
                </c:pt>
                <c:pt idx="186">
                  <c:v>5.5986563224826001E-2</c:v>
                </c:pt>
                <c:pt idx="187">
                  <c:v>0.26378896882494002</c:v>
                </c:pt>
                <c:pt idx="188">
                  <c:v>0.15147891254085999</c:v>
                </c:pt>
                <c:pt idx="189">
                  <c:v>8.7565674255692005E-2</c:v>
                </c:pt>
                <c:pt idx="190">
                  <c:v>6.3628410085103004E-2</c:v>
                </c:pt>
                <c:pt idx="191">
                  <c:v>1.5896987520864998E-2</c:v>
                </c:pt>
                <c:pt idx="192">
                  <c:v>0.17483906858459999</c:v>
                </c:pt>
                <c:pt idx="193">
                  <c:v>9.5200317334390994E-2</c:v>
                </c:pt>
                <c:pt idx="194">
                  <c:v>7.1332329396846E-2</c:v>
                </c:pt>
                <c:pt idx="195">
                  <c:v>3.9600823697132997E-2</c:v>
                </c:pt>
                <c:pt idx="196">
                  <c:v>4.7502177183120997E-2</c:v>
                </c:pt>
                <c:pt idx="197">
                  <c:v>6.3306164437762005E-2</c:v>
                </c:pt>
                <c:pt idx="198">
                  <c:v>2.3724792408065999E-2</c:v>
                </c:pt>
                <c:pt idx="199">
                  <c:v>7.9063883617963002E-2</c:v>
                </c:pt>
                <c:pt idx="200">
                  <c:v>9.4801706430716004E-2</c:v>
                </c:pt>
                <c:pt idx="201">
                  <c:v>3.1570639305445999E-2</c:v>
                </c:pt>
                <c:pt idx="202">
                  <c:v>5.5231181947293997E-2</c:v>
                </c:pt>
                <c:pt idx="203">
                  <c:v>0</c:v>
                </c:pt>
                <c:pt idx="204">
                  <c:v>2.3657440264963001E-2</c:v>
                </c:pt>
                <c:pt idx="205">
                  <c:v>8.6723431094291994E-2</c:v>
                </c:pt>
                <c:pt idx="206">
                  <c:v>4.7262701851122003E-2</c:v>
                </c:pt>
                <c:pt idx="207">
                  <c:v>3.9366978978032999E-2</c:v>
                </c:pt>
                <c:pt idx="208">
                  <c:v>4.7221784983472001E-2</c:v>
                </c:pt>
                <c:pt idx="209">
                  <c:v>5.5066079295154002E-2</c:v>
                </c:pt>
                <c:pt idx="210">
                  <c:v>0.13365830647063001</c:v>
                </c:pt>
                <c:pt idx="211">
                  <c:v>4.7110552763819001E-2</c:v>
                </c:pt>
                <c:pt idx="212">
                  <c:v>9.4176738345628994E-2</c:v>
                </c:pt>
                <c:pt idx="213">
                  <c:v>7.0566096910772994E-2</c:v>
                </c:pt>
                <c:pt idx="214">
                  <c:v>3.1340593904253998E-2</c:v>
                </c:pt>
                <c:pt idx="215">
                  <c:v>-1.5665387326702002E-2</c:v>
                </c:pt>
                <c:pt idx="216">
                  <c:v>0</c:v>
                </c:pt>
                <c:pt idx="217">
                  <c:v>4.7003525264395003E-2</c:v>
                </c:pt>
                <c:pt idx="218">
                  <c:v>6.2641923107039005E-2</c:v>
                </c:pt>
                <c:pt idx="219">
                  <c:v>7.8253384458878E-3</c:v>
                </c:pt>
                <c:pt idx="220">
                  <c:v>0.13302034428795001</c:v>
                </c:pt>
                <c:pt idx="221">
                  <c:v>0.10158630929124</c:v>
                </c:pt>
                <c:pt idx="222">
                  <c:v>2.3419203747073E-2</c:v>
                </c:pt>
                <c:pt idx="223">
                  <c:v>4.6827440880356001E-2</c:v>
                </c:pt>
                <c:pt idx="224">
                  <c:v>8.581012559482E-2</c:v>
                </c:pt>
                <c:pt idx="225">
                  <c:v>0.45206547155104998</c:v>
                </c:pt>
                <c:pt idx="226">
                  <c:v>0.26381129733085001</c:v>
                </c:pt>
                <c:pt idx="227">
                  <c:v>0.22442346386008</c:v>
                </c:pt>
                <c:pt idx="228">
                  <c:v>0.24708516716855999</c:v>
                </c:pt>
                <c:pt idx="229">
                  <c:v>0.10783332049603001</c:v>
                </c:pt>
                <c:pt idx="230">
                  <c:v>0.25390474724937001</c:v>
                </c:pt>
                <c:pt idx="231">
                  <c:v>0.30698388334611998</c:v>
                </c:pt>
                <c:pt idx="232">
                  <c:v>8.4162203519509995E-2</c:v>
                </c:pt>
                <c:pt idx="233">
                  <c:v>9.1736105802308995E-2</c:v>
                </c:pt>
                <c:pt idx="234">
                  <c:v>0.12984037271825</c:v>
                </c:pt>
                <c:pt idx="235">
                  <c:v>6.8649885583524001E-2</c:v>
                </c:pt>
                <c:pt idx="236">
                  <c:v>0.14482811189877001</c:v>
                </c:pt>
                <c:pt idx="237">
                  <c:v>2.2834525803014E-2</c:v>
                </c:pt>
                <c:pt idx="238">
                  <c:v>5.3268396621262003E-2</c:v>
                </c:pt>
                <c:pt idx="239">
                  <c:v>9.8874353513841995E-2</c:v>
                </c:pt>
                <c:pt idx="240">
                  <c:v>6.8383861408708002E-2</c:v>
                </c:pt>
                <c:pt idx="241">
                  <c:v>6.0744115413819001E-2</c:v>
                </c:pt>
                <c:pt idx="242">
                  <c:v>6.8295644255577007E-2</c:v>
                </c:pt>
                <c:pt idx="243">
                  <c:v>0.27299613255478999</c:v>
                </c:pt>
                <c:pt idx="244">
                  <c:v>0.2344399909249</c:v>
                </c:pt>
                <c:pt idx="245">
                  <c:v>0.17353251848498999</c:v>
                </c:pt>
                <c:pt idx="246">
                  <c:v>9.0381863372750004E-2</c:v>
                </c:pt>
                <c:pt idx="247">
                  <c:v>6.7725186244262006E-2</c:v>
                </c:pt>
                <c:pt idx="248">
                  <c:v>0.18799819521732999</c:v>
                </c:pt>
                <c:pt idx="249">
                  <c:v>0.12009307213089999</c:v>
                </c:pt>
                <c:pt idx="250">
                  <c:v>8.9961766249344002E-2</c:v>
                </c:pt>
                <c:pt idx="251">
                  <c:v>8.9880907797168993E-2</c:v>
                </c:pt>
                <c:pt idx="252">
                  <c:v>8.2316845019830998E-2</c:v>
                </c:pt>
                <c:pt idx="253">
                  <c:v>8.9726334679227998E-2</c:v>
                </c:pt>
                <c:pt idx="254">
                  <c:v>0.12699835649186</c:v>
                </c:pt>
                <c:pt idx="255">
                  <c:v>5.9688129523240999E-2</c:v>
                </c:pt>
                <c:pt idx="256">
                  <c:v>7.4565655059280001E-3</c:v>
                </c:pt>
                <c:pt idx="257">
                  <c:v>1.4912019087384E-2</c:v>
                </c:pt>
                <c:pt idx="258">
                  <c:v>4.4729387207394999E-2</c:v>
                </c:pt>
                <c:pt idx="259">
                  <c:v>7.4515648286140004E-2</c:v>
                </c:pt>
                <c:pt idx="260">
                  <c:v>6.7014147431123994E-2</c:v>
                </c:pt>
                <c:pt idx="261">
                  <c:v>0.11161544757793999</c:v>
                </c:pt>
                <c:pt idx="262">
                  <c:v>3.7163668797384003E-2</c:v>
                </c:pt>
                <c:pt idx="263">
                  <c:v>3.7149862545508998E-2</c:v>
                </c:pt>
                <c:pt idx="264">
                  <c:v>2.9708853238264998E-2</c:v>
                </c:pt>
                <c:pt idx="265">
                  <c:v>2.9700029700029999E-2</c:v>
                </c:pt>
                <c:pt idx="266">
                  <c:v>9.6496437054631998E-2</c:v>
                </c:pt>
                <c:pt idx="267">
                  <c:v>7.4156470152021E-3</c:v>
                </c:pt>
                <c:pt idx="268">
                  <c:v>7.4150971377724998E-3</c:v>
                </c:pt>
                <c:pt idx="269">
                  <c:v>0</c:v>
                </c:pt>
                <c:pt idx="270">
                  <c:v>7.4145473418847996E-3</c:v>
                </c:pt>
                <c:pt idx="271">
                  <c:v>5.9311981020166001E-2</c:v>
                </c:pt>
                <c:pt idx="272">
                  <c:v>4.4457617071724999E-2</c:v>
                </c:pt>
                <c:pt idx="273">
                  <c:v>1.4812620352539999E-2</c:v>
                </c:pt>
                <c:pt idx="274">
                  <c:v>-2.2215639810426999E-2</c:v>
                </c:pt>
                <c:pt idx="275">
                  <c:v>0.14073031627287</c:v>
                </c:pt>
                <c:pt idx="276">
                  <c:v>0.22189349112425999</c:v>
                </c:pt>
                <c:pt idx="277">
                  <c:v>8.1180811808117995E-2</c:v>
                </c:pt>
                <c:pt idx="278">
                  <c:v>2.9496349826709001E-2</c:v>
                </c:pt>
                <c:pt idx="279">
                  <c:v>5.1603391079985003E-2</c:v>
                </c:pt>
                <c:pt idx="280">
                  <c:v>5.1576775714707E-2</c:v>
                </c:pt>
                <c:pt idx="281">
                  <c:v>2.9457250165696999E-2</c:v>
                </c:pt>
                <c:pt idx="282">
                  <c:v>7.3621438562909994E-2</c:v>
                </c:pt>
                <c:pt idx="283">
                  <c:v>7.3567277275067997E-2</c:v>
                </c:pt>
                <c:pt idx="284">
                  <c:v>2.2053958685584001E-2</c:v>
                </c:pt>
                <c:pt idx="285">
                  <c:v>1.469939732471E-2</c:v>
                </c:pt>
                <c:pt idx="286">
                  <c:v>3.6743092298648E-2</c:v>
                </c:pt>
                <c:pt idx="287">
                  <c:v>1.4691838683611E-2</c:v>
                </c:pt>
                <c:pt idx="288">
                  <c:v>1.4689680499449E-2</c:v>
                </c:pt>
                <c:pt idx="289">
                  <c:v>-2.2031284423882001E-2</c:v>
                </c:pt>
                <c:pt idx="290">
                  <c:v>0.10283531658587</c:v>
                </c:pt>
                <c:pt idx="291">
                  <c:v>4.4027003228646999E-2</c:v>
                </c:pt>
                <c:pt idx="292">
                  <c:v>0</c:v>
                </c:pt>
                <c:pt idx="293">
                  <c:v>0</c:v>
                </c:pt>
                <c:pt idx="294">
                  <c:v>1.4669209329616999E-2</c:v>
                </c:pt>
                <c:pt idx="295">
                  <c:v>2.2000586682312001E-2</c:v>
                </c:pt>
                <c:pt idx="296">
                  <c:v>2.9327663318424999E-2</c:v>
                </c:pt>
                <c:pt idx="297">
                  <c:v>9.5286960345964997E-2</c:v>
                </c:pt>
                <c:pt idx="298">
                  <c:v>6.5905096660808002E-2</c:v>
                </c:pt>
                <c:pt idx="299">
                  <c:v>5.1225759238932002E-2</c:v>
                </c:pt>
                <c:pt idx="300">
                  <c:v>6.5827969572850004E-2</c:v>
                </c:pt>
                <c:pt idx="301">
                  <c:v>2.9237628828302002E-2</c:v>
                </c:pt>
                <c:pt idx="302">
                  <c:v>3.6536353671903998E-2</c:v>
                </c:pt>
                <c:pt idx="303">
                  <c:v>1.4609203798393E-2</c:v>
                </c:pt>
                <c:pt idx="304">
                  <c:v>-1.4607069821793999E-2</c:v>
                </c:pt>
                <c:pt idx="305">
                  <c:v>2.1913805697588998E-2</c:v>
                </c:pt>
                <c:pt idx="306">
                  <c:v>6.5727013802672998E-2</c:v>
                </c:pt>
                <c:pt idx="307">
                  <c:v>2.9192818566633E-2</c:v>
                </c:pt>
                <c:pt idx="308">
                  <c:v>2.1888224135415E-2</c:v>
                </c:pt>
                <c:pt idx="309">
                  <c:v>2.1883434240280001E-2</c:v>
                </c:pt>
                <c:pt idx="310">
                  <c:v>4.3757292882146998E-2</c:v>
                </c:pt>
                <c:pt idx="311">
                  <c:v>2.1869077124944999E-2</c:v>
                </c:pt>
                <c:pt idx="312">
                  <c:v>6.5592886815830004E-2</c:v>
                </c:pt>
                <c:pt idx="313">
                  <c:v>5.0983248361253002E-2</c:v>
                </c:pt>
                <c:pt idx="314">
                  <c:v>8.7355317754968007E-2</c:v>
                </c:pt>
                <c:pt idx="315">
                  <c:v>0.32729653065677999</c:v>
                </c:pt>
                <c:pt idx="316">
                  <c:v>7.9744816586921993E-2</c:v>
                </c:pt>
                <c:pt idx="317">
                  <c:v>0.29699384281058</c:v>
                </c:pt>
                <c:pt idx="318">
                  <c:v>0.15889065434060001</c:v>
                </c:pt>
                <c:pt idx="319">
                  <c:v>0.21632535333141001</c:v>
                </c:pt>
                <c:pt idx="320">
                  <c:v>4.3171679378327998E-2</c:v>
                </c:pt>
                <c:pt idx="321">
                  <c:v>0.13665132336017999</c:v>
                </c:pt>
                <c:pt idx="322">
                  <c:v>0.12210012210012</c:v>
                </c:pt>
                <c:pt idx="323">
                  <c:v>2.8694404591105001E-2</c:v>
                </c:pt>
                <c:pt idx="324">
                  <c:v>7.8886976477338E-2</c:v>
                </c:pt>
                <c:pt idx="325">
                  <c:v>3.5829451809387E-2</c:v>
                </c:pt>
                <c:pt idx="326">
                  <c:v>8.5959885386818993E-2</c:v>
                </c:pt>
                <c:pt idx="327">
                  <c:v>5.725737188663E-2</c:v>
                </c:pt>
                <c:pt idx="328">
                  <c:v>0.1859799713877</c:v>
                </c:pt>
                <c:pt idx="329">
                  <c:v>0.36412965871768999</c:v>
                </c:pt>
                <c:pt idx="330">
                  <c:v>0.17073344241303001</c:v>
                </c:pt>
                <c:pt idx="331">
                  <c:v>0.22015481854982</c:v>
                </c:pt>
                <c:pt idx="332">
                  <c:v>6.3775510204081995E-2</c:v>
                </c:pt>
                <c:pt idx="333">
                  <c:v>9.2061468734509003E-2</c:v>
                </c:pt>
                <c:pt idx="334">
                  <c:v>1.4150275930381E-2</c:v>
                </c:pt>
                <c:pt idx="335">
                  <c:v>2.1222410865874002E-2</c:v>
                </c:pt>
                <c:pt idx="336">
                  <c:v>0.11316217554282</c:v>
                </c:pt>
                <c:pt idx="337">
                  <c:v>6.3581773225009006E-2</c:v>
                </c:pt>
                <c:pt idx="338">
                  <c:v>0.15532335498447</c:v>
                </c:pt>
                <c:pt idx="339">
                  <c:v>2.8196813760045E-2</c:v>
                </c:pt>
                <c:pt idx="340">
                  <c:v>7.0472163495419002E-2</c:v>
                </c:pt>
                <c:pt idx="341">
                  <c:v>1.4084507042254E-2</c:v>
                </c:pt>
                <c:pt idx="342">
                  <c:v>4.2247570764680997E-2</c:v>
                </c:pt>
                <c:pt idx="343">
                  <c:v>3.5191441441440999E-2</c:v>
                </c:pt>
                <c:pt idx="344">
                  <c:v>4.2214873707168997E-2</c:v>
                </c:pt>
                <c:pt idx="345">
                  <c:v>0.10549265067867</c:v>
                </c:pt>
                <c:pt idx="346">
                  <c:v>9.1330616832935002E-2</c:v>
                </c:pt>
                <c:pt idx="347">
                  <c:v>-7.0190215483962003E-3</c:v>
                </c:pt>
                <c:pt idx="348">
                  <c:v>1.4039028499227999E-2</c:v>
                </c:pt>
                <c:pt idx="349">
                  <c:v>0.10527793374508999</c:v>
                </c:pt>
                <c:pt idx="350">
                  <c:v>0.19631213629670999</c:v>
                </c:pt>
                <c:pt idx="351">
                  <c:v>2.7989643831781999E-2</c:v>
                </c:pt>
                <c:pt idx="352">
                  <c:v>7.6949982511368004E-2</c:v>
                </c:pt>
                <c:pt idx="353">
                  <c:v>0.21669229693834999</c:v>
                </c:pt>
                <c:pt idx="354">
                  <c:v>0.19529887703146001</c:v>
                </c:pt>
                <c:pt idx="355">
                  <c:v>0.30630003480682</c:v>
                </c:pt>
                <c:pt idx="356">
                  <c:v>0.27066416822819001</c:v>
                </c:pt>
                <c:pt idx="357">
                  <c:v>0.11766334440753</c:v>
                </c:pt>
                <c:pt idx="358">
                  <c:v>5.5305910819218998E-2</c:v>
                </c:pt>
                <c:pt idx="359">
                  <c:v>6.9094175361016997E-3</c:v>
                </c:pt>
                <c:pt idx="360">
                  <c:v>6.9089401685781E-3</c:v>
                </c:pt>
                <c:pt idx="361">
                  <c:v>6.2176165803109001E-2</c:v>
                </c:pt>
                <c:pt idx="362">
                  <c:v>2.7616680475007E-2</c:v>
                </c:pt>
                <c:pt idx="363">
                  <c:v>2.0706791827719E-2</c:v>
                </c:pt>
                <c:pt idx="364">
                  <c:v>6.2107515009316001E-2</c:v>
                </c:pt>
                <c:pt idx="365">
                  <c:v>3.4482758620690002E-2</c:v>
                </c:pt>
                <c:pt idx="366">
                  <c:v>4.1365046535676998E-2</c:v>
                </c:pt>
                <c:pt idx="367">
                  <c:v>0</c:v>
                </c:pt>
                <c:pt idx="368">
                  <c:v>2.7565295293225999E-2</c:v>
                </c:pt>
                <c:pt idx="369">
                  <c:v>6.8894247330348003E-3</c:v>
                </c:pt>
                <c:pt idx="370">
                  <c:v>5.5111600992008999E-2</c:v>
                </c:pt>
                <c:pt idx="371">
                  <c:v>2.7540622418066998E-2</c:v>
                </c:pt>
                <c:pt idx="372">
                  <c:v>0.36481277533040002</c:v>
                </c:pt>
                <c:pt idx="373">
                  <c:v>3.4291200877854998E-2</c:v>
                </c:pt>
                <c:pt idx="374">
                  <c:v>1.3711778417661E-2</c:v>
                </c:pt>
                <c:pt idx="375">
                  <c:v>4.1129695640251998E-2</c:v>
                </c:pt>
                <c:pt idx="376">
                  <c:v>2.7408524050980002E-2</c:v>
                </c:pt>
                <c:pt idx="377">
                  <c:v>2.0550760378134001E-2</c:v>
                </c:pt>
                <c:pt idx="378">
                  <c:v>7.5337305663996004E-2</c:v>
                </c:pt>
                <c:pt idx="379">
                  <c:v>5.4749520941691998E-2</c:v>
                </c:pt>
                <c:pt idx="380">
                  <c:v>6.1559507523940002E-2</c:v>
                </c:pt>
                <c:pt idx="381">
                  <c:v>6.8357372342606998E-2</c:v>
                </c:pt>
                <c:pt idx="382">
                  <c:v>6.8310676958809003E-3</c:v>
                </c:pt>
                <c:pt idx="383">
                  <c:v>4.0983606557376998E-2</c:v>
                </c:pt>
                <c:pt idx="384">
                  <c:v>2.0483408439163998E-2</c:v>
                </c:pt>
                <c:pt idx="385">
                  <c:v>0.12970168612192001</c:v>
                </c:pt>
                <c:pt idx="386">
                  <c:v>6.1358058358330997E-2</c:v>
                </c:pt>
                <c:pt idx="387">
                  <c:v>0</c:v>
                </c:pt>
                <c:pt idx="388">
                  <c:v>6.8133814812291003E-3</c:v>
                </c:pt>
                <c:pt idx="389">
                  <c:v>4.7690421038289001E-2</c:v>
                </c:pt>
                <c:pt idx="390">
                  <c:v>1.3619339462035999E-2</c:v>
                </c:pt>
                <c:pt idx="391">
                  <c:v>-2.0426227275821999E-2</c:v>
                </c:pt>
                <c:pt idx="392">
                  <c:v>2.0430400435849001E-2</c:v>
                </c:pt>
                <c:pt idx="393">
                  <c:v>6.8087424252741002E-3</c:v>
                </c:pt>
                <c:pt idx="394">
                  <c:v>4.0849673202613998E-2</c:v>
                </c:pt>
                <c:pt idx="395">
                  <c:v>1.361099768613E-2</c:v>
                </c:pt>
                <c:pt idx="396">
                  <c:v>7.4850299401198001E-2</c:v>
                </c:pt>
                <c:pt idx="397">
                  <c:v>2.0398449717821E-2</c:v>
                </c:pt>
                <c:pt idx="398">
                  <c:v>0.20394289598911999</c:v>
                </c:pt>
                <c:pt idx="399">
                  <c:v>0.26458616010855002</c:v>
                </c:pt>
                <c:pt idx="400">
                  <c:v>1.3532715339333E-2</c:v>
                </c:pt>
                <c:pt idx="401">
                  <c:v>1.3530884243285E-2</c:v>
                </c:pt>
                <c:pt idx="402">
                  <c:v>1.3529053642698E-2</c:v>
                </c:pt>
                <c:pt idx="403">
                  <c:v>3.3818058843421997E-2</c:v>
                </c:pt>
                <c:pt idx="404">
                  <c:v>2.0283975659229E-2</c:v>
                </c:pt>
                <c:pt idx="405">
                  <c:v>2.7039816129250001E-2</c:v>
                </c:pt>
                <c:pt idx="406">
                  <c:v>8.1097519767519999E-2</c:v>
                </c:pt>
                <c:pt idx="407">
                  <c:v>8.7784455398743994E-2</c:v>
                </c:pt>
                <c:pt idx="408">
                  <c:v>2.6986911347995999E-2</c:v>
                </c:pt>
                <c:pt idx="409">
                  <c:v>6.0704168352894002E-2</c:v>
                </c:pt>
                <c:pt idx="410">
                  <c:v>3.3704078193461003E-2</c:v>
                </c:pt>
                <c:pt idx="411">
                  <c:v>0.1078167115903</c:v>
                </c:pt>
                <c:pt idx="412">
                  <c:v>2.6925148088314001E-2</c:v>
                </c:pt>
                <c:pt idx="413">
                  <c:v>0.14804845222072999</c:v>
                </c:pt>
                <c:pt idx="414">
                  <c:v>2.6878107781212E-2</c:v>
                </c:pt>
                <c:pt idx="415">
                  <c:v>1.3435442697837001E-2</c:v>
                </c:pt>
                <c:pt idx="416">
                  <c:v>2.6867275658248001E-2</c:v>
                </c:pt>
                <c:pt idx="417">
                  <c:v>4.0290088638194999E-2</c:v>
                </c:pt>
                <c:pt idx="418">
                  <c:v>4.0273862263390997E-2</c:v>
                </c:pt>
                <c:pt idx="419">
                  <c:v>3.3548040794417998E-2</c:v>
                </c:pt>
                <c:pt idx="420">
                  <c:v>5.3658863773560002E-2</c:v>
                </c:pt>
                <c:pt idx="421">
                  <c:v>2.0111282429443E-2</c:v>
                </c:pt>
                <c:pt idx="422">
                  <c:v>2.0107238605898001E-2</c:v>
                </c:pt>
                <c:pt idx="423">
                  <c:v>1.3402130938819E-2</c:v>
                </c:pt>
                <c:pt idx="424">
                  <c:v>2.6800670016749999E-2</c:v>
                </c:pt>
                <c:pt idx="425">
                  <c:v>4.0190233773193001E-2</c:v>
                </c:pt>
                <c:pt idx="426">
                  <c:v>7.3652494141279001E-2</c:v>
                </c:pt>
                <c:pt idx="427">
                  <c:v>0.13381506757660999</c:v>
                </c:pt>
                <c:pt idx="428">
                  <c:v>2.0045436322330999E-2</c:v>
                </c:pt>
                <c:pt idx="429">
                  <c:v>4.6763310842408E-2</c:v>
                </c:pt>
                <c:pt idx="430">
                  <c:v>3.3386752136751997E-2</c:v>
                </c:pt>
                <c:pt idx="431">
                  <c:v>6.0076096388759E-2</c:v>
                </c:pt>
                <c:pt idx="432">
                  <c:v>4.6697798532354999E-2</c:v>
                </c:pt>
                <c:pt idx="433">
                  <c:v>0.10668800426752</c:v>
                </c:pt>
                <c:pt idx="434">
                  <c:v>0.10657430227136</c:v>
                </c:pt>
                <c:pt idx="435">
                  <c:v>4.6576618537494001E-2</c:v>
                </c:pt>
                <c:pt idx="436">
                  <c:v>3.9904229848364003E-2</c:v>
                </c:pt>
                <c:pt idx="437">
                  <c:v>7.3128573328015006E-2</c:v>
                </c:pt>
                <c:pt idx="438">
                  <c:v>1.3286388095396E-2</c:v>
                </c:pt>
                <c:pt idx="439">
                  <c:v>8.6350049817336003E-2</c:v>
                </c:pt>
                <c:pt idx="440">
                  <c:v>1.3273161667109E-2</c:v>
                </c:pt>
                <c:pt idx="441">
                  <c:v>7.2992700729927001E-2</c:v>
                </c:pt>
                <c:pt idx="442">
                  <c:v>4.6416020157814E-2</c:v>
                </c:pt>
                <c:pt idx="443">
                  <c:v>6.6277836691410004E-3</c:v>
                </c:pt>
                <c:pt idx="444">
                  <c:v>6.6273444230896997E-2</c:v>
                </c:pt>
                <c:pt idx="445">
                  <c:v>4.6360686138155E-2</c:v>
                </c:pt>
                <c:pt idx="446">
                  <c:v>4.6339202965709002E-2</c:v>
                </c:pt>
                <c:pt idx="447">
                  <c:v>5.2934559650631999E-2</c:v>
                </c:pt>
                <c:pt idx="448">
                  <c:v>5.9519873024271003E-2</c:v>
                </c:pt>
                <c:pt idx="449">
                  <c:v>4.6265697290152001E-2</c:v>
                </c:pt>
                <c:pt idx="450">
                  <c:v>0</c:v>
                </c:pt>
                <c:pt idx="451">
                  <c:v>5.9456959767456997E-2</c:v>
                </c:pt>
                <c:pt idx="452">
                  <c:v>0</c:v>
                </c:pt>
                <c:pt idx="453">
                  <c:v>3.9614419648752001E-2</c:v>
                </c:pt>
                <c:pt idx="454">
                  <c:v>4.6198521647306999E-2</c:v>
                </c:pt>
                <c:pt idx="455">
                  <c:v>3.9580447259053998E-2</c:v>
                </c:pt>
                <c:pt idx="456">
                  <c:v>2.6376524892845001E-2</c:v>
                </c:pt>
                <c:pt idx="457">
                  <c:v>3.2961961895972003E-2</c:v>
                </c:pt>
                <c:pt idx="458">
                  <c:v>3.9541320680111E-2</c:v>
                </c:pt>
                <c:pt idx="459">
                  <c:v>1.9762845849802001E-2</c:v>
                </c:pt>
                <c:pt idx="460">
                  <c:v>1.3172627280511001E-2</c:v>
                </c:pt>
                <c:pt idx="461">
                  <c:v>2.634178465591E-2</c:v>
                </c:pt>
                <c:pt idx="462">
                  <c:v>1.9751135690301999E-2</c:v>
                </c:pt>
                <c:pt idx="463">
                  <c:v>1.9747235387046001E-2</c:v>
                </c:pt>
                <c:pt idx="464">
                  <c:v>6.5811122079630999E-3</c:v>
                </c:pt>
                <c:pt idx="465">
                  <c:v>3.2903395630429003E-2</c:v>
                </c:pt>
                <c:pt idx="466">
                  <c:v>2.6314058285639E-2</c:v>
                </c:pt>
                <c:pt idx="467">
                  <c:v>0</c:v>
                </c:pt>
                <c:pt idx="468">
                  <c:v>2.6307135810589001E-2</c:v>
                </c:pt>
                <c:pt idx="469">
                  <c:v>1.3150108488395E-2</c:v>
                </c:pt>
                <c:pt idx="470">
                  <c:v>1.9722569193347E-2</c:v>
                </c:pt>
                <c:pt idx="471">
                  <c:v>6.5728933876693001E-3</c:v>
                </c:pt>
                <c:pt idx="472">
                  <c:v>6.5724613867893999E-3</c:v>
                </c:pt>
                <c:pt idx="473">
                  <c:v>2.6288117770768001E-2</c:v>
                </c:pt>
                <c:pt idx="474">
                  <c:v>6.5703022339028E-3</c:v>
                </c:pt>
                <c:pt idx="475">
                  <c:v>6.5698705735497001E-3</c:v>
                </c:pt>
                <c:pt idx="476">
                  <c:v>-6.569438969912E-3</c:v>
                </c:pt>
                <c:pt idx="477">
                  <c:v>0</c:v>
                </c:pt>
                <c:pt idx="478">
                  <c:v>-1.3139741147099E-2</c:v>
                </c:pt>
                <c:pt idx="479">
                  <c:v>1.9712201852947E-2</c:v>
                </c:pt>
                <c:pt idx="480">
                  <c:v>6.569438969912E-3</c:v>
                </c:pt>
                <c:pt idx="481">
                  <c:v>1.3138014845957001E-2</c:v>
                </c:pt>
                <c:pt idx="482">
                  <c:v>1.3136288998358E-2</c:v>
                </c:pt>
                <c:pt idx="483">
                  <c:v>6.5672818020621002E-3</c:v>
                </c:pt>
                <c:pt idx="484">
                  <c:v>-1.3133701076963E-2</c:v>
                </c:pt>
                <c:pt idx="485">
                  <c:v>6.5677131222908001E-3</c:v>
                </c:pt>
                <c:pt idx="486">
                  <c:v>6.5672818020621002E-3</c:v>
                </c:pt>
                <c:pt idx="487">
                  <c:v>-6.5668505384817001E-3</c:v>
                </c:pt>
                <c:pt idx="488">
                  <c:v>3.9403690812373E-2</c:v>
                </c:pt>
                <c:pt idx="489">
                  <c:v>1.3129390139827999E-2</c:v>
                </c:pt>
                <c:pt idx="490">
                  <c:v>3.9382999671808E-2</c:v>
                </c:pt>
                <c:pt idx="491">
                  <c:v>1.9683747785578E-2</c:v>
                </c:pt>
                <c:pt idx="492">
                  <c:v>0.41327735502493002</c:v>
                </c:pt>
                <c:pt idx="493">
                  <c:v>0.30704906252042002</c:v>
                </c:pt>
                <c:pt idx="494">
                  <c:v>4.5590725543831999E-2</c:v>
                </c:pt>
                <c:pt idx="495">
                  <c:v>6.5099928390078996E-3</c:v>
                </c:pt>
                <c:pt idx="496">
                  <c:v>3.9057414399166997E-2</c:v>
                </c:pt>
                <c:pt idx="497">
                  <c:v>5.8563248308172999E-2</c:v>
                </c:pt>
                <c:pt idx="498">
                  <c:v>2.6012876373805002E-2</c:v>
                </c:pt>
                <c:pt idx="499">
                  <c:v>3.9009167154281002E-2</c:v>
                </c:pt>
                <c:pt idx="500">
                  <c:v>1.9496977968415E-2</c:v>
                </c:pt>
                <c:pt idx="501">
                  <c:v>1.2995451591943E-2</c:v>
                </c:pt>
                <c:pt idx="502">
                  <c:v>0</c:v>
                </c:pt>
                <c:pt idx="503">
                  <c:v>5.1975051975051999E-2</c:v>
                </c:pt>
                <c:pt idx="504">
                  <c:v>9.0909090909090995E-2</c:v>
                </c:pt>
                <c:pt idx="505">
                  <c:v>8.4338912676787003E-2</c:v>
                </c:pt>
                <c:pt idx="506">
                  <c:v>7.1303558695792996E-2</c:v>
                </c:pt>
                <c:pt idx="507">
                  <c:v>9.0685321932892998E-2</c:v>
                </c:pt>
                <c:pt idx="508">
                  <c:v>2.5886616619207999E-2</c:v>
                </c:pt>
                <c:pt idx="509">
                  <c:v>1.9409937888198999E-2</c:v>
                </c:pt>
                <c:pt idx="510">
                  <c:v>1.940617116243E-2</c:v>
                </c:pt>
                <c:pt idx="511">
                  <c:v>6.4674686327771003E-3</c:v>
                </c:pt>
                <c:pt idx="512">
                  <c:v>5.1736403026580002E-2</c:v>
                </c:pt>
                <c:pt idx="513">
                  <c:v>1.9391118867558999E-2</c:v>
                </c:pt>
                <c:pt idx="514">
                  <c:v>-6.4624531472146996E-3</c:v>
                </c:pt>
                <c:pt idx="515">
                  <c:v>6.4628708072126007E-2</c:v>
                </c:pt>
                <c:pt idx="516">
                  <c:v>5.1669573080152E-2</c:v>
                </c:pt>
                <c:pt idx="517">
                  <c:v>0.18075011296881999</c:v>
                </c:pt>
                <c:pt idx="518">
                  <c:v>0.17398028223468001</c:v>
                </c:pt>
                <c:pt idx="519">
                  <c:v>6.4325228354561004E-2</c:v>
                </c:pt>
                <c:pt idx="520">
                  <c:v>7.0712265363847004E-2</c:v>
                </c:pt>
                <c:pt idx="521">
                  <c:v>3.8543071882829003E-2</c:v>
                </c:pt>
                <c:pt idx="522">
                  <c:v>1.9264110961278998E-2</c:v>
                </c:pt>
                <c:pt idx="523">
                  <c:v>3.8520801232665998E-2</c:v>
                </c:pt>
                <c:pt idx="524">
                  <c:v>2.5670645616737001E-2</c:v>
                </c:pt>
                <c:pt idx="525">
                  <c:v>4.4912100603105E-2</c:v>
                </c:pt>
                <c:pt idx="526">
                  <c:v>0</c:v>
                </c:pt>
                <c:pt idx="527">
                  <c:v>6.4131340986340003E-3</c:v>
                </c:pt>
                <c:pt idx="528">
                  <c:v>1.2825445684237999E-2</c:v>
                </c:pt>
                <c:pt idx="529">
                  <c:v>6.4119004873043998E-3</c:v>
                </c:pt>
                <c:pt idx="530">
                  <c:v>6.4114893889850996E-3</c:v>
                </c:pt>
                <c:pt idx="531">
                  <c:v>7.6932940120527996E-2</c:v>
                </c:pt>
                <c:pt idx="532">
                  <c:v>4.4843049327354001E-2</c:v>
                </c:pt>
                <c:pt idx="533">
                  <c:v>1.9209835435742999E-2</c:v>
                </c:pt>
                <c:pt idx="534">
                  <c:v>3.8412291933419003E-2</c:v>
                </c:pt>
                <c:pt idx="535">
                  <c:v>1.9198771278638001E-2</c:v>
                </c:pt>
                <c:pt idx="536">
                  <c:v>6.3983620193230999E-3</c:v>
                </c:pt>
                <c:pt idx="537">
                  <c:v>0.15355086372360999</c:v>
                </c:pt>
                <c:pt idx="538">
                  <c:v>3.8328861632809998E-2</c:v>
                </c:pt>
                <c:pt idx="539">
                  <c:v>6.3856960408685002E-3</c:v>
                </c:pt>
                <c:pt idx="540">
                  <c:v>1.2770576591533E-2</c:v>
                </c:pt>
                <c:pt idx="541">
                  <c:v>3.8306837770542002E-2</c:v>
                </c:pt>
                <c:pt idx="542">
                  <c:v>1.2764056417129001E-2</c:v>
                </c:pt>
                <c:pt idx="543">
                  <c:v>2.5524854827388001E-2</c:v>
                </c:pt>
                <c:pt idx="544">
                  <c:v>1.2759170653907E-2</c:v>
                </c:pt>
                <c:pt idx="545">
                  <c:v>-6.3787714486189997E-3</c:v>
                </c:pt>
                <c:pt idx="546">
                  <c:v>1.9137535085481001E-2</c:v>
                </c:pt>
                <c:pt idx="547">
                  <c:v>3.8267746667516998E-2</c:v>
                </c:pt>
                <c:pt idx="548">
                  <c:v>3.8253108065030003E-2</c:v>
                </c:pt>
                <c:pt idx="549">
                  <c:v>1.2746160219234E-2</c:v>
                </c:pt>
                <c:pt idx="550">
                  <c:v>0</c:v>
                </c:pt>
                <c:pt idx="551">
                  <c:v>1.2744535780284E-2</c:v>
                </c:pt>
                <c:pt idx="552">
                  <c:v>2.5485823510671999E-2</c:v>
                </c:pt>
                <c:pt idx="553">
                  <c:v>3.1849162367029997E-2</c:v>
                </c:pt>
                <c:pt idx="554">
                  <c:v>1.2735608762098999E-2</c:v>
                </c:pt>
                <c:pt idx="555">
                  <c:v>3.1834967528333001E-2</c:v>
                </c:pt>
                <c:pt idx="556">
                  <c:v>3.1824836102094002E-2</c:v>
                </c:pt>
                <c:pt idx="557">
                  <c:v>1.2725884448969001E-2</c:v>
                </c:pt>
                <c:pt idx="558">
                  <c:v>3.8172795521058997E-2</c:v>
                </c:pt>
                <c:pt idx="559">
                  <c:v>-6.3597049096921999E-3</c:v>
                </c:pt>
                <c:pt idx="560">
                  <c:v>1.9080328181645002E-2</c:v>
                </c:pt>
                <c:pt idx="561">
                  <c:v>3.1794480478189002E-2</c:v>
                </c:pt>
                <c:pt idx="562">
                  <c:v>6.3568749602694999E-2</c:v>
                </c:pt>
                <c:pt idx="563">
                  <c:v>6.9881201956673994E-2</c:v>
                </c:pt>
                <c:pt idx="564">
                  <c:v>2.5393600812595001E-2</c:v>
                </c:pt>
                <c:pt idx="565">
                  <c:v>6.3467885250062996E-3</c:v>
                </c:pt>
                <c:pt idx="566">
                  <c:v>5.7117471599924002E-2</c:v>
                </c:pt>
                <c:pt idx="567">
                  <c:v>3.1713814537613003E-2</c:v>
                </c:pt>
                <c:pt idx="568">
                  <c:v>5.0726016105510002E-2</c:v>
                </c:pt>
                <c:pt idx="569">
                  <c:v>3.8025223398187001E-2</c:v>
                </c:pt>
                <c:pt idx="570">
                  <c:v>1.2670256572696E-2</c:v>
                </c:pt>
                <c:pt idx="571">
                  <c:v>0.15202381706467</c:v>
                </c:pt>
                <c:pt idx="572">
                  <c:v>9.4870659667320001E-2</c:v>
                </c:pt>
                <c:pt idx="573">
                  <c:v>4.4231012258308999E-2</c:v>
                </c:pt>
                <c:pt idx="574">
                  <c:v>6.9475146845196997E-2</c:v>
                </c:pt>
                <c:pt idx="575">
                  <c:v>5.6803837414794001E-2</c:v>
                </c:pt>
                <c:pt idx="576">
                  <c:v>1.8923862991231999E-2</c:v>
                </c:pt>
                <c:pt idx="577">
                  <c:v>-6.3067608476286997E-3</c:v>
                </c:pt>
                <c:pt idx="578">
                  <c:v>0</c:v>
                </c:pt>
                <c:pt idx="579">
                  <c:v>3.1535793125196998E-2</c:v>
                </c:pt>
                <c:pt idx="580">
                  <c:v>3.1525851197981999E-2</c:v>
                </c:pt>
                <c:pt idx="581">
                  <c:v>1.8909549322408001E-2</c:v>
                </c:pt>
                <c:pt idx="582">
                  <c:v>4.4113940005041999E-2</c:v>
                </c:pt>
                <c:pt idx="583">
                  <c:v>1.259842519685E-2</c:v>
                </c:pt>
                <c:pt idx="584">
                  <c:v>0.15746047742017</c:v>
                </c:pt>
                <c:pt idx="585">
                  <c:v>6.9173688844170994E-2</c:v>
                </c:pt>
                <c:pt idx="586">
                  <c:v>8.1694212279268999E-2</c:v>
                </c:pt>
                <c:pt idx="587">
                  <c:v>6.9069446188622E-2</c:v>
                </c:pt>
                <c:pt idx="588">
                  <c:v>0.11294471983435</c:v>
                </c:pt>
                <c:pt idx="589">
                  <c:v>0.23816985271075</c:v>
                </c:pt>
                <c:pt idx="590">
                  <c:v>4.3769149002689002E-2</c:v>
                </c:pt>
                <c:pt idx="591">
                  <c:v>6.25E-2</c:v>
                </c:pt>
                <c:pt idx="592">
                  <c:v>4.3722673329169001E-2</c:v>
                </c:pt>
                <c:pt idx="593">
                  <c:v>5.6190297808578003E-2</c:v>
                </c:pt>
                <c:pt idx="594">
                  <c:v>3.1199301135655E-2</c:v>
                </c:pt>
                <c:pt idx="595">
                  <c:v>1.2475828083089001E-2</c:v>
                </c:pt>
                <c:pt idx="596">
                  <c:v>4.3659951350340002E-2</c:v>
                </c:pt>
                <c:pt idx="597">
                  <c:v>3.7406483790523998E-2</c:v>
                </c:pt>
                <c:pt idx="598">
                  <c:v>5.6088744858531998E-2</c:v>
                </c:pt>
                <c:pt idx="599">
                  <c:v>1.8685767673622001E-2</c:v>
                </c:pt>
                <c:pt idx="600">
                  <c:v>9.9638809316228996E-2</c:v>
                </c:pt>
                <c:pt idx="601">
                  <c:v>5.5991041433370997E-2</c:v>
                </c:pt>
                <c:pt idx="602">
                  <c:v>2.4870981782005998E-2</c:v>
                </c:pt>
                <c:pt idx="603">
                  <c:v>0.19891838130167</c:v>
                </c:pt>
                <c:pt idx="604">
                  <c:v>0.11166945840313</c:v>
                </c:pt>
                <c:pt idx="605">
                  <c:v>4.9575509698209001E-2</c:v>
                </c:pt>
                <c:pt idx="606">
                  <c:v>6.1938680706101E-2</c:v>
                </c:pt>
                <c:pt idx="607">
                  <c:v>1.8570102135562001E-2</c:v>
                </c:pt>
                <c:pt idx="608">
                  <c:v>2.4755539051863E-2</c:v>
                </c:pt>
                <c:pt idx="609">
                  <c:v>4.949882440292E-2</c:v>
                </c:pt>
                <c:pt idx="610">
                  <c:v>3.0921459492888E-2</c:v>
                </c:pt>
                <c:pt idx="611">
                  <c:v>4.3276661514682999E-2</c:v>
                </c:pt>
                <c:pt idx="612">
                  <c:v>5.5617352614016E-2</c:v>
                </c:pt>
                <c:pt idx="613">
                  <c:v>3.7057624606263002E-2</c:v>
                </c:pt>
                <c:pt idx="614">
                  <c:v>1.2347965672655E-2</c:v>
                </c:pt>
                <c:pt idx="615">
                  <c:v>9.2598308537563997E-2</c:v>
                </c:pt>
                <c:pt idx="616">
                  <c:v>2.4670038238559001E-2</c:v>
                </c:pt>
                <c:pt idx="617">
                  <c:v>1.8497965223824998E-2</c:v>
                </c:pt>
                <c:pt idx="618">
                  <c:v>2.4659392145984001E-2</c:v>
                </c:pt>
                <c:pt idx="619">
                  <c:v>4.3143297380585997E-2</c:v>
                </c:pt>
                <c:pt idx="620">
                  <c:v>1.2321340561853E-2</c:v>
                </c:pt>
                <c:pt idx="621">
                  <c:v>-6.1599112972772997E-3</c:v>
                </c:pt>
                <c:pt idx="622">
                  <c:v>0.10472494301731</c:v>
                </c:pt>
                <c:pt idx="623">
                  <c:v>0.66461538461537994</c:v>
                </c:pt>
                <c:pt idx="624">
                  <c:v>0.69690671231201995</c:v>
                </c:pt>
                <c:pt idx="625">
                  <c:v>0.57066537153957997</c:v>
                </c:pt>
                <c:pt idx="626">
                  <c:v>0.61571894241216996</c:v>
                </c:pt>
                <c:pt idx="627">
                  <c:v>1.6618670506358999</c:v>
                </c:pt>
                <c:pt idx="628">
                  <c:v>5.3113012688109001E-2</c:v>
                </c:pt>
                <c:pt idx="629">
                  <c:v>0.60752624749322004</c:v>
                </c:pt>
                <c:pt idx="630">
                  <c:v>0.42211408805769002</c:v>
                </c:pt>
                <c:pt idx="631">
                  <c:v>4.6704419405686003E-2</c:v>
                </c:pt>
                <c:pt idx="632">
                  <c:v>4.6682616560658002E-2</c:v>
                </c:pt>
                <c:pt idx="633">
                  <c:v>5.8326042578010998E-3</c:v>
                </c:pt>
                <c:pt idx="634">
                  <c:v>1.1664528169836E-2</c:v>
                </c:pt>
                <c:pt idx="635">
                  <c:v>-5.8315838581758997E-3</c:v>
                </c:pt>
                <c:pt idx="636">
                  <c:v>6.9983087420540005E-2</c:v>
                </c:pt>
                <c:pt idx="637">
                  <c:v>6.9934145346464999E-2</c:v>
                </c:pt>
                <c:pt idx="638">
                  <c:v>1.7471317919748E-2</c:v>
                </c:pt>
                <c:pt idx="639">
                  <c:v>7.5695819261674999E-2</c:v>
                </c:pt>
                <c:pt idx="640">
                  <c:v>0.13382207482399</c:v>
                </c:pt>
                <c:pt idx="641">
                  <c:v>0.12783265543288999</c:v>
                </c:pt>
                <c:pt idx="642">
                  <c:v>5.8031569173629997E-2</c:v>
                </c:pt>
                <c:pt idx="643">
                  <c:v>1.739937362255E-2</c:v>
                </c:pt>
                <c:pt idx="644">
                  <c:v>4.0591475790084E-2</c:v>
                </c:pt>
                <c:pt idx="645">
                  <c:v>1.159285879898E-2</c:v>
                </c:pt>
                <c:pt idx="646">
                  <c:v>4.0570302538541998E-2</c:v>
                </c:pt>
                <c:pt idx="647">
                  <c:v>4.0553849719019999E-2</c:v>
                </c:pt>
                <c:pt idx="648">
                  <c:v>-1.1582117211026E-2</c:v>
                </c:pt>
                <c:pt idx="649">
                  <c:v>3.4750376462411997E-2</c:v>
                </c:pt>
                <c:pt idx="650">
                  <c:v>0.26053728578044999</c:v>
                </c:pt>
                <c:pt idx="651">
                  <c:v>0.17901484090778</c:v>
                </c:pt>
                <c:pt idx="652">
                  <c:v>9.2229651833064002E-2</c:v>
                </c:pt>
                <c:pt idx="653">
                  <c:v>4.6072333563695E-2</c:v>
                </c:pt>
                <c:pt idx="654">
                  <c:v>1.1512779184894999E-2</c:v>
                </c:pt>
                <c:pt idx="655">
                  <c:v>5.7557269483135996E-3</c:v>
                </c:pt>
                <c:pt idx="656">
                  <c:v>2.8776978417266001E-2</c:v>
                </c:pt>
                <c:pt idx="657">
                  <c:v>4.0276179516686002E-2</c:v>
                </c:pt>
                <c:pt idx="658">
                  <c:v>2.8757117386553E-2</c:v>
                </c:pt>
                <c:pt idx="659">
                  <c:v>2.2999080036798999E-2</c:v>
                </c:pt>
                <c:pt idx="660">
                  <c:v>4.5987583352494997E-2</c:v>
                </c:pt>
                <c:pt idx="661">
                  <c:v>4.0220638933578003E-2</c:v>
                </c:pt>
                <c:pt idx="662">
                  <c:v>6.3178450404916001E-2</c:v>
                </c:pt>
                <c:pt idx="663">
                  <c:v>2.2959476523934999E-2</c:v>
                </c:pt>
                <c:pt idx="664">
                  <c:v>5.1646964306208999E-2</c:v>
                </c:pt>
                <c:pt idx="665">
                  <c:v>6.3091482649842004E-2</c:v>
                </c:pt>
                <c:pt idx="666">
                  <c:v>4.0123810615614E-2</c:v>
                </c:pt>
                <c:pt idx="667">
                  <c:v>3.4378043889303003E-2</c:v>
                </c:pt>
                <c:pt idx="668">
                  <c:v>5.7277049086430998E-2</c:v>
                </c:pt>
                <c:pt idx="669">
                  <c:v>2.8622130631404001E-2</c:v>
                </c:pt>
                <c:pt idx="670">
                  <c:v>3.4336728854297997E-2</c:v>
                </c:pt>
                <c:pt idx="671">
                  <c:v>8.0091533180777996E-2</c:v>
                </c:pt>
                <c:pt idx="672">
                  <c:v>0.20578484051675</c:v>
                </c:pt>
                <c:pt idx="673">
                  <c:v>3.9931545921277997E-2</c:v>
                </c:pt>
                <c:pt idx="674">
                  <c:v>3.4213377430575002E-2</c:v>
                </c:pt>
                <c:pt idx="675">
                  <c:v>1.7100837941058999E-2</c:v>
                </c:pt>
                <c:pt idx="676">
                  <c:v>3.9895132793798999E-2</c:v>
                </c:pt>
                <c:pt idx="677">
                  <c:v>0.17660798723865001</c:v>
                </c:pt>
                <c:pt idx="678">
                  <c:v>0.10805277525022999</c:v>
                </c:pt>
                <c:pt idx="679">
                  <c:v>7.3851048116798004E-2</c:v>
                </c:pt>
                <c:pt idx="680">
                  <c:v>6.244323342416E-2</c:v>
                </c:pt>
                <c:pt idx="681">
                  <c:v>4.5384920860043997E-2</c:v>
                </c:pt>
                <c:pt idx="682">
                  <c:v>3.9693790757016997E-2</c:v>
                </c:pt>
                <c:pt idx="683">
                  <c:v>2.8341457884593999E-2</c:v>
                </c:pt>
                <c:pt idx="684">
                  <c:v>0</c:v>
                </c:pt>
                <c:pt idx="685">
                  <c:v>3.9666798889330002E-2</c:v>
                </c:pt>
                <c:pt idx="686">
                  <c:v>1.6993315962388001E-2</c:v>
                </c:pt>
                <c:pt idx="687">
                  <c:v>5.6634762417171998E-3</c:v>
                </c:pt>
                <c:pt idx="688">
                  <c:v>2.2652622041000998E-2</c:v>
                </c:pt>
                <c:pt idx="689">
                  <c:v>3.3971237685426002E-2</c:v>
                </c:pt>
                <c:pt idx="690">
                  <c:v>0</c:v>
                </c:pt>
                <c:pt idx="691">
                  <c:v>2.2639800769752999E-2</c:v>
                </c:pt>
                <c:pt idx="692">
                  <c:v>1.6976007243095999E-2</c:v>
                </c:pt>
                <c:pt idx="693">
                  <c:v>1.6973125884017001E-2</c:v>
                </c:pt>
                <c:pt idx="694">
                  <c:v>2.8283742504808002E-2</c:v>
                </c:pt>
                <c:pt idx="695">
                  <c:v>9.6137533223999996E-2</c:v>
                </c:pt>
                <c:pt idx="696">
                  <c:v>0</c:v>
                </c:pt>
                <c:pt idx="697">
                  <c:v>2.8248587570621E-2</c:v>
                </c:pt>
                <c:pt idx="698">
                  <c:v>2.2592487997740999E-2</c:v>
                </c:pt>
                <c:pt idx="699">
                  <c:v>1.1293692472754E-2</c:v>
                </c:pt>
                <c:pt idx="700">
                  <c:v>3.3877251425667998E-2</c:v>
                </c:pt>
                <c:pt idx="701">
                  <c:v>1.1288592876898E-2</c:v>
                </c:pt>
                <c:pt idx="702">
                  <c:v>5.0792934138494998E-2</c:v>
                </c:pt>
                <c:pt idx="703">
                  <c:v>4.5126353790613999E-2</c:v>
                </c:pt>
                <c:pt idx="704">
                  <c:v>2.2552999548939998E-2</c:v>
                </c:pt>
                <c:pt idx="705">
                  <c:v>5.6369785794814003E-3</c:v>
                </c:pt>
                <c:pt idx="706">
                  <c:v>0.16909982526351</c:v>
                </c:pt>
                <c:pt idx="707">
                  <c:v>0.10128861628496</c:v>
                </c:pt>
                <c:pt idx="708">
                  <c:v>4.4971611670132999E-2</c:v>
                </c:pt>
                <c:pt idx="709">
                  <c:v>6.7427094454120998E-2</c:v>
                </c:pt>
                <c:pt idx="710">
                  <c:v>5.6151384131618999E-2</c:v>
                </c:pt>
                <c:pt idx="711">
                  <c:v>2.2447948818677E-2</c:v>
                </c:pt>
                <c:pt idx="712">
                  <c:v>0</c:v>
                </c:pt>
                <c:pt idx="713">
                  <c:v>0.10099309880491</c:v>
                </c:pt>
                <c:pt idx="714">
                  <c:v>0.10089120564991</c:v>
                </c:pt>
                <c:pt idx="715">
                  <c:v>7.2792429587323002E-2</c:v>
                </c:pt>
                <c:pt idx="716">
                  <c:v>2.2381378692927001E-2</c:v>
                </c:pt>
                <c:pt idx="717">
                  <c:v>2.2376370552696E-2</c:v>
                </c:pt>
                <c:pt idx="718">
                  <c:v>2.7964205816555E-2</c:v>
                </c:pt>
                <c:pt idx="719">
                  <c:v>7.8277886497065005E-2</c:v>
                </c:pt>
                <c:pt idx="720">
                  <c:v>0.10615118163025999</c:v>
                </c:pt>
                <c:pt idx="721">
                  <c:v>5.5809800200915E-2</c:v>
                </c:pt>
                <c:pt idx="722">
                  <c:v>3.9045069165550998E-2</c:v>
                </c:pt>
                <c:pt idx="723">
                  <c:v>2.7878449958181999E-2</c:v>
                </c:pt>
                <c:pt idx="724">
                  <c:v>3.3444816053512003E-2</c:v>
                </c:pt>
                <c:pt idx="725">
                  <c:v>-5.5722723726736E-3</c:v>
                </c:pt>
                <c:pt idx="726">
                  <c:v>0</c:v>
                </c:pt>
                <c:pt idx="727">
                  <c:v>-1.6717748676512E-2</c:v>
                </c:pt>
                <c:pt idx="728">
                  <c:v>-1.1147029316687001E-2</c:v>
                </c:pt>
                <c:pt idx="729">
                  <c:v>-5.5741360089185997E-3</c:v>
                </c:pt>
                <c:pt idx="730">
                  <c:v>2.2297786944646E-2</c:v>
                </c:pt>
                <c:pt idx="731">
                  <c:v>2.2292816139998999E-2</c:v>
                </c:pt>
                <c:pt idx="732">
                  <c:v>-1.1143923775561001E-2</c:v>
                </c:pt>
                <c:pt idx="733">
                  <c:v>1.1145165784341E-2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A47A-41CB-988F-79747FFF756A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Sheet1!$AA$2:$AA$735</c:f>
              <c:numCache>
                <c:formatCode>General</c:formatCode>
                <c:ptCount val="734"/>
                <c:pt idx="0">
                  <c:v>4.1871415253836003E-2</c:v>
                </c:pt>
                <c:pt idx="1">
                  <c:v>4.3433282529554001E-2</c:v>
                </c:pt>
                <c:pt idx="2">
                  <c:v>3.7888953791263003E-2</c:v>
                </c:pt>
                <c:pt idx="3">
                  <c:v>1.3413922073002999E-2</c:v>
                </c:pt>
                <c:pt idx="4">
                  <c:v>3.4713730069190998E-2</c:v>
                </c:pt>
                <c:pt idx="5">
                  <c:v>7.8867463228044995E-4</c:v>
                </c:pt>
                <c:pt idx="6">
                  <c:v>1.1041357771538999E-2</c:v>
                </c:pt>
                <c:pt idx="7">
                  <c:v>5.5200693951580997E-3</c:v>
                </c:pt>
                <c:pt idx="8">
                  <c:v>2.7598823501581E-2</c:v>
                </c:pt>
                <c:pt idx="9">
                  <c:v>2.6802888405385999E-2</c:v>
                </c:pt>
                <c:pt idx="10">
                  <c:v>3.3100578472014003E-2</c:v>
                </c:pt>
                <c:pt idx="11">
                  <c:v>2.1271902180764E-2</c:v>
                </c:pt>
                <c:pt idx="12">
                  <c:v>1.4965932810838E-2</c:v>
                </c:pt>
                <c:pt idx="13">
                  <c:v>2.0476633011483E-2</c:v>
                </c:pt>
                <c:pt idx="14">
                  <c:v>3.1496062992125998E-2</c:v>
                </c:pt>
                <c:pt idx="15">
                  <c:v>1.5743073047859001E-2</c:v>
                </c:pt>
                <c:pt idx="16">
                  <c:v>2.2823862742012001E-2</c:v>
                </c:pt>
                <c:pt idx="17">
                  <c:v>4.4063608966944001E-2</c:v>
                </c:pt>
                <c:pt idx="18">
                  <c:v>1.3370561170317E-2</c:v>
                </c:pt>
                <c:pt idx="19">
                  <c:v>4.4824711784966997E-2</c:v>
                </c:pt>
                <c:pt idx="20">
                  <c:v>3.9302305473238999E-2</c:v>
                </c:pt>
                <c:pt idx="21">
                  <c:v>1.1000322152292E-2</c:v>
                </c:pt>
                <c:pt idx="22">
                  <c:v>0.12413283784952001</c:v>
                </c:pt>
                <c:pt idx="23">
                  <c:v>3.7664487880666002E-2</c:v>
                </c:pt>
                <c:pt idx="24">
                  <c:v>2.9022111711599002E-2</c:v>
                </c:pt>
                <c:pt idx="25">
                  <c:v>1.4898922572652001E-2</c:v>
                </c:pt>
                <c:pt idx="26">
                  <c:v>1.7248814144027999E-2</c:v>
                </c:pt>
                <c:pt idx="27">
                  <c:v>2.2733151990719E-2</c:v>
                </c:pt>
                <c:pt idx="28">
                  <c:v>1.9593090692498E-2</c:v>
                </c:pt>
                <c:pt idx="29">
                  <c:v>2.8208523675571001E-2</c:v>
                </c:pt>
                <c:pt idx="30">
                  <c:v>2.3500473926224001E-2</c:v>
                </c:pt>
                <c:pt idx="31">
                  <c:v>3.4459263668189001E-2</c:v>
                </c:pt>
                <c:pt idx="32">
                  <c:v>5.9500043059242003E-2</c:v>
                </c:pt>
                <c:pt idx="33">
                  <c:v>1.8778314176845001E-2</c:v>
                </c:pt>
                <c:pt idx="34">
                  <c:v>1.4081091441042999E-2</c:v>
                </c:pt>
                <c:pt idx="35">
                  <c:v>4.9276881320932997E-2</c:v>
                </c:pt>
                <c:pt idx="36">
                  <c:v>5.0816186127963001E-2</c:v>
                </c:pt>
                <c:pt idx="37">
                  <c:v>8.5952944669744999E-2</c:v>
                </c:pt>
                <c:pt idx="38">
                  <c:v>6.0896109675455001E-2</c:v>
                </c:pt>
                <c:pt idx="39">
                  <c:v>4.3693676120626003E-2</c:v>
                </c:pt>
                <c:pt idx="40">
                  <c:v>2.8856427574266E-2</c:v>
                </c:pt>
                <c:pt idx="41">
                  <c:v>2.9627781502907999E-2</c:v>
                </c:pt>
                <c:pt idx="42">
                  <c:v>2.3383425827772999E-2</c:v>
                </c:pt>
                <c:pt idx="43">
                  <c:v>9.1174041114037999E-2</c:v>
                </c:pt>
                <c:pt idx="44">
                  <c:v>9.5762322586672999E-2</c:v>
                </c:pt>
                <c:pt idx="45">
                  <c:v>3.5779288458846002E-2</c:v>
                </c:pt>
                <c:pt idx="46">
                  <c:v>1.3218051192735E-2</c:v>
                </c:pt>
                <c:pt idx="47">
                  <c:v>2.0213171213333998E-2</c:v>
                </c:pt>
                <c:pt idx="48">
                  <c:v>6.9954529555789E-3</c:v>
                </c:pt>
                <c:pt idx="49">
                  <c:v>1.3212709071691E-2</c:v>
                </c:pt>
                <c:pt idx="50">
                  <c:v>-5.4398085187401003E-3</c:v>
                </c:pt>
                <c:pt idx="51">
                  <c:v>1.5543155571444E-3</c:v>
                </c:pt>
                <c:pt idx="52">
                  <c:v>6.2171655942055998E-3</c:v>
                </c:pt>
                <c:pt idx="53">
                  <c:v>1.1656460787666001E-2</c:v>
                </c:pt>
                <c:pt idx="54">
                  <c:v>7.7700681434975999E-3</c:v>
                </c:pt>
                <c:pt idx="55">
                  <c:v>2.0977554017201999E-2</c:v>
                </c:pt>
                <c:pt idx="56">
                  <c:v>2.3303504847129002E-3</c:v>
                </c:pt>
                <c:pt idx="57">
                  <c:v>1.5535307870964E-3</c:v>
                </c:pt>
                <c:pt idx="58">
                  <c:v>9.3210399173533996E-3</c:v>
                </c:pt>
                <c:pt idx="59">
                  <c:v>8.5434902487709005E-3</c:v>
                </c:pt>
                <c:pt idx="60">
                  <c:v>2.3298437451461998E-3</c:v>
                </c:pt>
                <c:pt idx="61">
                  <c:v>5.4361754176148001E-3</c:v>
                </c:pt>
                <c:pt idx="62">
                  <c:v>-1.5531085467563E-3</c:v>
                </c:pt>
                <c:pt idx="63">
                  <c:v>1.5531326685925999E-3</c:v>
                </c:pt>
                <c:pt idx="64">
                  <c:v>1.0095205553915999E-2</c:v>
                </c:pt>
                <c:pt idx="65">
                  <c:v>1.164713829812E-2</c:v>
                </c:pt>
                <c:pt idx="66">
                  <c:v>6.2110836788249E-3</c:v>
                </c:pt>
                <c:pt idx="67">
                  <c:v>6.2106979271795999E-3</c:v>
                </c:pt>
                <c:pt idx="68">
                  <c:v>4.6577341675853E-3</c:v>
                </c:pt>
                <c:pt idx="69">
                  <c:v>6.2100229770849997E-3</c:v>
                </c:pt>
                <c:pt idx="70">
                  <c:v>5.5886736214605E-2</c:v>
                </c:pt>
                <c:pt idx="71">
                  <c:v>1.0860795630857E-2</c:v>
                </c:pt>
                <c:pt idx="72">
                  <c:v>7.7568687072403003E-3</c:v>
                </c:pt>
                <c:pt idx="73">
                  <c:v>1.9390667659469001E-2</c:v>
                </c:pt>
                <c:pt idx="74">
                  <c:v>1.0856668708754E-2</c:v>
                </c:pt>
                <c:pt idx="75">
                  <c:v>-2.3261764637465001E-3</c:v>
                </c:pt>
                <c:pt idx="76">
                  <c:v>2.3262305759747001E-3</c:v>
                </c:pt>
                <c:pt idx="77">
                  <c:v>6.2031372366574003E-3</c:v>
                </c:pt>
                <c:pt idx="78">
                  <c:v>1.3956193060671E-2</c:v>
                </c:pt>
                <c:pt idx="79">
                  <c:v>0</c:v>
                </c:pt>
                <c:pt idx="80">
                  <c:v>3.8761793275603998E-3</c:v>
                </c:pt>
                <c:pt idx="81">
                  <c:v>-7.7520581714445003E-4</c:v>
                </c:pt>
                <c:pt idx="82">
                  <c:v>4.6512709597897996E-3</c:v>
                </c:pt>
                <c:pt idx="83">
                  <c:v>6.2014061688488E-3</c:v>
                </c:pt>
                <c:pt idx="84">
                  <c:v>4.6507662137336998E-3</c:v>
                </c:pt>
                <c:pt idx="85">
                  <c:v>3.1003666183525998E-3</c:v>
                </c:pt>
                <c:pt idx="86">
                  <c:v>0</c:v>
                </c:pt>
                <c:pt idx="87">
                  <c:v>-3.1002704986009999E-3</c:v>
                </c:pt>
                <c:pt idx="88">
                  <c:v>-7.7509165458816004E-3</c:v>
                </c:pt>
                <c:pt idx="89">
                  <c:v>-1.5503034719046001E-3</c:v>
                </c:pt>
                <c:pt idx="90">
                  <c:v>-7.7516375334288996E-4</c:v>
                </c:pt>
                <c:pt idx="91">
                  <c:v>5.8137732163344003E-2</c:v>
                </c:pt>
                <c:pt idx="92">
                  <c:v>1.3170229084514E-2</c:v>
                </c:pt>
                <c:pt idx="93">
                  <c:v>7.8236351242485999E-2</c:v>
                </c:pt>
                <c:pt idx="94">
                  <c:v>1.1610176706889E-2</c:v>
                </c:pt>
                <c:pt idx="95">
                  <c:v>3.8696096337801E-3</c:v>
                </c:pt>
                <c:pt idx="96">
                  <c:v>8.5128117817314993E-3</c:v>
                </c:pt>
                <c:pt idx="97">
                  <c:v>9.2859132695701004E-3</c:v>
                </c:pt>
                <c:pt idx="98">
                  <c:v>1.1606313834726E-2</c:v>
                </c:pt>
                <c:pt idx="99">
                  <c:v>6.1893156937835999E-3</c:v>
                </c:pt>
                <c:pt idx="100">
                  <c:v>3.3265512946473001E-2</c:v>
                </c:pt>
                <c:pt idx="101">
                  <c:v>1.3147108409509001E-2</c:v>
                </c:pt>
                <c:pt idx="102">
                  <c:v>-3.8662882859197998E-3</c:v>
                </c:pt>
                <c:pt idx="103">
                  <c:v>-1.5465751094202E-3</c:v>
                </c:pt>
                <c:pt idx="104">
                  <c:v>-7.7329951436789996E-3</c:v>
                </c:pt>
                <c:pt idx="105">
                  <c:v>-9.2803118184770998E-3</c:v>
                </c:pt>
                <c:pt idx="106">
                  <c:v>-7.7343109502374004E-3</c:v>
                </c:pt>
                <c:pt idx="107">
                  <c:v>1.5469818384332E-3</c:v>
                </c:pt>
                <c:pt idx="108">
                  <c:v>1.5469579072753001E-3</c:v>
                </c:pt>
                <c:pt idx="109">
                  <c:v>4.6408019305735999E-3</c:v>
                </c:pt>
                <c:pt idx="110">
                  <c:v>8.5077420452611997E-3</c:v>
                </c:pt>
                <c:pt idx="111">
                  <c:v>3.0934611963960999E-3</c:v>
                </c:pt>
                <c:pt idx="112">
                  <c:v>0</c:v>
                </c:pt>
                <c:pt idx="113">
                  <c:v>7.7334137608364001E-4</c:v>
                </c:pt>
                <c:pt idx="114">
                  <c:v>7.7333539556104995E-4</c:v>
                </c:pt>
                <c:pt idx="115">
                  <c:v>-1.0053282396703001E-2</c:v>
                </c:pt>
                <c:pt idx="116">
                  <c:v>0</c:v>
                </c:pt>
                <c:pt idx="117">
                  <c:v>-1.0054293183188999E-2</c:v>
                </c:pt>
                <c:pt idx="118">
                  <c:v>7.7348493638085996E-4</c:v>
                </c:pt>
                <c:pt idx="119">
                  <c:v>6.9613105827390004E-3</c:v>
                </c:pt>
                <c:pt idx="120">
                  <c:v>-5.4139757917939998E-3</c:v>
                </c:pt>
                <c:pt idx="121">
                  <c:v>-5.4142689190024998E-3</c:v>
                </c:pt>
                <c:pt idx="122">
                  <c:v>1.5470177365583E-3</c:v>
                </c:pt>
                <c:pt idx="123">
                  <c:v>1.5469938042898001E-3</c:v>
                </c:pt>
                <c:pt idx="124">
                  <c:v>3.0939397455235001E-3</c:v>
                </c:pt>
                <c:pt idx="125">
                  <c:v>3.0938440238535E-3</c:v>
                </c:pt>
                <c:pt idx="126">
                  <c:v>4.6406224621596001E-3</c:v>
                </c:pt>
                <c:pt idx="127">
                  <c:v>6.1872094911794E-3</c:v>
                </c:pt>
                <c:pt idx="128">
                  <c:v>-1.1600300061095E-2</c:v>
                </c:pt>
                <c:pt idx="129">
                  <c:v>-1.8562633418927998E-2</c:v>
                </c:pt>
                <c:pt idx="130">
                  <c:v>-1.5471733143547E-3</c:v>
                </c:pt>
                <c:pt idx="131">
                  <c:v>0</c:v>
                </c:pt>
                <c:pt idx="132">
                  <c:v>1.0056782139155E-2</c:v>
                </c:pt>
                <c:pt idx="133">
                  <c:v>2.7073229217428999E-2</c:v>
                </c:pt>
                <c:pt idx="134">
                  <c:v>3.0932458975825999E-3</c:v>
                </c:pt>
                <c:pt idx="135">
                  <c:v>-6.1863004376808001E-3</c:v>
                </c:pt>
                <c:pt idx="136">
                  <c:v>-4.6400123733663003E-3</c:v>
                </c:pt>
                <c:pt idx="137">
                  <c:v>-2.3201138402524002E-3</c:v>
                </c:pt>
                <c:pt idx="138">
                  <c:v>2.3201676707837E-3</c:v>
                </c:pt>
                <c:pt idx="139">
                  <c:v>-6.1869702406731003E-3</c:v>
                </c:pt>
                <c:pt idx="140">
                  <c:v>-3.0936765251825E-3</c:v>
                </c:pt>
                <c:pt idx="141">
                  <c:v>0.16319648547474</c:v>
                </c:pt>
                <c:pt idx="142">
                  <c:v>0.13822073619916</c:v>
                </c:pt>
                <c:pt idx="143">
                  <c:v>4.0869203127651001E-2</c:v>
                </c:pt>
                <c:pt idx="144">
                  <c:v>7.7080201950129002E-3</c:v>
                </c:pt>
                <c:pt idx="145">
                  <c:v>4.3161586188292002E-2</c:v>
                </c:pt>
                <c:pt idx="146">
                  <c:v>5.3928706250337003E-3</c:v>
                </c:pt>
                <c:pt idx="147">
                  <c:v>1.1555528164674001E-2</c:v>
                </c:pt>
                <c:pt idx="148">
                  <c:v>-5.3919567411013E-3</c:v>
                </c:pt>
                <c:pt idx="149">
                  <c:v>3.0812842792876001E-3</c:v>
                </c:pt>
                <c:pt idx="150">
                  <c:v>3.8514866738561001E-3</c:v>
                </c:pt>
                <c:pt idx="151">
                  <c:v>-3.0810706720585E-3</c:v>
                </c:pt>
                <c:pt idx="152">
                  <c:v>-7.7029140123709003E-3</c:v>
                </c:pt>
                <c:pt idx="153">
                  <c:v>-4.6221044441534E-3</c:v>
                </c:pt>
                <c:pt idx="154">
                  <c:v>5.3927044412773002E-3</c:v>
                </c:pt>
                <c:pt idx="155">
                  <c:v>-2.3110344190058999E-3</c:v>
                </c:pt>
                <c:pt idx="156">
                  <c:v>-3.8518130484019E-3</c:v>
                </c:pt>
                <c:pt idx="157">
                  <c:v>-6.1631382700071003E-3</c:v>
                </c:pt>
                <c:pt idx="158">
                  <c:v>2.3113193010570001E-3</c:v>
                </c:pt>
                <c:pt idx="159">
                  <c:v>3.0816878404301999E-3</c:v>
                </c:pt>
                <c:pt idx="160">
                  <c:v>-3.0815928753572999E-3</c:v>
                </c:pt>
                <c:pt idx="161">
                  <c:v>-3.0816878404301999E-3</c:v>
                </c:pt>
                <c:pt idx="162">
                  <c:v>-3.8522285141955001E-3</c:v>
                </c:pt>
                <c:pt idx="163">
                  <c:v>-1.540950766623E-3</c:v>
                </c:pt>
                <c:pt idx="164">
                  <c:v>-7.7048725614078002E-3</c:v>
                </c:pt>
                <c:pt idx="165">
                  <c:v>-1.5410932515527E-3</c:v>
                </c:pt>
                <c:pt idx="166">
                  <c:v>-6.1644680064110004E-3</c:v>
                </c:pt>
                <c:pt idx="167">
                  <c:v>6.9354540410578999E-3</c:v>
                </c:pt>
                <c:pt idx="168">
                  <c:v>-3.8527628162155002E-3</c:v>
                </c:pt>
                <c:pt idx="169">
                  <c:v>-3.0823290077983002E-3</c:v>
                </c:pt>
                <c:pt idx="170">
                  <c:v>-7.7060600456199E-3</c:v>
                </c:pt>
                <c:pt idx="171">
                  <c:v>-4.6239923549993003E-3</c:v>
                </c:pt>
                <c:pt idx="172">
                  <c:v>-3.8535051482829E-3</c:v>
                </c:pt>
                <c:pt idx="173">
                  <c:v>-3.0829229192197E-3</c:v>
                </c:pt>
                <c:pt idx="174">
                  <c:v>-1.2332071865148999E-2</c:v>
                </c:pt>
                <c:pt idx="175">
                  <c:v>1.5416991065853999E-3</c:v>
                </c:pt>
                <c:pt idx="176">
                  <c:v>-1.3104240378018999E-2</c:v>
                </c:pt>
                <c:pt idx="177">
                  <c:v>-7.7093869495498003E-3</c:v>
                </c:pt>
                <c:pt idx="178">
                  <c:v>-5.3969869392915997E-3</c:v>
                </c:pt>
                <c:pt idx="179">
                  <c:v>6.1683179767917E-3</c:v>
                </c:pt>
                <c:pt idx="180">
                  <c:v>3.8549609492455998E-3</c:v>
                </c:pt>
                <c:pt idx="181">
                  <c:v>-5.3967372868288996E-3</c:v>
                </c:pt>
                <c:pt idx="182">
                  <c:v>-6.1680326288925998E-3</c:v>
                </c:pt>
                <c:pt idx="183">
                  <c:v>-6.1684130986252002E-3</c:v>
                </c:pt>
                <c:pt idx="184">
                  <c:v>-1.0795388826773E-2</c:v>
                </c:pt>
                <c:pt idx="185">
                  <c:v>-5.3982771783975996E-3</c:v>
                </c:pt>
                <c:pt idx="186">
                  <c:v>-1.2339585389931001E-2</c:v>
                </c:pt>
                <c:pt idx="187">
                  <c:v>7.7131926446994997E-4</c:v>
                </c:pt>
                <c:pt idx="188">
                  <c:v>1.7740206249180001E-2</c:v>
                </c:pt>
                <c:pt idx="189">
                  <c:v>1.5423530137578E-3</c:v>
                </c:pt>
                <c:pt idx="190">
                  <c:v>1.6194456868762998E-2</c:v>
                </c:pt>
                <c:pt idx="191">
                  <c:v>5.3972782296927001E-2</c:v>
                </c:pt>
                <c:pt idx="192">
                  <c:v>1.3871228759681E-2</c:v>
                </c:pt>
                <c:pt idx="193">
                  <c:v>-6.1641355185194004E-3</c:v>
                </c:pt>
                <c:pt idx="194">
                  <c:v>-5.3939510691582001E-3</c:v>
                </c:pt>
                <c:pt idx="195">
                  <c:v>1.5412120091240001E-3</c:v>
                </c:pt>
                <c:pt idx="196">
                  <c:v>5.3941588965091998E-3</c:v>
                </c:pt>
                <c:pt idx="197">
                  <c:v>0.15950438059131999</c:v>
                </c:pt>
                <c:pt idx="198">
                  <c:v>0.19156203840472999</c:v>
                </c:pt>
                <c:pt idx="199">
                  <c:v>0.11594603518309</c:v>
                </c:pt>
                <c:pt idx="200">
                  <c:v>1.5339305436250001E-2</c:v>
                </c:pt>
                <c:pt idx="201">
                  <c:v>7.6684764271034997E-3</c:v>
                </c:pt>
                <c:pt idx="202">
                  <c:v>4.8307697026393003E-2</c:v>
                </c:pt>
                <c:pt idx="203">
                  <c:v>2.8357488292956E-2</c:v>
                </c:pt>
                <c:pt idx="204">
                  <c:v>3.2946657063610003E-2</c:v>
                </c:pt>
                <c:pt idx="205">
                  <c:v>7.0467305468110003E-2</c:v>
                </c:pt>
                <c:pt idx="206">
                  <c:v>8.4195056984744995E-3</c:v>
                </c:pt>
                <c:pt idx="207">
                  <c:v>8.7249349456604994E-2</c:v>
                </c:pt>
                <c:pt idx="208">
                  <c:v>0.18581675256548999</c:v>
                </c:pt>
                <c:pt idx="209">
                  <c:v>7.4036193776380002E-2</c:v>
                </c:pt>
                <c:pt idx="210">
                  <c:v>7.6269505926140997E-3</c:v>
                </c:pt>
                <c:pt idx="211">
                  <c:v>1.6778011653092E-2</c:v>
                </c:pt>
                <c:pt idx="212">
                  <c:v>3.2025376298172002E-2</c:v>
                </c:pt>
                <c:pt idx="213">
                  <c:v>1.067170777815E-2</c:v>
                </c:pt>
                <c:pt idx="214">
                  <c:v>6.0974680264020004E-3</c:v>
                </c:pt>
                <c:pt idx="215">
                  <c:v>2.8199070192820998E-2</c:v>
                </c:pt>
                <c:pt idx="216">
                  <c:v>4.5715330636128997E-3</c:v>
                </c:pt>
                <c:pt idx="217">
                  <c:v>1.4475859599400001E-2</c:v>
                </c:pt>
                <c:pt idx="218">
                  <c:v>3.8088853677860001E-3</c:v>
                </c:pt>
                <c:pt idx="219">
                  <c:v>8.3792286539149993E-3</c:v>
                </c:pt>
                <c:pt idx="220">
                  <c:v>3.0467369447322E-3</c:v>
                </c:pt>
                <c:pt idx="221">
                  <c:v>0</c:v>
                </c:pt>
                <c:pt idx="222">
                  <c:v>1.1424915455625999E-2</c:v>
                </c:pt>
                <c:pt idx="223">
                  <c:v>9.1388882542438998E-3</c:v>
                </c:pt>
                <c:pt idx="224">
                  <c:v>1.7514601847410001E-2</c:v>
                </c:pt>
                <c:pt idx="225">
                  <c:v>-5.3295975392486997E-3</c:v>
                </c:pt>
                <c:pt idx="226">
                  <c:v>-2.2842349716373999E-3</c:v>
                </c:pt>
                <c:pt idx="227">
                  <c:v>7.6142905004112E-4</c:v>
                </c:pt>
                <c:pt idx="228">
                  <c:v>-3.8071162617164E-3</c:v>
                </c:pt>
                <c:pt idx="229">
                  <c:v>-1.5229044834308E-2</c:v>
                </c:pt>
                <c:pt idx="230">
                  <c:v>-1.2185091540499999E-2</c:v>
                </c:pt>
                <c:pt idx="231">
                  <c:v>-6.8549492733754004E-3</c:v>
                </c:pt>
                <c:pt idx="232">
                  <c:v>5.3319927180214E-3</c:v>
                </c:pt>
                <c:pt idx="233">
                  <c:v>0</c:v>
                </c:pt>
                <c:pt idx="234">
                  <c:v>3.8083631655114998E-3</c:v>
                </c:pt>
                <c:pt idx="235">
                  <c:v>-7.6164362694694997E-4</c:v>
                </c:pt>
                <c:pt idx="236">
                  <c:v>2.2849482840037998E-3</c:v>
                </c:pt>
                <c:pt idx="237">
                  <c:v>1.8279168602481001E-2</c:v>
                </c:pt>
                <c:pt idx="238">
                  <c:v>6.9295847579595005E-2</c:v>
                </c:pt>
                <c:pt idx="239">
                  <c:v>6.6964965147778999E-2</c:v>
                </c:pt>
                <c:pt idx="240">
                  <c:v>3.1178707224334998E-2</c:v>
                </c:pt>
                <c:pt idx="241">
                  <c:v>9.1226309667708002E-3</c:v>
                </c:pt>
                <c:pt idx="242">
                  <c:v>0</c:v>
                </c:pt>
                <c:pt idx="243">
                  <c:v>1.1402248523409E-2</c:v>
                </c:pt>
                <c:pt idx="244">
                  <c:v>2.812233977867E-2</c:v>
                </c:pt>
                <c:pt idx="245">
                  <c:v>6.8386459481022998E-3</c:v>
                </c:pt>
                <c:pt idx="246">
                  <c:v>1.7475344568206999E-2</c:v>
                </c:pt>
                <c:pt idx="247">
                  <c:v>8.3563131946185008E-3</c:v>
                </c:pt>
                <c:pt idx="248">
                  <c:v>1.3672824501701999E-2</c:v>
                </c:pt>
                <c:pt idx="249">
                  <c:v>-3.0379900657724998E-3</c:v>
                </c:pt>
                <c:pt idx="250">
                  <c:v>3.0380823624128001E-2</c:v>
                </c:pt>
                <c:pt idx="251">
                  <c:v>1.6704378065633001E-2</c:v>
                </c:pt>
                <c:pt idx="252">
                  <c:v>1.5183261972001999E-3</c:v>
                </c:pt>
                <c:pt idx="253">
                  <c:v>1.1387273583044E-2</c:v>
                </c:pt>
                <c:pt idx="254">
                  <c:v>2.1253823790618999E-2</c:v>
                </c:pt>
                <c:pt idx="255">
                  <c:v>9.1068460715342994E-3</c:v>
                </c:pt>
                <c:pt idx="256">
                  <c:v>1.1382521000751E-2</c:v>
                </c:pt>
                <c:pt idx="257">
                  <c:v>0.10698351998543</c:v>
                </c:pt>
                <c:pt idx="258">
                  <c:v>1.5158750009474E-2</c:v>
                </c:pt>
                <c:pt idx="259">
                  <c:v>2.3492501345134999E-2</c:v>
                </c:pt>
                <c:pt idx="260">
                  <c:v>2.12140497621E-2</c:v>
                </c:pt>
                <c:pt idx="261">
                  <c:v>2.4239486122894002E-2</c:v>
                </c:pt>
                <c:pt idx="262">
                  <c:v>0.10147825033320999</c:v>
                </c:pt>
                <c:pt idx="263">
                  <c:v>0.20577688338805999</c:v>
                </c:pt>
                <c:pt idx="264">
                  <c:v>0.11551180032313001</c:v>
                </c:pt>
                <c:pt idx="265">
                  <c:v>6.1836856274555999E-2</c:v>
                </c:pt>
                <c:pt idx="266">
                  <c:v>1.5826481471711999E-2</c:v>
                </c:pt>
                <c:pt idx="267">
                  <c:v>5.6514203903248003E-2</c:v>
                </c:pt>
                <c:pt idx="268">
                  <c:v>0.31856007832209998</c:v>
                </c:pt>
                <c:pt idx="269">
                  <c:v>7.5821271995675996E-2</c:v>
                </c:pt>
                <c:pt idx="270">
                  <c:v>8.1764922098282997E-2</c:v>
                </c:pt>
                <c:pt idx="271">
                  <c:v>1.4240956992310001E-2</c:v>
                </c:pt>
                <c:pt idx="272">
                  <c:v>1.9484850528714001E-2</c:v>
                </c:pt>
                <c:pt idx="273">
                  <c:v>3.4466481346890003E-2</c:v>
                </c:pt>
                <c:pt idx="274">
                  <c:v>2.3968421604536001E-2</c:v>
                </c:pt>
                <c:pt idx="275">
                  <c:v>2.1716177054237999E-2</c:v>
                </c:pt>
                <c:pt idx="276">
                  <c:v>4.3422924309350998E-2</c:v>
                </c:pt>
                <c:pt idx="277">
                  <c:v>5.9119346244798997E-2</c:v>
                </c:pt>
                <c:pt idx="278">
                  <c:v>2.7672447964578999E-2</c:v>
                </c:pt>
                <c:pt idx="279">
                  <c:v>1.6449336044981E-2</c:v>
                </c:pt>
                <c:pt idx="280">
                  <c:v>1.6446630683431999E-2</c:v>
                </c:pt>
                <c:pt idx="281">
                  <c:v>2.3170986934552999E-2</c:v>
                </c:pt>
                <c:pt idx="282">
                  <c:v>6.9496857695843003E-2</c:v>
                </c:pt>
                <c:pt idx="283">
                  <c:v>4.2565266742338001E-2</c:v>
                </c:pt>
                <c:pt idx="284">
                  <c:v>3.7322067045361001E-3</c:v>
                </c:pt>
                <c:pt idx="285">
                  <c:v>7.4641348321315996E-3</c:v>
                </c:pt>
                <c:pt idx="286">
                  <c:v>5.224504418438E-3</c:v>
                </c:pt>
                <c:pt idx="287">
                  <c:v>1.4926375652096E-3</c:v>
                </c:pt>
                <c:pt idx="288">
                  <c:v>5.9704611434925996E-3</c:v>
                </c:pt>
                <c:pt idx="289">
                  <c:v>4.4775785255334001E-3</c:v>
                </c:pt>
                <c:pt idx="290">
                  <c:v>8.9547560948308996E-3</c:v>
                </c:pt>
                <c:pt idx="291">
                  <c:v>0</c:v>
                </c:pt>
                <c:pt idx="292">
                  <c:v>6.7154657175475E-3</c:v>
                </c:pt>
                <c:pt idx="293">
                  <c:v>6.7150147730325E-3</c:v>
                </c:pt>
                <c:pt idx="294">
                  <c:v>6.7145638890753999E-3</c:v>
                </c:pt>
                <c:pt idx="295">
                  <c:v>5.2220879399609002E-3</c:v>
                </c:pt>
                <c:pt idx="296">
                  <c:v>1.0443630504352999E-2</c:v>
                </c:pt>
                <c:pt idx="297">
                  <c:v>5.9671656708958996E-3</c:v>
                </c:pt>
                <c:pt idx="298">
                  <c:v>3.7292560134253002E-3</c:v>
                </c:pt>
                <c:pt idx="299">
                  <c:v>5.9665871121718003E-3</c:v>
                </c:pt>
                <c:pt idx="300">
                  <c:v>7.4577889147426002E-3</c:v>
                </c:pt>
                <c:pt idx="301">
                  <c:v>7.4572327700636999E-4</c:v>
                </c:pt>
                <c:pt idx="302">
                  <c:v>-3.7285885800789E-3</c:v>
                </c:pt>
                <c:pt idx="303">
                  <c:v>-2.9829820871925998E-3</c:v>
                </c:pt>
                <c:pt idx="304">
                  <c:v>2.9830710716683001E-3</c:v>
                </c:pt>
                <c:pt idx="305">
                  <c:v>-2.9829820871925998E-3</c:v>
                </c:pt>
                <c:pt idx="306">
                  <c:v>-3.7288388395853998E-3</c:v>
                </c:pt>
                <c:pt idx="307">
                  <c:v>7.4579557743223001E-4</c:v>
                </c:pt>
                <c:pt idx="308">
                  <c:v>1.8644750384082E-2</c:v>
                </c:pt>
                <c:pt idx="309">
                  <c:v>2.236952971792E-2</c:v>
                </c:pt>
                <c:pt idx="310">
                  <c:v>1.2673231897779001E-2</c:v>
                </c:pt>
                <c:pt idx="311">
                  <c:v>-2.2361692929232999E-3</c:v>
                </c:pt>
                <c:pt idx="312">
                  <c:v>-2.2362192985724999E-3</c:v>
                </c:pt>
                <c:pt idx="313">
                  <c:v>-2.2362693064583001E-3</c:v>
                </c:pt>
                <c:pt idx="314">
                  <c:v>-4.4726386331615997E-3</c:v>
                </c:pt>
                <c:pt idx="315">
                  <c:v>-4.4728386870728004E-3</c:v>
                </c:pt>
                <c:pt idx="316">
                  <c:v>1.2673609816828999E-2</c:v>
                </c:pt>
                <c:pt idx="317">
                  <c:v>2.1616947686986999E-2</c:v>
                </c:pt>
                <c:pt idx="318">
                  <c:v>1.0433512441964001E-2</c:v>
                </c:pt>
                <c:pt idx="319">
                  <c:v>3.7258657048965002E-3</c:v>
                </c:pt>
                <c:pt idx="320">
                  <c:v>7.4514537786321998E-3</c:v>
                </c:pt>
                <c:pt idx="321">
                  <c:v>-2.9803594313474002E-3</c:v>
                </c:pt>
                <c:pt idx="322">
                  <c:v>0</c:v>
                </c:pt>
                <c:pt idx="323">
                  <c:v>1.4902241297090999E-2</c:v>
                </c:pt>
                <c:pt idx="324">
                  <c:v>4.3210060494084997E-2</c:v>
                </c:pt>
                <c:pt idx="325">
                  <c:v>7.0744530330786995E-2</c:v>
                </c:pt>
                <c:pt idx="326">
                  <c:v>2.4557043034358E-2</c:v>
                </c:pt>
                <c:pt idx="327">
                  <c:v>9.6716115880785998E-3</c:v>
                </c:pt>
                <c:pt idx="328">
                  <c:v>1.0414574453049E-2</c:v>
                </c:pt>
                <c:pt idx="329">
                  <c:v>3.7191035472810001E-3</c:v>
                </c:pt>
                <c:pt idx="330">
                  <c:v>2.2313791410678002E-3</c:v>
                </c:pt>
                <c:pt idx="331">
                  <c:v>1.264419965935E-2</c:v>
                </c:pt>
                <c:pt idx="332">
                  <c:v>5.2057769250218999E-3</c:v>
                </c:pt>
                <c:pt idx="333">
                  <c:v>2.9002104511686E-2</c:v>
                </c:pt>
                <c:pt idx="334">
                  <c:v>2.8993695729749001E-2</c:v>
                </c:pt>
                <c:pt idx="335">
                  <c:v>1.7093890049125999E-2</c:v>
                </c:pt>
                <c:pt idx="336">
                  <c:v>2.4521824423737001E-2</c:v>
                </c:pt>
                <c:pt idx="337">
                  <c:v>1.8572585378175001E-2</c:v>
                </c:pt>
                <c:pt idx="338">
                  <c:v>1.1884247430030999E-2</c:v>
                </c:pt>
                <c:pt idx="339">
                  <c:v>1.2625512447270001E-2</c:v>
                </c:pt>
                <c:pt idx="340">
                  <c:v>2.8218171016968E-2</c:v>
                </c:pt>
                <c:pt idx="341">
                  <c:v>2.0786470976890001E-2</c:v>
                </c:pt>
                <c:pt idx="342">
                  <c:v>1.3359954279268E-2</c:v>
                </c:pt>
                <c:pt idx="343">
                  <c:v>1.6326651774781001E-2</c:v>
                </c:pt>
                <c:pt idx="344">
                  <c:v>1.9291984180572999E-2</c:v>
                </c:pt>
                <c:pt idx="345">
                  <c:v>5.1929939093600004E-3</c:v>
                </c:pt>
                <c:pt idx="346">
                  <c:v>9.6436307527967002E-3</c:v>
                </c:pt>
                <c:pt idx="347">
                  <c:v>7.4174621894864999E-3</c:v>
                </c:pt>
                <c:pt idx="348">
                  <c:v>1.4833824085680001E-3</c:v>
                </c:pt>
                <c:pt idx="349">
                  <c:v>7.4168020233035996E-3</c:v>
                </c:pt>
                <c:pt idx="350">
                  <c:v>1.4832503949154001E-3</c:v>
                </c:pt>
                <c:pt idx="351">
                  <c:v>7.4161419746219997E-3</c:v>
                </c:pt>
                <c:pt idx="352">
                  <c:v>2.2246776071368001E-2</c:v>
                </c:pt>
                <c:pt idx="353">
                  <c:v>8.1553369266242001E-3</c:v>
                </c:pt>
                <c:pt idx="354">
                  <c:v>-5.9306704622957996E-3</c:v>
                </c:pt>
                <c:pt idx="355">
                  <c:v>5.1896444352183997E-3</c:v>
                </c:pt>
                <c:pt idx="356">
                  <c:v>5.1893751251010003E-3</c:v>
                </c:pt>
                <c:pt idx="357">
                  <c:v>1.3343415024685E-2</c:v>
                </c:pt>
                <c:pt idx="358">
                  <c:v>4.4472115983278E-3</c:v>
                </c:pt>
                <c:pt idx="359">
                  <c:v>5.9293517736172998E-3</c:v>
                </c:pt>
                <c:pt idx="360">
                  <c:v>0</c:v>
                </c:pt>
                <c:pt idx="361">
                  <c:v>3.5574001334025003E-2</c:v>
                </c:pt>
                <c:pt idx="362">
                  <c:v>1.7780675369319002E-2</c:v>
                </c:pt>
                <c:pt idx="363">
                  <c:v>8.8887572035969992E-3</c:v>
                </c:pt>
                <c:pt idx="364">
                  <c:v>1.2591286829513999E-2</c:v>
                </c:pt>
                <c:pt idx="365">
                  <c:v>1.5551984359147E-2</c:v>
                </c:pt>
                <c:pt idx="366">
                  <c:v>3.7022776412048999E-3</c:v>
                </c:pt>
                <c:pt idx="367">
                  <c:v>2.2212843466092001E-3</c:v>
                </c:pt>
                <c:pt idx="368">
                  <c:v>6.6637050199910997E-3</c:v>
                </c:pt>
                <c:pt idx="369">
                  <c:v>2.2210869999777999E-3</c:v>
                </c:pt>
                <c:pt idx="370">
                  <c:v>5.1824212271972996E-3</c:v>
                </c:pt>
                <c:pt idx="371">
                  <c:v>7.4030752374535996E-4</c:v>
                </c:pt>
                <c:pt idx="372">
                  <c:v>-2.2209061297009001E-3</c:v>
                </c:pt>
                <c:pt idx="373">
                  <c:v>5.1822293950858E-3</c:v>
                </c:pt>
                <c:pt idx="374">
                  <c:v>1.9247283171952002E-2</c:v>
                </c:pt>
                <c:pt idx="375">
                  <c:v>2.3684405299386001E-2</c:v>
                </c:pt>
                <c:pt idx="376">
                  <c:v>2.9598496396382999E-3</c:v>
                </c:pt>
                <c:pt idx="377">
                  <c:v>7.3994050878309001E-4</c:v>
                </c:pt>
                <c:pt idx="378">
                  <c:v>-1.4798700674081E-3</c:v>
                </c:pt>
                <c:pt idx="379">
                  <c:v>0</c:v>
                </c:pt>
                <c:pt idx="380">
                  <c:v>-1.4798919678863001E-3</c:v>
                </c:pt>
                <c:pt idx="381">
                  <c:v>-5.1796985415449E-3</c:v>
                </c:pt>
                <c:pt idx="382">
                  <c:v>-2.2199857920909001E-3</c:v>
                </c:pt>
                <c:pt idx="383">
                  <c:v>-1.4800233843695E-3</c:v>
                </c:pt>
                <c:pt idx="384">
                  <c:v>2.2200679340788E-3</c:v>
                </c:pt>
                <c:pt idx="385">
                  <c:v>2.8860242426035999E-2</c:v>
                </c:pt>
                <c:pt idx="386">
                  <c:v>5.9183416806611001E-3</c:v>
                </c:pt>
                <c:pt idx="387">
                  <c:v>-1.4794978584268001E-3</c:v>
                </c:pt>
                <c:pt idx="388">
                  <c:v>4.4385592436695003E-3</c:v>
                </c:pt>
                <c:pt idx="389">
                  <c:v>-7.3972704072196999E-4</c:v>
                </c:pt>
                <c:pt idx="390">
                  <c:v>-7.3973251272339998E-4</c:v>
                </c:pt>
                <c:pt idx="391">
                  <c:v>-3.6986899240289001E-3</c:v>
                </c:pt>
                <c:pt idx="392">
                  <c:v>0</c:v>
                </c:pt>
                <c:pt idx="393">
                  <c:v>-2.2192960392963001E-3</c:v>
                </c:pt>
                <c:pt idx="394">
                  <c:v>-2.2193452931385002E-3</c:v>
                </c:pt>
                <c:pt idx="395">
                  <c:v>-6.6581836475009997E-3</c:v>
                </c:pt>
                <c:pt idx="396">
                  <c:v>-2.2195423303714998E-3</c:v>
                </c:pt>
                <c:pt idx="397">
                  <c:v>5.1790470553417997E-3</c:v>
                </c:pt>
                <c:pt idx="398">
                  <c:v>5.9186043930841E-3</c:v>
                </c:pt>
                <c:pt idx="399">
                  <c:v>5.9182541150361E-3</c:v>
                </c:pt>
                <c:pt idx="400">
                  <c:v>5.9179038784462996E-3</c:v>
                </c:pt>
                <c:pt idx="401">
                  <c:v>4.4381652624805E-3</c:v>
                </c:pt>
                <c:pt idx="402">
                  <c:v>7.3966138301885002E-3</c:v>
                </c:pt>
                <c:pt idx="403">
                  <c:v>2.9584267086763E-3</c:v>
                </c:pt>
                <c:pt idx="404">
                  <c:v>8.1354327680439997E-3</c:v>
                </c:pt>
                <c:pt idx="405">
                  <c:v>1.7009066572008E-2</c:v>
                </c:pt>
                <c:pt idx="406">
                  <c:v>3.6969943435987002E-3</c:v>
                </c:pt>
                <c:pt idx="407">
                  <c:v>5.9149722735675004E-3</c:v>
                </c:pt>
                <c:pt idx="408">
                  <c:v>5.9146224252909002E-3</c:v>
                </c:pt>
                <c:pt idx="409">
                  <c:v>1.9221386009788E-2</c:v>
                </c:pt>
                <c:pt idx="410">
                  <c:v>1.7739408095082999E-2</c:v>
                </c:pt>
                <c:pt idx="411">
                  <c:v>1.3302196340418E-2</c:v>
                </c:pt>
                <c:pt idx="412">
                  <c:v>7.3891261619400998E-4</c:v>
                </c:pt>
                <c:pt idx="413">
                  <c:v>1.2561421657368999E-2</c:v>
                </c:pt>
                <c:pt idx="414">
                  <c:v>6.6493291565695003E-3</c:v>
                </c:pt>
                <c:pt idx="415">
                  <c:v>2.2162956833948E-3</c:v>
                </c:pt>
                <c:pt idx="416">
                  <c:v>-9.6037351142105997E-3</c:v>
                </c:pt>
                <c:pt idx="417">
                  <c:v>-2.2164594277102002E-3</c:v>
                </c:pt>
                <c:pt idx="418">
                  <c:v>-4.4330171114460998E-3</c:v>
                </c:pt>
                <c:pt idx="419">
                  <c:v>0</c:v>
                </c:pt>
                <c:pt idx="420">
                  <c:v>-6.6498204548477002E-3</c:v>
                </c:pt>
                <c:pt idx="421">
                  <c:v>-1.4778361523058001E-3</c:v>
                </c:pt>
                <c:pt idx="422">
                  <c:v>0</c:v>
                </c:pt>
                <c:pt idx="423">
                  <c:v>2.955715985251E-3</c:v>
                </c:pt>
                <c:pt idx="424">
                  <c:v>1.9211586064211E-2</c:v>
                </c:pt>
                <c:pt idx="425">
                  <c:v>4.4325913667895003E-3</c:v>
                </c:pt>
                <c:pt idx="426">
                  <c:v>2.2161974484179998E-3</c:v>
                </c:pt>
                <c:pt idx="427">
                  <c:v>2.9548644455936E-3</c:v>
                </c:pt>
                <c:pt idx="428">
                  <c:v>7.3869428398363E-3</c:v>
                </c:pt>
                <c:pt idx="429">
                  <c:v>7.3863972108963996E-4</c:v>
                </c:pt>
                <c:pt idx="430">
                  <c:v>1.4772685304870999E-3</c:v>
                </c:pt>
                <c:pt idx="431">
                  <c:v>5.1703634765523998E-3</c:v>
                </c:pt>
                <c:pt idx="432">
                  <c:v>3.6929258312775998E-3</c:v>
                </c:pt>
                <c:pt idx="433">
                  <c:v>5.9084631348828003E-3</c:v>
                </c:pt>
                <c:pt idx="434">
                  <c:v>1.0339199598248E-2</c:v>
                </c:pt>
                <c:pt idx="435">
                  <c:v>8.8612549013816003E-3</c:v>
                </c:pt>
                <c:pt idx="436">
                  <c:v>1.4029077108237999E-2</c:v>
                </c:pt>
                <c:pt idx="437">
                  <c:v>3.6913445353336E-3</c:v>
                </c:pt>
                <c:pt idx="438">
                  <c:v>1.1073624840355E-2</c:v>
                </c:pt>
                <c:pt idx="439">
                  <c:v>1.3286878469352E-2</c:v>
                </c:pt>
                <c:pt idx="440">
                  <c:v>2.9522473983320001E-3</c:v>
                </c:pt>
                <c:pt idx="441">
                  <c:v>-2.9521602432579998E-3</c:v>
                </c:pt>
                <c:pt idx="442">
                  <c:v>2.2141855487489998E-3</c:v>
                </c:pt>
                <c:pt idx="443">
                  <c:v>3.6902275394300999E-3</c:v>
                </c:pt>
                <c:pt idx="444">
                  <c:v>-7.3801827333245E-4</c:v>
                </c:pt>
                <c:pt idx="445">
                  <c:v>2.9520948803295E-3</c:v>
                </c:pt>
                <c:pt idx="446">
                  <c:v>2.2140058006952E-3</c:v>
                </c:pt>
                <c:pt idx="447">
                  <c:v>2.9519423780847999E-3</c:v>
                </c:pt>
                <c:pt idx="448">
                  <c:v>2.9518552410190001E-3</c:v>
                </c:pt>
                <c:pt idx="449">
                  <c:v>7.3794202727434002E-4</c:v>
                </c:pt>
                <c:pt idx="450">
                  <c:v>2.2138097451905002E-3</c:v>
                </c:pt>
                <c:pt idx="451">
                  <c:v>5.9033619646389002E-3</c:v>
                </c:pt>
                <c:pt idx="452">
                  <c:v>3.6893834302411002E-3</c:v>
                </c:pt>
                <c:pt idx="453">
                  <c:v>-2.2135483918570998E-3</c:v>
                </c:pt>
                <c:pt idx="454">
                  <c:v>-7.3786579696884995E-4</c:v>
                </c:pt>
                <c:pt idx="455">
                  <c:v>-2.2136137244050998E-3</c:v>
                </c:pt>
                <c:pt idx="456">
                  <c:v>-2.9515503017959999E-3</c:v>
                </c:pt>
                <c:pt idx="457">
                  <c:v>9.5928216177925008E-3</c:v>
                </c:pt>
                <c:pt idx="458">
                  <c:v>-7.3783857567640996E-4</c:v>
                </c:pt>
                <c:pt idx="459">
                  <c:v>-1.4756880395484001E-3</c:v>
                </c:pt>
                <c:pt idx="460">
                  <c:v>9.5921138067409997E-3</c:v>
                </c:pt>
                <c:pt idx="461">
                  <c:v>5.1644889738160001E-3</c:v>
                </c:pt>
                <c:pt idx="462">
                  <c:v>0</c:v>
                </c:pt>
                <c:pt idx="463">
                  <c:v>0</c:v>
                </c:pt>
                <c:pt idx="464">
                  <c:v>4.4264762298225997E-3</c:v>
                </c:pt>
                <c:pt idx="465">
                  <c:v>1.7705121206308998E-2</c:v>
                </c:pt>
                <c:pt idx="466">
                  <c:v>1.4014073079703E-2</c:v>
                </c:pt>
                <c:pt idx="467">
                  <c:v>7.3747944276052997E-3</c:v>
                </c:pt>
                <c:pt idx="468">
                  <c:v>7.3742505917836002E-3</c:v>
                </c:pt>
                <c:pt idx="469">
                  <c:v>1.4010042988711001E-2</c:v>
                </c:pt>
                <c:pt idx="470">
                  <c:v>2.8016160901236001E-2</c:v>
                </c:pt>
                <c:pt idx="471">
                  <c:v>0.16215339711366999</c:v>
                </c:pt>
                <c:pt idx="472">
                  <c:v>0.10007800197213</c:v>
                </c:pt>
                <c:pt idx="473">
                  <c:v>9.9242814085128001E-2</c:v>
                </c:pt>
                <c:pt idx="474">
                  <c:v>7.6377923842397E-2</c:v>
                </c:pt>
                <c:pt idx="475">
                  <c:v>4.9167455547483002E-2</c:v>
                </c:pt>
                <c:pt idx="476">
                  <c:v>2.9339279427296999E-2</c:v>
                </c:pt>
                <c:pt idx="477">
                  <c:v>9.5324690561389008E-3</c:v>
                </c:pt>
                <c:pt idx="478">
                  <c:v>5.8655756695921001E-3</c:v>
                </c:pt>
                <c:pt idx="479">
                  <c:v>1.0997309324984999E-2</c:v>
                </c:pt>
                <c:pt idx="480">
                  <c:v>1.2462246723162001E-2</c:v>
                </c:pt>
                <c:pt idx="481">
                  <c:v>1.6858585784546999E-2</c:v>
                </c:pt>
                <c:pt idx="482">
                  <c:v>9.5271597338258008E-3</c:v>
                </c:pt>
                <c:pt idx="483">
                  <c:v>1.6854138423772001E-2</c:v>
                </c:pt>
                <c:pt idx="484">
                  <c:v>2.1979954281695002E-3</c:v>
                </c:pt>
                <c:pt idx="485">
                  <c:v>8.0591394304385996E-3</c:v>
                </c:pt>
                <c:pt idx="486">
                  <c:v>1.4651799973627E-2</c:v>
                </c:pt>
                <c:pt idx="487">
                  <c:v>2.9299307071388001E-3</c:v>
                </c:pt>
                <c:pt idx="488">
                  <c:v>9.5219958103217994E-3</c:v>
                </c:pt>
                <c:pt idx="489">
                  <c:v>0</c:v>
                </c:pt>
                <c:pt idx="490">
                  <c:v>1.6845003991534001E-2</c:v>
                </c:pt>
                <c:pt idx="491">
                  <c:v>1.0251753782165E-2</c:v>
                </c:pt>
                <c:pt idx="492">
                  <c:v>1.6840440487348E-2</c:v>
                </c:pt>
                <c:pt idx="493">
                  <c:v>8.0527675898067006E-3</c:v>
                </c:pt>
                <c:pt idx="494">
                  <c:v>3.6600541688016999E-3</c:v>
                </c:pt>
                <c:pt idx="495">
                  <c:v>0</c:v>
                </c:pt>
                <c:pt idx="496">
                  <c:v>-1.4639680854957001E-3</c:v>
                </c:pt>
                <c:pt idx="497">
                  <c:v>9.5159318659278E-3</c:v>
                </c:pt>
                <c:pt idx="498">
                  <c:v>8.7831013130735998E-3</c:v>
                </c:pt>
                <c:pt idx="499">
                  <c:v>2.9274433173787999E-3</c:v>
                </c:pt>
                <c:pt idx="500">
                  <c:v>6.5865546464483997E-3</c:v>
                </c:pt>
                <c:pt idx="501">
                  <c:v>0</c:v>
                </c:pt>
                <c:pt idx="502">
                  <c:v>-5.8543296426664003E-3</c:v>
                </c:pt>
                <c:pt idx="503">
                  <c:v>1.4636680986220001E-3</c:v>
                </c:pt>
                <c:pt idx="504">
                  <c:v>8.7818800541548999E-3</c:v>
                </c:pt>
                <c:pt idx="505">
                  <c:v>-2.9270363025677001E-3</c:v>
                </c:pt>
                <c:pt idx="506">
                  <c:v>2.9271219804906999E-3</c:v>
                </c:pt>
                <c:pt idx="507">
                  <c:v>-4.3905544538516E-3</c:v>
                </c:pt>
                <c:pt idx="508">
                  <c:v>-2.9271648213332001E-3</c:v>
                </c:pt>
                <c:pt idx="509">
                  <c:v>1.4636252533901E-3</c:v>
                </c:pt>
                <c:pt idx="510">
                  <c:v>7.3180191585741998E-4</c:v>
                </c:pt>
                <c:pt idx="511">
                  <c:v>5.1225759238931997E-3</c:v>
                </c:pt>
                <c:pt idx="512">
                  <c:v>0</c:v>
                </c:pt>
                <c:pt idx="513">
                  <c:v>6.5858316807774001E-3</c:v>
                </c:pt>
                <c:pt idx="514">
                  <c:v>-7.3171088639457005E-4</c:v>
                </c:pt>
                <c:pt idx="515">
                  <c:v>-1.4634324808838999E-3</c:v>
                </c:pt>
                <c:pt idx="516">
                  <c:v>-7.3172694877179998E-4</c:v>
                </c:pt>
                <c:pt idx="517">
                  <c:v>5.1221261213797997E-3</c:v>
                </c:pt>
                <c:pt idx="518">
                  <c:v>5.85355859778E-3</c:v>
                </c:pt>
                <c:pt idx="519">
                  <c:v>4.3899119822647997E-3</c:v>
                </c:pt>
                <c:pt idx="520">
                  <c:v>-4.3897192774522004E-3</c:v>
                </c:pt>
                <c:pt idx="521">
                  <c:v>-1.4633039940883E-3</c:v>
                </c:pt>
                <c:pt idx="522">
                  <c:v>-1.4633254069874001E-3</c:v>
                </c:pt>
                <c:pt idx="523">
                  <c:v>5.8533872820528002E-3</c:v>
                </c:pt>
                <c:pt idx="524">
                  <c:v>-7.3163058508497996E-4</c:v>
                </c:pt>
                <c:pt idx="525">
                  <c:v>5.8530875036582001E-3</c:v>
                </c:pt>
                <c:pt idx="526">
                  <c:v>0</c:v>
                </c:pt>
                <c:pt idx="527">
                  <c:v>4.3895587030316997E-3</c:v>
                </c:pt>
                <c:pt idx="528">
                  <c:v>0</c:v>
                </c:pt>
                <c:pt idx="529">
                  <c:v>1.0241854068210999E-2</c:v>
                </c:pt>
                <c:pt idx="530">
                  <c:v>6.5833747842115996E-3</c:v>
                </c:pt>
                <c:pt idx="531">
                  <c:v>-2.9257517353364999E-3</c:v>
                </c:pt>
                <c:pt idx="532">
                  <c:v>8.0460526797013002E-3</c:v>
                </c:pt>
                <c:pt idx="533">
                  <c:v>0</c:v>
                </c:pt>
                <c:pt idx="534">
                  <c:v>1.0239606799099001E-2</c:v>
                </c:pt>
                <c:pt idx="535">
                  <c:v>3.0715675232926998E-2</c:v>
                </c:pt>
                <c:pt idx="536">
                  <c:v>8.0421114197982008E-3</c:v>
                </c:pt>
                <c:pt idx="537">
                  <c:v>2.1931267407943999E-3</c:v>
                </c:pt>
                <c:pt idx="538">
                  <c:v>8.7723145752006994E-3</c:v>
                </c:pt>
                <c:pt idx="539">
                  <c:v>-1.4619241846118001E-3</c:v>
                </c:pt>
                <c:pt idx="540">
                  <c:v>-1.0233618900032E-2</c:v>
                </c:pt>
                <c:pt idx="541">
                  <c:v>3.6552379559909001E-3</c:v>
                </c:pt>
                <c:pt idx="542">
                  <c:v>-4.3861252238751001E-3</c:v>
                </c:pt>
                <c:pt idx="543">
                  <c:v>-5.8484234843445004E-3</c:v>
                </c:pt>
                <c:pt idx="544">
                  <c:v>-2.9243827724611E-3</c:v>
                </c:pt>
                <c:pt idx="545">
                  <c:v>-1.462234147554E-3</c:v>
                </c:pt>
                <c:pt idx="546">
                  <c:v>-1.4622555291537E-3</c:v>
                </c:pt>
                <c:pt idx="547">
                  <c:v>-9.5047999239615995E-3</c:v>
                </c:pt>
                <c:pt idx="548">
                  <c:v>0</c:v>
                </c:pt>
                <c:pt idx="549">
                  <c:v>-5.1184556887978998E-3</c:v>
                </c:pt>
                <c:pt idx="550">
                  <c:v>-3.6562269200676001E-3</c:v>
                </c:pt>
                <c:pt idx="551">
                  <c:v>-2.1938163629449999E-3</c:v>
                </c:pt>
                <c:pt idx="552">
                  <c:v>-6.5815934769095997E-3</c:v>
                </c:pt>
                <c:pt idx="553">
                  <c:v>-7.3133629768312996E-4</c:v>
                </c:pt>
                <c:pt idx="554">
                  <c:v>-8.0447581087505007E-3</c:v>
                </c:pt>
                <c:pt idx="555">
                  <c:v>-8.0454053421490992E-3</c:v>
                </c:pt>
                <c:pt idx="556">
                  <c:v>-2.9258373380731998E-3</c:v>
                </c:pt>
                <c:pt idx="557">
                  <c:v>-9.5092495739125E-3</c:v>
                </c:pt>
                <c:pt idx="558">
                  <c:v>-2.9262012055948998E-3</c:v>
                </c:pt>
                <c:pt idx="559">
                  <c:v>-4.3894302519533E-3</c:v>
                </c:pt>
                <c:pt idx="560">
                  <c:v>-3.6580191094917999E-3</c:v>
                </c:pt>
                <c:pt idx="561">
                  <c:v>-2.1948917552548999E-3</c:v>
                </c:pt>
                <c:pt idx="562">
                  <c:v>0</c:v>
                </c:pt>
                <c:pt idx="563">
                  <c:v>-7.3164664393684002E-4</c:v>
                </c:pt>
                <c:pt idx="564">
                  <c:v>-6.5848679733971002E-3</c:v>
                </c:pt>
                <c:pt idx="565">
                  <c:v>2.1951005356045002E-3</c:v>
                </c:pt>
                <c:pt idx="566">
                  <c:v>9.5118935253272006E-3</c:v>
                </c:pt>
                <c:pt idx="567">
                  <c:v>5.8529162155043996E-3</c:v>
                </c:pt>
                <c:pt idx="568">
                  <c:v>2.1947151259766001E-3</c:v>
                </c:pt>
                <c:pt idx="569">
                  <c:v>-3.6577782654815E-3</c:v>
                </c:pt>
                <c:pt idx="570">
                  <c:v>-4.3894944765527997E-3</c:v>
                </c:pt>
                <c:pt idx="571">
                  <c:v>-8.7793743232565998E-3</c:v>
                </c:pt>
                <c:pt idx="572">
                  <c:v>3.2925544368999998E-2</c:v>
                </c:pt>
                <c:pt idx="573">
                  <c:v>1.3897320742848E-2</c:v>
                </c:pt>
                <c:pt idx="574">
                  <c:v>-2.1940088930494E-3</c:v>
                </c:pt>
                <c:pt idx="575">
                  <c:v>1.2432989841515999E-2</c:v>
                </c:pt>
                <c:pt idx="576">
                  <c:v>9.5063985374771003E-3</c:v>
                </c:pt>
                <c:pt idx="577">
                  <c:v>-9.5054949072483005E-3</c:v>
                </c:pt>
                <c:pt idx="578">
                  <c:v>-1.0968921389397E-2</c:v>
                </c:pt>
                <c:pt idx="579">
                  <c:v>-4.3880498775002996E-3</c:v>
                </c:pt>
                <c:pt idx="580">
                  <c:v>-1.4627474785889999E-3</c:v>
                </c:pt>
                <c:pt idx="581">
                  <c:v>0</c:v>
                </c:pt>
                <c:pt idx="582">
                  <c:v>-1.4627688752038999E-3</c:v>
                </c:pt>
                <c:pt idx="583">
                  <c:v>-2.9255805448894002E-3</c:v>
                </c:pt>
                <c:pt idx="584">
                  <c:v>2.8525244841685001E-2</c:v>
                </c:pt>
                <c:pt idx="585">
                  <c:v>7.3120795554256E-4</c:v>
                </c:pt>
                <c:pt idx="586">
                  <c:v>-9.5056339161017998E-3</c:v>
                </c:pt>
                <c:pt idx="587">
                  <c:v>5.1189048468716003E-3</c:v>
                </c:pt>
                <c:pt idx="588">
                  <c:v>-1.1699755036379E-2</c:v>
                </c:pt>
                <c:pt idx="589">
                  <c:v>0</c:v>
                </c:pt>
                <c:pt idx="590">
                  <c:v>1.0238483534325001E-2</c:v>
                </c:pt>
                <c:pt idx="591">
                  <c:v>-2.1937361520404999E-3</c:v>
                </c:pt>
                <c:pt idx="592">
                  <c:v>-7.3126142595978001E-3</c:v>
                </c:pt>
                <c:pt idx="593">
                  <c:v>0</c:v>
                </c:pt>
                <c:pt idx="594">
                  <c:v>2.9252596167910002E-3</c:v>
                </c:pt>
                <c:pt idx="595">
                  <c:v>-7.3129351196395999E-4</c:v>
                </c:pt>
                <c:pt idx="596">
                  <c:v>-4.3877931594305001E-3</c:v>
                </c:pt>
                <c:pt idx="597">
                  <c:v>-6.5819785427499999E-3</c:v>
                </c:pt>
                <c:pt idx="598">
                  <c:v>-6.5824117956819004E-3</c:v>
                </c:pt>
                <c:pt idx="599">
                  <c:v>-2.1942817018849002E-3</c:v>
                </c:pt>
                <c:pt idx="600">
                  <c:v>7.3144328388776998E-4</c:v>
                </c:pt>
                <c:pt idx="601">
                  <c:v>0</c:v>
                </c:pt>
                <c:pt idx="602">
                  <c:v>-7.3143793383411999E-4</c:v>
                </c:pt>
                <c:pt idx="603">
                  <c:v>-5.1201029872144001E-3</c:v>
                </c:pt>
                <c:pt idx="604">
                  <c:v>-2.9259229458191999E-3</c:v>
                </c:pt>
                <c:pt idx="605">
                  <c:v>0</c:v>
                </c:pt>
                <c:pt idx="606">
                  <c:v>-8.7780256757250992E-3</c:v>
                </c:pt>
                <c:pt idx="607">
                  <c:v>0</c:v>
                </c:pt>
                <c:pt idx="608">
                  <c:v>-9.5103626374430008E-3</c:v>
                </c:pt>
                <c:pt idx="609">
                  <c:v>8.0479953175299993E-3</c:v>
                </c:pt>
                <c:pt idx="610">
                  <c:v>-1.4631541213394E-3</c:v>
                </c:pt>
                <c:pt idx="611">
                  <c:v>7.3158776492622004E-4</c:v>
                </c:pt>
                <c:pt idx="612">
                  <c:v>-1.4631648255175999E-3</c:v>
                </c:pt>
                <c:pt idx="613">
                  <c:v>2.1947793515159002E-3</c:v>
                </c:pt>
                <c:pt idx="614">
                  <c:v>4.1699892458172003E-2</c:v>
                </c:pt>
                <c:pt idx="615">
                  <c:v>4.4607599379880999E-2</c:v>
                </c:pt>
                <c:pt idx="616">
                  <c:v>5.1166224444297997E-3</c:v>
                </c:pt>
                <c:pt idx="617">
                  <c:v>2.9236346626125998E-3</c:v>
                </c:pt>
                <c:pt idx="618">
                  <c:v>1.0963309457681999E-2</c:v>
                </c:pt>
                <c:pt idx="619">
                  <c:v>4.3848430591587996E-3</c:v>
                </c:pt>
                <c:pt idx="620">
                  <c:v>-4.3846507991026004E-3</c:v>
                </c:pt>
                <c:pt idx="621">
                  <c:v>-1.4616143530529E-3</c:v>
                </c:pt>
                <c:pt idx="622">
                  <c:v>-2.9232714330607E-3</c:v>
                </c:pt>
                <c:pt idx="623">
                  <c:v>1.0962588340190999E-2</c:v>
                </c:pt>
                <c:pt idx="624">
                  <c:v>1.8268977814153001E-2</c:v>
                </c:pt>
                <c:pt idx="625">
                  <c:v>1.461251269462E-3</c:v>
                </c:pt>
                <c:pt idx="626">
                  <c:v>1.8265373965267E-2</c:v>
                </c:pt>
                <c:pt idx="627">
                  <c:v>2.3375409069659001E-2</c:v>
                </c:pt>
                <c:pt idx="628">
                  <c:v>8.6176676793643006E-2</c:v>
                </c:pt>
                <c:pt idx="629">
                  <c:v>4.2321556265778999E-2</c:v>
                </c:pt>
                <c:pt idx="630">
                  <c:v>9.4818531917377005E-3</c:v>
                </c:pt>
                <c:pt idx="631">
                  <c:v>1.4586083417811001E-2</c:v>
                </c:pt>
                <c:pt idx="632">
                  <c:v>0.24063527713162999</c:v>
                </c:pt>
                <c:pt idx="633">
                  <c:v>2.8370445270501001E-2</c:v>
                </c:pt>
                <c:pt idx="634">
                  <c:v>3.1271362704173002E-2</c:v>
                </c:pt>
                <c:pt idx="635">
                  <c:v>2.1810409381384E-2</c:v>
                </c:pt>
                <c:pt idx="636">
                  <c:v>1.8171377899242998E-2</c:v>
                </c:pt>
                <c:pt idx="637">
                  <c:v>1.5987907328275E-2</c:v>
                </c:pt>
                <c:pt idx="638">
                  <c:v>2.2524813625331999E-2</c:v>
                </c:pt>
                <c:pt idx="639">
                  <c:v>2.1793297834473001E-2</c:v>
                </c:pt>
                <c:pt idx="640">
                  <c:v>2.9051399188013E-2</c:v>
                </c:pt>
                <c:pt idx="641">
                  <c:v>2.0330073260870999E-2</c:v>
                </c:pt>
                <c:pt idx="642">
                  <c:v>2.8311132082320001E-2</c:v>
                </c:pt>
                <c:pt idx="643">
                  <c:v>7.2572100381728998E-3</c:v>
                </c:pt>
                <c:pt idx="644">
                  <c:v>2.9026733621665998E-3</c:v>
                </c:pt>
                <c:pt idx="645">
                  <c:v>1.4512945547428E-3</c:v>
                </c:pt>
                <c:pt idx="646">
                  <c:v>2.9025469849793002E-3</c:v>
                </c:pt>
                <c:pt idx="647">
                  <c:v>1.0158619588721E-2</c:v>
                </c:pt>
                <c:pt idx="648">
                  <c:v>1.4510839597178999E-3</c:v>
                </c:pt>
                <c:pt idx="649">
                  <c:v>2.9021258071537E-3</c:v>
                </c:pt>
                <c:pt idx="650">
                  <c:v>-1.451020793128E-3</c:v>
                </c:pt>
                <c:pt idx="651">
                  <c:v>7.2552092402344999E-4</c:v>
                </c:pt>
                <c:pt idx="652">
                  <c:v>-2.9020626410220999E-3</c:v>
                </c:pt>
                <c:pt idx="653">
                  <c:v>0</c:v>
                </c:pt>
                <c:pt idx="654">
                  <c:v>4.3532202947130002E-3</c:v>
                </c:pt>
                <c:pt idx="655">
                  <c:v>-1.4510102658975999E-3</c:v>
                </c:pt>
                <c:pt idx="656">
                  <c:v>-2.9020626410220999E-3</c:v>
                </c:pt>
                <c:pt idx="657">
                  <c:v>-6.5298304420695003E-3</c:v>
                </c:pt>
                <c:pt idx="658">
                  <c:v>-8.7070091423595997E-3</c:v>
                </c:pt>
                <c:pt idx="659">
                  <c:v>-7.2564727737142005E-4</c:v>
                </c:pt>
                <c:pt idx="660">
                  <c:v>2.176957629148E-3</c:v>
                </c:pt>
                <c:pt idx="661">
                  <c:v>0</c:v>
                </c:pt>
                <c:pt idx="662">
                  <c:v>-4.3538204774689997E-3</c:v>
                </c:pt>
                <c:pt idx="663">
                  <c:v>-4.3540100432497997E-3</c:v>
                </c:pt>
                <c:pt idx="664">
                  <c:v>6.5312994383081996E-3</c:v>
                </c:pt>
                <c:pt idx="665">
                  <c:v>2.9026101721973002E-3</c:v>
                </c:pt>
                <c:pt idx="666">
                  <c:v>5.8050518463692996E-3</c:v>
                </c:pt>
                <c:pt idx="667">
                  <c:v>5.8047148796610002E-3</c:v>
                </c:pt>
                <c:pt idx="668">
                  <c:v>0</c:v>
                </c:pt>
                <c:pt idx="669">
                  <c:v>-5.8043779520702997E-3</c:v>
                </c:pt>
                <c:pt idx="670">
                  <c:v>7.2558935995763003E-3</c:v>
                </c:pt>
                <c:pt idx="671">
                  <c:v>-7.2553671578550003E-4</c:v>
                </c:pt>
                <c:pt idx="672">
                  <c:v>-3.6277098992947999E-3</c:v>
                </c:pt>
                <c:pt idx="673">
                  <c:v>-6.5301147123483999E-3</c:v>
                </c:pt>
                <c:pt idx="674">
                  <c:v>-1.0158619588721E-2</c:v>
                </c:pt>
                <c:pt idx="675">
                  <c:v>3.6284470246734E-3</c:v>
                </c:pt>
                <c:pt idx="676">
                  <c:v>-5.0796415224411001E-3</c:v>
                </c:pt>
                <c:pt idx="677">
                  <c:v>-2.1770998127694E-3</c:v>
                </c:pt>
                <c:pt idx="678">
                  <c:v>-5.0800101600203002E-3</c:v>
                </c:pt>
                <c:pt idx="679">
                  <c:v>-1.4515052109037E-3</c:v>
                </c:pt>
                <c:pt idx="680">
                  <c:v>1.4515262798833E-3</c:v>
                </c:pt>
                <c:pt idx="681">
                  <c:v>8.7090312654222006E-3</c:v>
                </c:pt>
                <c:pt idx="682">
                  <c:v>-3.6284470246734E-3</c:v>
                </c:pt>
                <c:pt idx="683">
                  <c:v>7.2571573714576001E-3</c:v>
                </c:pt>
                <c:pt idx="684">
                  <c:v>-1.4513261492688999E-3</c:v>
                </c:pt>
                <c:pt idx="685">
                  <c:v>0</c:v>
                </c:pt>
                <c:pt idx="686">
                  <c:v>-1.4513472130505E-3</c:v>
                </c:pt>
                <c:pt idx="687">
                  <c:v>-1.4513682774436E-3</c:v>
                </c:pt>
                <c:pt idx="688">
                  <c:v>-1.4513893424481E-3</c:v>
                </c:pt>
                <c:pt idx="689">
                  <c:v>2.9028208161281E-3</c:v>
                </c:pt>
                <c:pt idx="690">
                  <c:v>7.2568413872178003E-3</c:v>
                </c:pt>
                <c:pt idx="691">
                  <c:v>-4.3537888847769999E-3</c:v>
                </c:pt>
                <c:pt idx="692">
                  <c:v>-1.0159283044882001E-2</c:v>
                </c:pt>
                <c:pt idx="693">
                  <c:v>-5.8058944343244E-3</c:v>
                </c:pt>
                <c:pt idx="694">
                  <c:v>-4.3546736534985997E-3</c:v>
                </c:pt>
                <c:pt idx="695">
                  <c:v>-2.9032421957220999E-3</c:v>
                </c:pt>
                <c:pt idx="696">
                  <c:v>1.4516632431609E-3</c:v>
                </c:pt>
                <c:pt idx="697">
                  <c:v>5.0807475957177E-3</c:v>
                </c:pt>
                <c:pt idx="698">
                  <c:v>3.6289210491937001E-3</c:v>
                </c:pt>
                <c:pt idx="699">
                  <c:v>-3.6287893632925999E-3</c:v>
                </c:pt>
                <c:pt idx="700">
                  <c:v>2.1773526295162E-3</c:v>
                </c:pt>
                <c:pt idx="701">
                  <c:v>-2.1773052219036999E-3</c:v>
                </c:pt>
                <c:pt idx="702">
                  <c:v>3.6289210491937001E-3</c:v>
                </c:pt>
                <c:pt idx="703">
                  <c:v>-5.0803051086096996E-3</c:v>
                </c:pt>
                <c:pt idx="704">
                  <c:v>-2.9031789809841999E-3</c:v>
                </c:pt>
                <c:pt idx="705">
                  <c:v>9.4356056207176991E-3</c:v>
                </c:pt>
                <c:pt idx="706">
                  <c:v>3.6287366916082E-3</c:v>
                </c:pt>
                <c:pt idx="707">
                  <c:v>-4.3543260229037999E-3</c:v>
                </c:pt>
                <c:pt idx="708">
                  <c:v>-1.0160536476326001E-2</c:v>
                </c:pt>
                <c:pt idx="709">
                  <c:v>-7.2582635330324002E-4</c:v>
                </c:pt>
                <c:pt idx="710">
                  <c:v>-6.5324845942238002E-3</c:v>
                </c:pt>
                <c:pt idx="711">
                  <c:v>-7.9846694346854003E-3</c:v>
                </c:pt>
                <c:pt idx="712">
                  <c:v>-2.9037480127474999E-3</c:v>
                </c:pt>
                <c:pt idx="713">
                  <c:v>-7.2595808318028001E-3</c:v>
                </c:pt>
                <c:pt idx="714">
                  <c:v>-7.2601078852032003E-4</c:v>
                </c:pt>
                <c:pt idx="715">
                  <c:v>9.8738184088631997E-2</c:v>
                </c:pt>
                <c:pt idx="716">
                  <c:v>0.21033697433889001</c:v>
                </c:pt>
                <c:pt idx="717">
                  <c:v>9.40910801656E-2</c:v>
                </c:pt>
                <c:pt idx="718">
                  <c:v>3.9770344338871999E-2</c:v>
                </c:pt>
                <c:pt idx="719">
                  <c:v>3.3249246470882003E-2</c:v>
                </c:pt>
                <c:pt idx="720">
                  <c:v>1.5173958596769999E-2</c:v>
                </c:pt>
                <c:pt idx="721">
                  <c:v>1.4449196624668E-3</c:v>
                </c:pt>
                <c:pt idx="722">
                  <c:v>1.4448987848401E-3</c:v>
                </c:pt>
                <c:pt idx="723">
                  <c:v>-2.8897558156336001E-3</c:v>
                </c:pt>
                <c:pt idx="724">
                  <c:v>-3.6122991561669E-3</c:v>
                </c:pt>
                <c:pt idx="725">
                  <c:v>-3.6124296479325998E-3</c:v>
                </c:pt>
                <c:pt idx="726">
                  <c:v>-2.8900481193012001E-3</c:v>
                </c:pt>
                <c:pt idx="727">
                  <c:v>-1.3005592404734E-2</c:v>
                </c:pt>
                <c:pt idx="728">
                  <c:v>-2.5291941264886E-2</c:v>
                </c:pt>
                <c:pt idx="729">
                  <c:v>-1.5901813529552E-2</c:v>
                </c:pt>
                <c:pt idx="730">
                  <c:v>-1.6627267272478E-2</c:v>
                </c:pt>
                <c:pt idx="731">
                  <c:v>-2.4583526145303E-2</c:v>
                </c:pt>
                <c:pt idx="732">
                  <c:v>-1.5187676285527999E-2</c:v>
                </c:pt>
                <c:pt idx="733">
                  <c:v>-1.3743318215683E-2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A47A-41CB-988F-79747FFF756A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Sheet1!$AB$2:$AB$735</c:f>
              <c:numCache>
                <c:formatCode>General</c:formatCode>
                <c:ptCount val="734"/>
                <c:pt idx="0">
                  <c:v>0.14249426925221001</c:v>
                </c:pt>
                <c:pt idx="1">
                  <c:v>0.28458302400396002</c:v>
                </c:pt>
                <c:pt idx="2">
                  <c:v>8.6366440468846006E-2</c:v>
                </c:pt>
                <c:pt idx="3">
                  <c:v>2.4654832347139999E-2</c:v>
                </c:pt>
                <c:pt idx="4">
                  <c:v>0.77027360118314003</c:v>
                </c:pt>
                <c:pt idx="5">
                  <c:v>2.4460343667828999E-2</c:v>
                </c:pt>
                <c:pt idx="6">
                  <c:v>6.1135905117075E-2</c:v>
                </c:pt>
                <c:pt idx="7">
                  <c:v>0.48267856051812003</c:v>
                </c:pt>
                <c:pt idx="8">
                  <c:v>0.46211844825489001</c:v>
                </c:pt>
                <c:pt idx="9">
                  <c:v>0.14526086430214</c:v>
                </c:pt>
                <c:pt idx="10">
                  <c:v>6.6481324791490007E-2</c:v>
                </c:pt>
                <c:pt idx="11">
                  <c:v>3.6238448994382999E-2</c:v>
                </c:pt>
                <c:pt idx="12">
                  <c:v>3.0187767916440001E-2</c:v>
                </c:pt>
                <c:pt idx="13">
                  <c:v>4.2250120714631002E-2</c:v>
                </c:pt>
                <c:pt idx="14">
                  <c:v>0.1447963800905</c:v>
                </c:pt>
                <c:pt idx="15">
                  <c:v>0.18675823844809999</c:v>
                </c:pt>
                <c:pt idx="16">
                  <c:v>0.19843656043294999</c:v>
                </c:pt>
                <c:pt idx="17">
                  <c:v>8.4018484066494994E-2</c:v>
                </c:pt>
                <c:pt idx="18">
                  <c:v>7.7951669964621995E-2</c:v>
                </c:pt>
                <c:pt idx="19">
                  <c:v>5.9916117435589999E-2</c:v>
                </c:pt>
                <c:pt idx="20">
                  <c:v>8.9820359281437001E-2</c:v>
                </c:pt>
                <c:pt idx="21">
                  <c:v>0.11367035596769</c:v>
                </c:pt>
                <c:pt idx="22">
                  <c:v>0.11951715071113</c:v>
                </c:pt>
                <c:pt idx="23">
                  <c:v>6.5655962755163E-2</c:v>
                </c:pt>
                <c:pt idx="24">
                  <c:v>2.3859230539815E-2</c:v>
                </c:pt>
                <c:pt idx="25">
                  <c:v>4.1743693720556002E-2</c:v>
                </c:pt>
                <c:pt idx="26">
                  <c:v>0.16094420600858</c:v>
                </c:pt>
                <c:pt idx="27">
                  <c:v>0.1190263643397</c:v>
                </c:pt>
                <c:pt idx="28">
                  <c:v>9.5107888010461994E-2</c:v>
                </c:pt>
                <c:pt idx="29">
                  <c:v>8.3140328998158999E-2</c:v>
                </c:pt>
                <c:pt idx="30">
                  <c:v>6.5270278288731998E-2</c:v>
                </c:pt>
                <c:pt idx="31">
                  <c:v>5.9297912713471998E-2</c:v>
                </c:pt>
                <c:pt idx="32">
                  <c:v>5.9262771127178003E-2</c:v>
                </c:pt>
                <c:pt idx="33">
                  <c:v>9.4764273868750998E-2</c:v>
                </c:pt>
                <c:pt idx="34">
                  <c:v>5.9171597633136001E-2</c:v>
                </c:pt>
                <c:pt idx="35">
                  <c:v>0.10644589000591</c:v>
                </c:pt>
                <c:pt idx="36">
                  <c:v>0.14768431001890001</c:v>
                </c:pt>
                <c:pt idx="37">
                  <c:v>5.8986610039520999E-2</c:v>
                </c:pt>
                <c:pt idx="38">
                  <c:v>7.0742203619642993E-2</c:v>
                </c:pt>
                <c:pt idx="39">
                  <c:v>0.12371134020619</c:v>
                </c:pt>
                <c:pt idx="40">
                  <c:v>5.2953636149682001E-2</c:v>
                </c:pt>
                <c:pt idx="41">
                  <c:v>0.11761246692148999</c:v>
                </c:pt>
                <c:pt idx="42">
                  <c:v>0.12334801762115</c:v>
                </c:pt>
                <c:pt idx="43">
                  <c:v>5.8664789393405997E-2</c:v>
                </c:pt>
                <c:pt idx="44">
                  <c:v>4.6904315196998003E-2</c:v>
                </c:pt>
                <c:pt idx="45">
                  <c:v>7.0323488045007002E-2</c:v>
                </c:pt>
                <c:pt idx="46">
                  <c:v>7.0274068868587003E-2</c:v>
                </c:pt>
                <c:pt idx="47">
                  <c:v>8.1928838951311006E-2</c:v>
                </c:pt>
                <c:pt idx="48">
                  <c:v>0.11109811717928</c:v>
                </c:pt>
                <c:pt idx="49">
                  <c:v>0.81770924595525996</c:v>
                </c:pt>
                <c:pt idx="50">
                  <c:v>0.28967035513585998</c:v>
                </c:pt>
                <c:pt idx="51">
                  <c:v>0.12131014961585</c:v>
                </c:pt>
                <c:pt idx="52">
                  <c:v>0.12693284098777</c:v>
                </c:pt>
                <c:pt idx="53">
                  <c:v>0.19015788867120001</c:v>
                </c:pt>
                <c:pt idx="54">
                  <c:v>0.16679128084201</c:v>
                </c:pt>
                <c:pt idx="55">
                  <c:v>0.12632062471291</c:v>
                </c:pt>
                <c:pt idx="56">
                  <c:v>0.31540314256222002</c:v>
                </c:pt>
                <c:pt idx="57">
                  <c:v>0.30297833419081999</c:v>
                </c:pt>
                <c:pt idx="58">
                  <c:v>0.26216801550211</c:v>
                </c:pt>
                <c:pt idx="59">
                  <c:v>0.17621646202819</c:v>
                </c:pt>
                <c:pt idx="60">
                  <c:v>9.6464847074844998E-2</c:v>
                </c:pt>
                <c:pt idx="61">
                  <c:v>0.34013605442176997</c:v>
                </c:pt>
                <c:pt idx="62">
                  <c:v>0.39548022598869997</c:v>
                </c:pt>
                <c:pt idx="63">
                  <c:v>1.6769836803602001</c:v>
                </c:pt>
                <c:pt idx="64">
                  <c:v>0.85787026787691001</c:v>
                </c:pt>
                <c:pt idx="65">
                  <c:v>0.60912034242441004</c:v>
                </c:pt>
                <c:pt idx="66">
                  <c:v>0.20181084324206</c:v>
                </c:pt>
                <c:pt idx="67">
                  <c:v>0.39192205105873001</c:v>
                </c:pt>
                <c:pt idx="68">
                  <c:v>0.20604023206637001</c:v>
                </c:pt>
                <c:pt idx="69">
                  <c:v>0.14068502786646001</c:v>
                </c:pt>
                <c:pt idx="70">
                  <c:v>0.37823526233317001</c:v>
                </c:pt>
                <c:pt idx="71">
                  <c:v>0.13457501211174999</c:v>
                </c:pt>
                <c:pt idx="72">
                  <c:v>0.10751532093323</c:v>
                </c:pt>
                <c:pt idx="73">
                  <c:v>0.10739984964021</c:v>
                </c:pt>
                <c:pt idx="74">
                  <c:v>0.10192039480742</c:v>
                </c:pt>
                <c:pt idx="75">
                  <c:v>5.3587696264937999E-2</c:v>
                </c:pt>
                <c:pt idx="76">
                  <c:v>8.5694392373198994E-2</c:v>
                </c:pt>
                <c:pt idx="77">
                  <c:v>0.38529458982179998</c:v>
                </c:pt>
                <c:pt idx="78">
                  <c:v>0.27720027720028001</c:v>
                </c:pt>
                <c:pt idx="79">
                  <c:v>5.3160384881187003E-2</c:v>
                </c:pt>
                <c:pt idx="80">
                  <c:v>3.1879283778757997E-2</c:v>
                </c:pt>
                <c:pt idx="81">
                  <c:v>3.7180644818612003E-2</c:v>
                </c:pt>
                <c:pt idx="82">
                  <c:v>5.3095465647233997E-2</c:v>
                </c:pt>
                <c:pt idx="83">
                  <c:v>0.14328168117173001</c:v>
                </c:pt>
                <c:pt idx="84">
                  <c:v>6.8888771130306004E-2</c:v>
                </c:pt>
                <c:pt idx="85">
                  <c:v>2.647744122008E-2</c:v>
                </c:pt>
                <c:pt idx="86">
                  <c:v>5.2940865053734999E-2</c:v>
                </c:pt>
                <c:pt idx="87">
                  <c:v>4.2330282025503999E-2</c:v>
                </c:pt>
                <c:pt idx="88">
                  <c:v>3.7023324694557998E-2</c:v>
                </c:pt>
                <c:pt idx="89">
                  <c:v>2.6435444644179001E-2</c:v>
                </c:pt>
                <c:pt idx="90">
                  <c:v>-5.2856916327501001E-3</c:v>
                </c:pt>
                <c:pt idx="91">
                  <c:v>0.15329315995348</c:v>
                </c:pt>
                <c:pt idx="92">
                  <c:v>0.12666912967752</c:v>
                </c:pt>
                <c:pt idx="93">
                  <c:v>9.4881661483317004E-2</c:v>
                </c:pt>
                <c:pt idx="94">
                  <c:v>5.2662067512770999E-2</c:v>
                </c:pt>
                <c:pt idx="95">
                  <c:v>5.2634349176272001E-2</c:v>
                </c:pt>
                <c:pt idx="96">
                  <c:v>8.9431322005366007E-2</c:v>
                </c:pt>
                <c:pt idx="97">
                  <c:v>0.13665510354252</c:v>
                </c:pt>
                <c:pt idx="98">
                  <c:v>0.20995171110645</c:v>
                </c:pt>
                <c:pt idx="99">
                  <c:v>0.22522522522523</c:v>
                </c:pt>
                <c:pt idx="100">
                  <c:v>0.12542461458060999</c:v>
                </c:pt>
                <c:pt idx="101">
                  <c:v>0.16180385197557001</c:v>
                </c:pt>
                <c:pt idx="102">
                  <c:v>0.13027618551329001</c:v>
                </c:pt>
                <c:pt idx="103">
                  <c:v>0.11449388498569001</c:v>
                </c:pt>
                <c:pt idx="104">
                  <c:v>8.8371367676872994E-2</c:v>
                </c:pt>
                <c:pt idx="105">
                  <c:v>0.17139295730757001</c:v>
                </c:pt>
                <c:pt idx="106">
                  <c:v>2.5924197646082999E-2</c:v>
                </c:pt>
                <c:pt idx="107">
                  <c:v>5.7018453244867998E-2</c:v>
                </c:pt>
                <c:pt idx="108">
                  <c:v>7.7708128270217003E-2</c:v>
                </c:pt>
                <c:pt idx="109">
                  <c:v>5.1765193084169998E-2</c:v>
                </c:pt>
                <c:pt idx="110">
                  <c:v>1.0347682119205E-2</c:v>
                </c:pt>
                <c:pt idx="111">
                  <c:v>7.7599586135540993E-2</c:v>
                </c:pt>
                <c:pt idx="112">
                  <c:v>0.15507883173947001</c:v>
                </c:pt>
                <c:pt idx="113">
                  <c:v>0.10838709677419001</c:v>
                </c:pt>
                <c:pt idx="114">
                  <c:v>2.0622808826561999E-2</c:v>
                </c:pt>
                <c:pt idx="115">
                  <c:v>4.6391752577319999E-2</c:v>
                </c:pt>
                <c:pt idx="116">
                  <c:v>3.6065742696686998E-2</c:v>
                </c:pt>
                <c:pt idx="117">
                  <c:v>3.0902348578492E-2</c:v>
                </c:pt>
                <c:pt idx="118">
                  <c:v>5.1488003295232003E-2</c:v>
                </c:pt>
                <c:pt idx="119">
                  <c:v>0.16467682173734</c:v>
                </c:pt>
                <c:pt idx="120">
                  <c:v>9.7616111796135996E-2</c:v>
                </c:pt>
                <c:pt idx="121">
                  <c:v>0.11291895498640001</c:v>
                </c:pt>
                <c:pt idx="122">
                  <c:v>3.0761343245321999E-2</c:v>
                </c:pt>
                <c:pt idx="123">
                  <c:v>4.6127825329301E-2</c:v>
                </c:pt>
                <c:pt idx="124">
                  <c:v>1.0245901639344E-2</c:v>
                </c:pt>
                <c:pt idx="125">
                  <c:v>1.5367277942834E-2</c:v>
                </c:pt>
                <c:pt idx="126">
                  <c:v>0.35339308578744999</c:v>
                </c:pt>
                <c:pt idx="127">
                  <c:v>0.18883331632132</c:v>
                </c:pt>
                <c:pt idx="128">
                  <c:v>0.14772553614181999</c:v>
                </c:pt>
                <c:pt idx="129">
                  <c:v>0.12207527975585</c:v>
                </c:pt>
                <c:pt idx="130">
                  <c:v>6.0963218857955997E-2</c:v>
                </c:pt>
                <c:pt idx="131">
                  <c:v>5.5848903330625997E-2</c:v>
                </c:pt>
                <c:pt idx="132">
                  <c:v>7.1040746942710994E-2</c:v>
                </c:pt>
                <c:pt idx="133">
                  <c:v>0.14705136656355999</c:v>
                </c:pt>
                <c:pt idx="134">
                  <c:v>5.0632911392405E-2</c:v>
                </c:pt>
                <c:pt idx="135">
                  <c:v>3.5425101214574997E-2</c:v>
                </c:pt>
                <c:pt idx="136">
                  <c:v>3.5412556280669999E-2</c:v>
                </c:pt>
                <c:pt idx="137">
                  <c:v>0.43491453423687998</c:v>
                </c:pt>
                <c:pt idx="138">
                  <c:v>0.21148036253776001</c:v>
                </c:pt>
                <c:pt idx="139">
                  <c:v>7.0344688975982006E-2</c:v>
                </c:pt>
                <c:pt idx="140">
                  <c:v>0.23599116288411001</c:v>
                </c:pt>
                <c:pt idx="141">
                  <c:v>7.5139007163252003E-2</c:v>
                </c:pt>
                <c:pt idx="142">
                  <c:v>8.0088096906597003E-2</c:v>
                </c:pt>
                <c:pt idx="143">
                  <c:v>5.5016504951485003E-2</c:v>
                </c:pt>
                <c:pt idx="144">
                  <c:v>8.9977505623593995E-2</c:v>
                </c:pt>
                <c:pt idx="145">
                  <c:v>0.1148679019128</c:v>
                </c:pt>
                <c:pt idx="146">
                  <c:v>9.4782001396786997E-2</c:v>
                </c:pt>
                <c:pt idx="147">
                  <c:v>0.12957886867679999</c:v>
                </c:pt>
                <c:pt idx="148">
                  <c:v>0.18416206261509999</c:v>
                </c:pt>
                <c:pt idx="149">
                  <c:v>8.9427662957074994E-2</c:v>
                </c:pt>
                <c:pt idx="150">
                  <c:v>7.9420232304178995E-2</c:v>
                </c:pt>
                <c:pt idx="151">
                  <c:v>1.4879476242435999E-2</c:v>
                </c:pt>
                <c:pt idx="152">
                  <c:v>4.9590875278949002E-2</c:v>
                </c:pt>
                <c:pt idx="153">
                  <c:v>3.9653035935563997E-2</c:v>
                </c:pt>
                <c:pt idx="154">
                  <c:v>0.14863994450775</c:v>
                </c:pt>
                <c:pt idx="155">
                  <c:v>7.9156978182358007E-2</c:v>
                </c:pt>
                <c:pt idx="156">
                  <c:v>3.9547184734787001E-2</c:v>
                </c:pt>
                <c:pt idx="157">
                  <c:v>1.9765775559619E-2</c:v>
                </c:pt>
                <c:pt idx="158">
                  <c:v>1.4821402104639E-2</c:v>
                </c:pt>
                <c:pt idx="159">
                  <c:v>1.9758940920767E-2</c:v>
                </c:pt>
                <c:pt idx="160">
                  <c:v>2.4693796918213998E-2</c:v>
                </c:pt>
                <c:pt idx="161">
                  <c:v>6.4188021527674999E-2</c:v>
                </c:pt>
                <c:pt idx="162">
                  <c:v>0.10855620250666</c:v>
                </c:pt>
                <c:pt idx="163">
                  <c:v>4.4361198738170002E-2</c:v>
                </c:pt>
                <c:pt idx="164">
                  <c:v>7.8829383652757004E-2</c:v>
                </c:pt>
                <c:pt idx="165">
                  <c:v>2.4614778713139E-2</c:v>
                </c:pt>
                <c:pt idx="166">
                  <c:v>3.4452209863176E-2</c:v>
                </c:pt>
                <c:pt idx="167">
                  <c:v>9.8400984009839997E-3</c:v>
                </c:pt>
                <c:pt idx="168">
                  <c:v>0.17218477886555</c:v>
                </c:pt>
                <c:pt idx="169">
                  <c:v>0.56968863569394002</c:v>
                </c:pt>
                <c:pt idx="170">
                  <c:v>0.14649868151187001</c:v>
                </c:pt>
                <c:pt idx="171">
                  <c:v>8.7770626097133E-2</c:v>
                </c:pt>
                <c:pt idx="172">
                  <c:v>6.3334307707298004E-2</c:v>
                </c:pt>
                <c:pt idx="173">
                  <c:v>5.8425434539168999E-2</c:v>
                </c:pt>
                <c:pt idx="174">
                  <c:v>0.52552187241496995</c:v>
                </c:pt>
                <c:pt idx="175">
                  <c:v>0.64862771673362996</c:v>
                </c:pt>
                <c:pt idx="176">
                  <c:v>0.36550762275766002</c:v>
                </c:pt>
                <c:pt idx="177">
                  <c:v>0.17729646844602001</c:v>
                </c:pt>
                <c:pt idx="178">
                  <c:v>5.2616473739595999E-2</c:v>
                </c:pt>
                <c:pt idx="179">
                  <c:v>3.824640244777E-2</c:v>
                </c:pt>
                <c:pt idx="180">
                  <c:v>4.3010752688171998E-2</c:v>
                </c:pt>
                <c:pt idx="181">
                  <c:v>8.5984522785899006E-2</c:v>
                </c:pt>
                <c:pt idx="182">
                  <c:v>0.25773195876289001</c:v>
                </c:pt>
                <c:pt idx="183">
                  <c:v>6.1887079881937999E-2</c:v>
                </c:pt>
                <c:pt idx="184">
                  <c:v>8.0879204529234999E-2</c:v>
                </c:pt>
                <c:pt idx="185">
                  <c:v>2.3768777334094E-2</c:v>
                </c:pt>
                <c:pt idx="186">
                  <c:v>9.5052516515375003E-3</c:v>
                </c:pt>
                <c:pt idx="187">
                  <c:v>-4.7521741196597002E-3</c:v>
                </c:pt>
                <c:pt idx="188">
                  <c:v>2.3761999809904E-2</c:v>
                </c:pt>
                <c:pt idx="189">
                  <c:v>0.16629448377441</c:v>
                </c:pt>
                <c:pt idx="190">
                  <c:v>0.10909780855706</c:v>
                </c:pt>
                <c:pt idx="191">
                  <c:v>0.12319355602937999</c:v>
                </c:pt>
                <c:pt idx="192">
                  <c:v>7.0985755525057995E-2</c:v>
                </c:pt>
                <c:pt idx="193">
                  <c:v>7.0935401494371997E-2</c:v>
                </c:pt>
                <c:pt idx="194">
                  <c:v>9.4513491800955005E-3</c:v>
                </c:pt>
                <c:pt idx="195">
                  <c:v>2.3626139961253002E-2</c:v>
                </c:pt>
                <c:pt idx="196">
                  <c:v>0.18424036281178999</c:v>
                </c:pt>
                <c:pt idx="197">
                  <c:v>3.3007969066818001E-2</c:v>
                </c:pt>
                <c:pt idx="198">
                  <c:v>1.4141604600735E-2</c:v>
                </c:pt>
                <c:pt idx="199">
                  <c:v>1.4139605033699E-2</c:v>
                </c:pt>
                <c:pt idx="200">
                  <c:v>5.1837888784166002E-2</c:v>
                </c:pt>
                <c:pt idx="201">
                  <c:v>2.3550468654326001E-2</c:v>
                </c:pt>
                <c:pt idx="202">
                  <c:v>3.2962893200226002E-2</c:v>
                </c:pt>
                <c:pt idx="203">
                  <c:v>1.4122299110295E-2</c:v>
                </c:pt>
                <c:pt idx="204">
                  <c:v>7.5308293325802994E-2</c:v>
                </c:pt>
                <c:pt idx="205">
                  <c:v>4.2329037719875999E-2</c:v>
                </c:pt>
                <c:pt idx="206">
                  <c:v>0.15043956560575</c:v>
                </c:pt>
                <c:pt idx="207">
                  <c:v>0.11735436323523001</c:v>
                </c:pt>
                <c:pt idx="208">
                  <c:v>3.7509377344336001E-2</c:v>
                </c:pt>
                <c:pt idx="209">
                  <c:v>4.6869141357330002E-2</c:v>
                </c:pt>
                <c:pt idx="210">
                  <c:v>5.6216621381055001E-2</c:v>
                </c:pt>
                <c:pt idx="211">
                  <c:v>9.3641726753440999E-2</c:v>
                </c:pt>
                <c:pt idx="212">
                  <c:v>4.6777060529516003E-2</c:v>
                </c:pt>
                <c:pt idx="213">
                  <c:v>3.2728632878249002E-2</c:v>
                </c:pt>
                <c:pt idx="214">
                  <c:v>1.8695956999299001E-2</c:v>
                </c:pt>
                <c:pt idx="215">
                  <c:v>4.2058040095331997E-2</c:v>
                </c:pt>
                <c:pt idx="216">
                  <c:v>2.8026905829596001E-2</c:v>
                </c:pt>
                <c:pt idx="217">
                  <c:v>0.10740636966471</c:v>
                </c:pt>
                <c:pt idx="218">
                  <c:v>6.0642813826562003E-2</c:v>
                </c:pt>
                <c:pt idx="219">
                  <c:v>5.5944055944056E-2</c:v>
                </c:pt>
                <c:pt idx="220">
                  <c:v>4.1934582051999E-2</c:v>
                </c:pt>
                <c:pt idx="221">
                  <c:v>4.1917004331424E-2</c:v>
                </c:pt>
                <c:pt idx="222">
                  <c:v>5.1210428305399999E-2</c:v>
                </c:pt>
                <c:pt idx="223">
                  <c:v>5.1184216648830001E-2</c:v>
                </c:pt>
                <c:pt idx="224">
                  <c:v>6.5110222304902002E-2</c:v>
                </c:pt>
                <c:pt idx="225">
                  <c:v>1.8590816136828E-2</c:v>
                </c:pt>
                <c:pt idx="226">
                  <c:v>2.3234200743493999E-2</c:v>
                </c:pt>
                <c:pt idx="227">
                  <c:v>9.2915214866433997E-3</c:v>
                </c:pt>
                <c:pt idx="228">
                  <c:v>6.0389278580387E-2</c:v>
                </c:pt>
                <c:pt idx="229">
                  <c:v>6.4995357474465998E-2</c:v>
                </c:pt>
                <c:pt idx="230">
                  <c:v>4.1755590609632E-2</c:v>
                </c:pt>
                <c:pt idx="231">
                  <c:v>0.14376478226591999</c:v>
                </c:pt>
                <c:pt idx="232">
                  <c:v>8.3356487913309005E-2</c:v>
                </c:pt>
                <c:pt idx="233">
                  <c:v>6.9405885619100993E-2</c:v>
                </c:pt>
                <c:pt idx="234">
                  <c:v>0.14796319415545001</c:v>
                </c:pt>
                <c:pt idx="235">
                  <c:v>0.11542545823906999</c:v>
                </c:pt>
                <c:pt idx="236">
                  <c:v>3.6893562073417999E-2</c:v>
                </c:pt>
                <c:pt idx="237">
                  <c:v>3.6879955744052999E-2</c:v>
                </c:pt>
                <c:pt idx="238">
                  <c:v>3.2258064516128997E-2</c:v>
                </c:pt>
                <c:pt idx="239">
                  <c:v>7.8315750679503998E-2</c:v>
                </c:pt>
                <c:pt idx="240">
                  <c:v>5.0635242128521003E-2</c:v>
                </c:pt>
                <c:pt idx="241">
                  <c:v>4.1407867494824002E-2</c:v>
                </c:pt>
                <c:pt idx="242">
                  <c:v>5.0588668138336998E-2</c:v>
                </c:pt>
                <c:pt idx="243">
                  <c:v>1.8386577798207002E-2</c:v>
                </c:pt>
                <c:pt idx="244">
                  <c:v>4.1362194953812E-2</c:v>
                </c:pt>
                <c:pt idx="245">
                  <c:v>5.5126791620727998E-2</c:v>
                </c:pt>
                <c:pt idx="246">
                  <c:v>9.1827364554637001E-3</c:v>
                </c:pt>
                <c:pt idx="247">
                  <c:v>3.2136626572398998E-2</c:v>
                </c:pt>
                <c:pt idx="248">
                  <c:v>1.8357887007205E-2</c:v>
                </c:pt>
                <c:pt idx="249">
                  <c:v>-9.1772587528105003E-3</c:v>
                </c:pt>
                <c:pt idx="250">
                  <c:v>1.3767151576338999E-2</c:v>
                </c:pt>
                <c:pt idx="251">
                  <c:v>5.0472607139580003E-2</c:v>
                </c:pt>
                <c:pt idx="252">
                  <c:v>6.4205457463883994E-2</c:v>
                </c:pt>
                <c:pt idx="253">
                  <c:v>4.5831614647784E-2</c:v>
                </c:pt>
                <c:pt idx="254">
                  <c:v>6.4134866462045997E-2</c:v>
                </c:pt>
                <c:pt idx="255">
                  <c:v>9.1562514306643E-3</c:v>
                </c:pt>
                <c:pt idx="256">
                  <c:v>2.7466239414053999E-2</c:v>
                </c:pt>
                <c:pt idx="257">
                  <c:v>1.3729348771222999E-2</c:v>
                </c:pt>
                <c:pt idx="258">
                  <c:v>1.8577834721332001</c:v>
                </c:pt>
                <c:pt idx="259">
                  <c:v>8.0862533692722005E-2</c:v>
                </c:pt>
                <c:pt idx="260">
                  <c:v>4.9376066074153999E-2</c:v>
                </c:pt>
                <c:pt idx="261">
                  <c:v>-4.4865180133698002E-3</c:v>
                </c:pt>
                <c:pt idx="262">
                  <c:v>2.2433596554199998E-2</c:v>
                </c:pt>
                <c:pt idx="263">
                  <c:v>8.9714260081640001E-3</c:v>
                </c:pt>
                <c:pt idx="264">
                  <c:v>0</c:v>
                </c:pt>
                <c:pt idx="265">
                  <c:v>2.6911863646557999E-2</c:v>
                </c:pt>
                <c:pt idx="266">
                  <c:v>1.3452311555536001E-2</c:v>
                </c:pt>
                <c:pt idx="267">
                  <c:v>-1.793400286944E-2</c:v>
                </c:pt>
                <c:pt idx="268">
                  <c:v>-8.9686098654709005E-3</c:v>
                </c:pt>
                <c:pt idx="269">
                  <c:v>-4.4847071486231998E-3</c:v>
                </c:pt>
                <c:pt idx="270">
                  <c:v>-8.9698165672511994E-3</c:v>
                </c:pt>
                <c:pt idx="271">
                  <c:v>0</c:v>
                </c:pt>
                <c:pt idx="272">
                  <c:v>7.1764969724152999E-2</c:v>
                </c:pt>
                <c:pt idx="273">
                  <c:v>9.4123974720990003E-2</c:v>
                </c:pt>
                <c:pt idx="274">
                  <c:v>7.6123947698369998E-2</c:v>
                </c:pt>
                <c:pt idx="275">
                  <c:v>3.5795785046311E-2</c:v>
                </c:pt>
                <c:pt idx="276">
                  <c:v>1.7891488124524998E-2</c:v>
                </c:pt>
                <c:pt idx="277">
                  <c:v>2.2360359554582002E-2</c:v>
                </c:pt>
                <c:pt idx="278">
                  <c:v>1.7884288652418999E-2</c:v>
                </c:pt>
                <c:pt idx="279">
                  <c:v>0</c:v>
                </c:pt>
                <c:pt idx="280">
                  <c:v>6.7054090299507998E-2</c:v>
                </c:pt>
                <c:pt idx="281">
                  <c:v>3.5738217556398999E-2</c:v>
                </c:pt>
                <c:pt idx="282">
                  <c:v>8.9313624793461999E-3</c:v>
                </c:pt>
                <c:pt idx="283">
                  <c:v>8.9305648582273002E-3</c:v>
                </c:pt>
                <c:pt idx="284">
                  <c:v>1.7859534759119999E-2</c:v>
                </c:pt>
                <c:pt idx="285">
                  <c:v>1.3392259274140001E-2</c:v>
                </c:pt>
                <c:pt idx="286">
                  <c:v>5.3561863952866003E-2</c:v>
                </c:pt>
                <c:pt idx="287">
                  <c:v>6.2455389007851997E-2</c:v>
                </c:pt>
                <c:pt idx="288">
                  <c:v>9.3624609897458994E-2</c:v>
                </c:pt>
                <c:pt idx="289">
                  <c:v>0.10244532537525999</c:v>
                </c:pt>
                <c:pt idx="290">
                  <c:v>1.7798344753938E-2</c:v>
                </c:pt>
                <c:pt idx="291">
                  <c:v>8.8975887534478004E-3</c:v>
                </c:pt>
                <c:pt idx="292">
                  <c:v>4.4483985765125002E-2</c:v>
                </c:pt>
                <c:pt idx="293">
                  <c:v>6.2249888839483999E-2</c:v>
                </c:pt>
                <c:pt idx="294">
                  <c:v>0.38659793814433002</c:v>
                </c:pt>
                <c:pt idx="295">
                  <c:v>0.26559249258554002</c:v>
                </c:pt>
                <c:pt idx="296">
                  <c:v>6.6222241843627003E-2</c:v>
                </c:pt>
                <c:pt idx="297">
                  <c:v>5.7354628077296001E-2</c:v>
                </c:pt>
                <c:pt idx="298">
                  <c:v>8.8187309846113004E-2</c:v>
                </c:pt>
                <c:pt idx="299">
                  <c:v>9.6920569188070002E-2</c:v>
                </c:pt>
                <c:pt idx="300">
                  <c:v>7.9221865234804997E-2</c:v>
                </c:pt>
                <c:pt idx="301">
                  <c:v>0.11434100004398</c:v>
                </c:pt>
                <c:pt idx="302">
                  <c:v>7.9068745881836003E-2</c:v>
                </c:pt>
                <c:pt idx="303">
                  <c:v>0.10095246455691</c:v>
                </c:pt>
                <c:pt idx="304">
                  <c:v>5.7002543190388E-2</c:v>
                </c:pt>
                <c:pt idx="305">
                  <c:v>3.5058503878346997E-2</c:v>
                </c:pt>
                <c:pt idx="306">
                  <c:v>0.16208875454506</c:v>
                </c:pt>
                <c:pt idx="307">
                  <c:v>7.8726382085373997E-2</c:v>
                </c:pt>
                <c:pt idx="308">
                  <c:v>6.9923957696005998E-2</c:v>
                </c:pt>
                <c:pt idx="309">
                  <c:v>5.2406323696392997E-2</c:v>
                </c:pt>
                <c:pt idx="310">
                  <c:v>5.6743780008730003E-2</c:v>
                </c:pt>
                <c:pt idx="311">
                  <c:v>2.6174584478471E-2</c:v>
                </c:pt>
                <c:pt idx="312">
                  <c:v>4.7974181167953003E-2</c:v>
                </c:pt>
                <c:pt idx="313">
                  <c:v>3.0514385353094999E-2</c:v>
                </c:pt>
                <c:pt idx="314">
                  <c:v>4.7936549440013999E-2</c:v>
                </c:pt>
                <c:pt idx="315">
                  <c:v>5.6625141562854003E-2</c:v>
                </c:pt>
                <c:pt idx="316">
                  <c:v>0.13059945148230001</c:v>
                </c:pt>
                <c:pt idx="317">
                  <c:v>0.1043432894222</c:v>
                </c:pt>
                <c:pt idx="318">
                  <c:v>6.0803474484256E-2</c:v>
                </c:pt>
                <c:pt idx="319">
                  <c:v>5.2085593992794998E-2</c:v>
                </c:pt>
                <c:pt idx="320">
                  <c:v>6.5073098780963998E-2</c:v>
                </c:pt>
                <c:pt idx="321">
                  <c:v>6.0695395820688003E-2</c:v>
                </c:pt>
                <c:pt idx="322">
                  <c:v>0.48960138648180002</c:v>
                </c:pt>
                <c:pt idx="323">
                  <c:v>0.81058940197472995</c:v>
                </c:pt>
                <c:pt idx="324">
                  <c:v>0.23523373679483001</c:v>
                </c:pt>
                <c:pt idx="325">
                  <c:v>0.20481310803891001</c:v>
                </c:pt>
                <c:pt idx="326">
                  <c:v>9.7939022313064006E-2</c:v>
                </c:pt>
                <c:pt idx="327">
                  <c:v>4.6794571829668001E-2</c:v>
                </c:pt>
                <c:pt idx="328">
                  <c:v>4.6772684752104998E-2</c:v>
                </c:pt>
                <c:pt idx="329">
                  <c:v>0.31875557822262002</c:v>
                </c:pt>
                <c:pt idx="330">
                  <c:v>0.94475512624978997</c:v>
                </c:pt>
                <c:pt idx="331">
                  <c:v>0.35673815419482002</c:v>
                </c:pt>
                <c:pt idx="332">
                  <c:v>9.6186015389762E-2</c:v>
                </c:pt>
                <c:pt idx="333">
                  <c:v>2.5067892208064001E-2</c:v>
                </c:pt>
                <c:pt idx="334">
                  <c:v>6.2654024476839001E-2</c:v>
                </c:pt>
                <c:pt idx="335">
                  <c:v>4.1743195859075002E-2</c:v>
                </c:pt>
                <c:pt idx="336">
                  <c:v>0.17107569056162999</c:v>
                </c:pt>
                <c:pt idx="337">
                  <c:v>0.15412171449994</c:v>
                </c:pt>
                <c:pt idx="338">
                  <c:v>4.9908501081351003E-2</c:v>
                </c:pt>
                <c:pt idx="339">
                  <c:v>3.7412703691387002E-2</c:v>
                </c:pt>
                <c:pt idx="340">
                  <c:v>2.4932474548099E-2</c:v>
                </c:pt>
                <c:pt idx="341">
                  <c:v>4.1543766357858003E-3</c:v>
                </c:pt>
                <c:pt idx="342">
                  <c:v>-8.3084081090063003E-3</c:v>
                </c:pt>
                <c:pt idx="343">
                  <c:v>7.8936435396759E-2</c:v>
                </c:pt>
                <c:pt idx="344">
                  <c:v>3.3210178919838997E-2</c:v>
                </c:pt>
                <c:pt idx="345">
                  <c:v>3.7349047599285999E-2</c:v>
                </c:pt>
                <c:pt idx="346">
                  <c:v>2.4890068862524001E-2</c:v>
                </c:pt>
                <c:pt idx="347">
                  <c:v>4.1473125414731001E-3</c:v>
                </c:pt>
                <c:pt idx="348">
                  <c:v>2.4882843279558999E-2</c:v>
                </c:pt>
                <c:pt idx="349">
                  <c:v>4.1461088768190999E-3</c:v>
                </c:pt>
                <c:pt idx="350">
                  <c:v>5.3897180762852E-2</c:v>
                </c:pt>
                <c:pt idx="351">
                  <c:v>2.0718518211578E-2</c:v>
                </c:pt>
                <c:pt idx="352">
                  <c:v>1.2428535918469E-2</c:v>
                </c:pt>
                <c:pt idx="353">
                  <c:v>2.0711652375626999E-2</c:v>
                </c:pt>
                <c:pt idx="354">
                  <c:v>1.6565890830779001E-2</c:v>
                </c:pt>
                <c:pt idx="355">
                  <c:v>4.1407867494824002E-3</c:v>
                </c:pt>
                <c:pt idx="356">
                  <c:v>4.9687383545195002E-2</c:v>
                </c:pt>
                <c:pt idx="357">
                  <c:v>0.93945288250630998</c:v>
                </c:pt>
                <c:pt idx="358">
                  <c:v>0.40180401804018001</c:v>
                </c:pt>
                <c:pt idx="359">
                  <c:v>8.983992159425E-2</c:v>
                </c:pt>
                <c:pt idx="360">
                  <c:v>4.8959608323133001E-2</c:v>
                </c:pt>
                <c:pt idx="361">
                  <c:v>3.6701737215561997E-2</c:v>
                </c:pt>
                <c:pt idx="362">
                  <c:v>8.1529493294199007E-2</c:v>
                </c:pt>
                <c:pt idx="363">
                  <c:v>6.9243615331350997E-2</c:v>
                </c:pt>
                <c:pt idx="364">
                  <c:v>0.15060240963855001</c:v>
                </c:pt>
                <c:pt idx="365">
                  <c:v>7.7220077220076996E-2</c:v>
                </c:pt>
                <c:pt idx="366">
                  <c:v>3.6549707602338999E-2</c:v>
                </c:pt>
                <c:pt idx="367">
                  <c:v>1.6238379409735E-2</c:v>
                </c:pt>
                <c:pt idx="368">
                  <c:v>2.8412550229330001E-2</c:v>
                </c:pt>
                <c:pt idx="369">
                  <c:v>6.8982308066872E-2</c:v>
                </c:pt>
                <c:pt idx="370">
                  <c:v>5.2714812862414001E-2</c:v>
                </c:pt>
                <c:pt idx="371">
                  <c:v>5.2687038988408999E-2</c:v>
                </c:pt>
                <c:pt idx="372">
                  <c:v>5.2659294365456001E-2</c:v>
                </c:pt>
                <c:pt idx="373">
                  <c:v>0</c:v>
                </c:pt>
                <c:pt idx="374">
                  <c:v>2.8340080971659999E-2</c:v>
                </c:pt>
                <c:pt idx="375">
                  <c:v>4.8569231391912999E-2</c:v>
                </c:pt>
                <c:pt idx="376">
                  <c:v>4.4500182046199002E-2</c:v>
                </c:pt>
                <c:pt idx="377">
                  <c:v>2.426202992317E-2</c:v>
                </c:pt>
                <c:pt idx="378">
                  <c:v>3.2341526520051997E-2</c:v>
                </c:pt>
                <c:pt idx="379">
                  <c:v>8.0827675396055995E-2</c:v>
                </c:pt>
                <c:pt idx="380">
                  <c:v>3.6343078662575003E-2</c:v>
                </c:pt>
                <c:pt idx="381">
                  <c:v>3.6329875267428001E-2</c:v>
                </c:pt>
                <c:pt idx="382">
                  <c:v>2.4211120974900999E-2</c:v>
                </c:pt>
                <c:pt idx="383">
                  <c:v>2.0171050508310001E-2</c:v>
                </c:pt>
                <c:pt idx="384">
                  <c:v>0.10486830960352</c:v>
                </c:pt>
                <c:pt idx="385">
                  <c:v>4.4320883194326997E-2</c:v>
                </c:pt>
                <c:pt idx="386">
                  <c:v>6.4438179621426006E-2</c:v>
                </c:pt>
                <c:pt idx="387">
                  <c:v>5.6347098124447E-2</c:v>
                </c:pt>
                <c:pt idx="388">
                  <c:v>0</c:v>
                </c:pt>
                <c:pt idx="389">
                  <c:v>2.0112630732100002E-2</c:v>
                </c:pt>
                <c:pt idx="390">
                  <c:v>2.4130303639653999E-2</c:v>
                </c:pt>
                <c:pt idx="391">
                  <c:v>7.2373446986449999E-2</c:v>
                </c:pt>
                <c:pt idx="392">
                  <c:v>0.12455301538832</c:v>
                </c:pt>
                <c:pt idx="393">
                  <c:v>2.4077046548956999E-2</c:v>
                </c:pt>
                <c:pt idx="394">
                  <c:v>4.4130626654899002E-2</c:v>
                </c:pt>
                <c:pt idx="395">
                  <c:v>8.0202109315475004E-3</c:v>
                </c:pt>
                <c:pt idx="396">
                  <c:v>1.6039135490597E-2</c:v>
                </c:pt>
                <c:pt idx="397">
                  <c:v>4.4100549252295E-2</c:v>
                </c:pt>
                <c:pt idx="398">
                  <c:v>7.2132724212551E-2</c:v>
                </c:pt>
                <c:pt idx="399">
                  <c:v>9.6107640557424004E-2</c:v>
                </c:pt>
                <c:pt idx="400">
                  <c:v>4.0006401024164001E-2</c:v>
                </c:pt>
                <c:pt idx="401">
                  <c:v>1.5996160921379E-2</c:v>
                </c:pt>
                <c:pt idx="402">
                  <c:v>2.3990403838464999E-2</c:v>
                </c:pt>
                <c:pt idx="403">
                  <c:v>1.1992324912056001E-2</c:v>
                </c:pt>
                <c:pt idx="404">
                  <c:v>1.1990886925936001E-2</c:v>
                </c:pt>
                <c:pt idx="405">
                  <c:v>2.3978898569259E-2</c:v>
                </c:pt>
                <c:pt idx="406">
                  <c:v>4.7946300143839E-2</c:v>
                </c:pt>
                <c:pt idx="407">
                  <c:v>2.3961661341852999E-2</c:v>
                </c:pt>
                <c:pt idx="408">
                  <c:v>4.3919188692804999E-2</c:v>
                </c:pt>
                <c:pt idx="409">
                  <c:v>1.9954503731492001E-2</c:v>
                </c:pt>
                <c:pt idx="410">
                  <c:v>7.9802090814778993E-3</c:v>
                </c:pt>
                <c:pt idx="411">
                  <c:v>5.5857006064475002E-2</c:v>
                </c:pt>
                <c:pt idx="412">
                  <c:v>1.595023526597E-2</c:v>
                </c:pt>
                <c:pt idx="413">
                  <c:v>1.9934614464556001E-2</c:v>
                </c:pt>
                <c:pt idx="414">
                  <c:v>1.5944513094431002E-2</c:v>
                </c:pt>
                <c:pt idx="415">
                  <c:v>0</c:v>
                </c:pt>
                <c:pt idx="416">
                  <c:v>7.9709856123709993E-3</c:v>
                </c:pt>
                <c:pt idx="417">
                  <c:v>7.9703502968955005E-3</c:v>
                </c:pt>
                <c:pt idx="418">
                  <c:v>1.1954572624029E-2</c:v>
                </c:pt>
                <c:pt idx="419">
                  <c:v>2.7890668579170001E-2</c:v>
                </c:pt>
                <c:pt idx="420">
                  <c:v>2.3899621589325001E-2</c:v>
                </c:pt>
                <c:pt idx="421">
                  <c:v>1.5929274023336E-2</c:v>
                </c:pt>
                <c:pt idx="422">
                  <c:v>1.5926737009754999E-2</c:v>
                </c:pt>
                <c:pt idx="423">
                  <c:v>5.9715753015646002E-2</c:v>
                </c:pt>
                <c:pt idx="424">
                  <c:v>3.9786743057212996E-3</c:v>
                </c:pt>
                <c:pt idx="425">
                  <c:v>1.1935548040580999E-2</c:v>
                </c:pt>
                <c:pt idx="426">
                  <c:v>2.3868247275041998E-2</c:v>
                </c:pt>
                <c:pt idx="427">
                  <c:v>3.5793827553293002E-2</c:v>
                </c:pt>
                <c:pt idx="428">
                  <c:v>6.7586371406989004E-2</c:v>
                </c:pt>
                <c:pt idx="429">
                  <c:v>6.7540723083035006E-2</c:v>
                </c:pt>
                <c:pt idx="430">
                  <c:v>3.1762417119943001E-2</c:v>
                </c:pt>
                <c:pt idx="431">
                  <c:v>5.1597539194285003E-2</c:v>
                </c:pt>
                <c:pt idx="432">
                  <c:v>5.950491907331E-2</c:v>
                </c:pt>
                <c:pt idx="433">
                  <c:v>3.5681719065931997E-2</c:v>
                </c:pt>
                <c:pt idx="434">
                  <c:v>1.3157894736842</c:v>
                </c:pt>
                <c:pt idx="435">
                  <c:v>0.85276169613519004</c:v>
                </c:pt>
                <c:pt idx="436">
                  <c:v>0.20169110231945001</c:v>
                </c:pt>
                <c:pt idx="437">
                  <c:v>0.11612603545715</c:v>
                </c:pt>
                <c:pt idx="438">
                  <c:v>3.8663779771109998E-2</c:v>
                </c:pt>
                <c:pt idx="439">
                  <c:v>3.0919069336012999E-2</c:v>
                </c:pt>
                <c:pt idx="440">
                  <c:v>6.5682713855189007E-2</c:v>
                </c:pt>
                <c:pt idx="441">
                  <c:v>0.10425112938724</c:v>
                </c:pt>
                <c:pt idx="442">
                  <c:v>3.8571318367661998E-2</c:v>
                </c:pt>
                <c:pt idx="443">
                  <c:v>2.3133867982726999E-2</c:v>
                </c:pt>
                <c:pt idx="444">
                  <c:v>4.2402282013723001E-2</c:v>
                </c:pt>
                <c:pt idx="445">
                  <c:v>2.6971833699379999E-2</c:v>
                </c:pt>
                <c:pt idx="446">
                  <c:v>1.15562403698E-2</c:v>
                </c:pt>
                <c:pt idx="447">
                  <c:v>4.2367985209722001E-2</c:v>
                </c:pt>
                <c:pt idx="448">
                  <c:v>0.31955031955031998</c:v>
                </c:pt>
                <c:pt idx="449">
                  <c:v>0.24561538166328001</c:v>
                </c:pt>
                <c:pt idx="450">
                  <c:v>0.16844684353584999</c:v>
                </c:pt>
                <c:pt idx="451">
                  <c:v>9.1725587617045995E-2</c:v>
                </c:pt>
                <c:pt idx="452">
                  <c:v>5.7275955553857998E-2</c:v>
                </c:pt>
                <c:pt idx="453">
                  <c:v>2.2897267592734E-2</c:v>
                </c:pt>
                <c:pt idx="454">
                  <c:v>6.4860740175505999E-2</c:v>
                </c:pt>
                <c:pt idx="455">
                  <c:v>0.14488885499675999</c:v>
                </c:pt>
                <c:pt idx="456">
                  <c:v>3.8073481819911999E-2</c:v>
                </c:pt>
                <c:pt idx="457">
                  <c:v>5.3282588011417997E-2</c:v>
                </c:pt>
                <c:pt idx="458">
                  <c:v>4.1842595762486001E-2</c:v>
                </c:pt>
                <c:pt idx="459">
                  <c:v>1.5209125475284999E-2</c:v>
                </c:pt>
                <c:pt idx="460">
                  <c:v>6.8430656934306999E-2</c:v>
                </c:pt>
                <c:pt idx="461">
                  <c:v>3.4191930704354001E-2</c:v>
                </c:pt>
                <c:pt idx="462">
                  <c:v>6.8360487638145007E-2</c:v>
                </c:pt>
                <c:pt idx="463">
                  <c:v>2.6566473110933998E-2</c:v>
                </c:pt>
                <c:pt idx="464">
                  <c:v>3.0353619669146001E-2</c:v>
                </c:pt>
                <c:pt idx="465">
                  <c:v>1.8965255651646001E-2</c:v>
                </c:pt>
                <c:pt idx="466">
                  <c:v>1.1376995714665E-2</c:v>
                </c:pt>
                <c:pt idx="467">
                  <c:v>2.6543303503716E-2</c:v>
                </c:pt>
                <c:pt idx="468">
                  <c:v>1.8954471359794001E-2</c:v>
                </c:pt>
                <c:pt idx="469">
                  <c:v>2.6531231049121001E-2</c:v>
                </c:pt>
                <c:pt idx="470">
                  <c:v>3.4102534955097998E-2</c:v>
                </c:pt>
                <c:pt idx="471">
                  <c:v>3.0303030303029999E-2</c:v>
                </c:pt>
                <c:pt idx="472">
                  <c:v>7.5734625870948003E-3</c:v>
                </c:pt>
                <c:pt idx="473">
                  <c:v>1.5145778114351E-2</c:v>
                </c:pt>
                <c:pt idx="474">
                  <c:v>0.12493374725523999</c:v>
                </c:pt>
                <c:pt idx="475">
                  <c:v>3.4030324800544E-2</c:v>
                </c:pt>
                <c:pt idx="476">
                  <c:v>2.2679165406713001E-2</c:v>
                </c:pt>
                <c:pt idx="477">
                  <c:v>0</c:v>
                </c:pt>
                <c:pt idx="478">
                  <c:v>-1.1337011563751999E-2</c:v>
                </c:pt>
                <c:pt idx="479">
                  <c:v>7.5588646585282998E-3</c:v>
                </c:pt>
                <c:pt idx="480">
                  <c:v>2.2674880012093002E-2</c:v>
                </c:pt>
                <c:pt idx="481">
                  <c:v>4.5339479351645E-2</c:v>
                </c:pt>
                <c:pt idx="482">
                  <c:v>5.2872087314475999E-2</c:v>
                </c:pt>
                <c:pt idx="483">
                  <c:v>3.7745819650474E-3</c:v>
                </c:pt>
                <c:pt idx="484">
                  <c:v>0</c:v>
                </c:pt>
                <c:pt idx="485">
                  <c:v>-7.5488789914697997E-3</c:v>
                </c:pt>
                <c:pt idx="486">
                  <c:v>3.7747244451155001E-3</c:v>
                </c:pt>
                <c:pt idx="487">
                  <c:v>7.5491639300947003E-3</c:v>
                </c:pt>
                <c:pt idx="488">
                  <c:v>8.6808831855067006E-2</c:v>
                </c:pt>
                <c:pt idx="489">
                  <c:v>1.1313070367298001E-2</c:v>
                </c:pt>
                <c:pt idx="490">
                  <c:v>1.5082387541948E-2</c:v>
                </c:pt>
                <c:pt idx="491">
                  <c:v>0</c:v>
                </c:pt>
                <c:pt idx="492">
                  <c:v>-1.1310084825636E-2</c:v>
                </c:pt>
                <c:pt idx="493">
                  <c:v>1.5081818867355001E-2</c:v>
                </c:pt>
                <c:pt idx="494">
                  <c:v>0</c:v>
                </c:pt>
                <c:pt idx="495">
                  <c:v>-1.1309658448315E-2</c:v>
                </c:pt>
                <c:pt idx="496">
                  <c:v>0</c:v>
                </c:pt>
                <c:pt idx="497">
                  <c:v>0</c:v>
                </c:pt>
                <c:pt idx="498">
                  <c:v>7.5406251178222999E-2</c:v>
                </c:pt>
                <c:pt idx="499">
                  <c:v>0.1243265644426</c:v>
                </c:pt>
                <c:pt idx="500">
                  <c:v>4.8916315472606997E-2</c:v>
                </c:pt>
                <c:pt idx="501">
                  <c:v>1.8804768889389999E-2</c:v>
                </c:pt>
                <c:pt idx="502">
                  <c:v>0</c:v>
                </c:pt>
                <c:pt idx="503">
                  <c:v>1.5040986688727E-2</c:v>
                </c:pt>
                <c:pt idx="504">
                  <c:v>2.2558087074215999E-2</c:v>
                </c:pt>
                <c:pt idx="505">
                  <c:v>3.7588332581567001E-3</c:v>
                </c:pt>
                <c:pt idx="506">
                  <c:v>1.5034767900771E-2</c:v>
                </c:pt>
                <c:pt idx="507">
                  <c:v>0</c:v>
                </c:pt>
                <c:pt idx="508">
                  <c:v>0</c:v>
                </c:pt>
                <c:pt idx="509">
                  <c:v>3.7581269495284002E-2</c:v>
                </c:pt>
                <c:pt idx="510">
                  <c:v>2.2540290769751E-2</c:v>
                </c:pt>
                <c:pt idx="511">
                  <c:v>0.12769953051642999</c:v>
                </c:pt>
                <c:pt idx="512">
                  <c:v>0.13128774522674999</c:v>
                </c:pt>
                <c:pt idx="513">
                  <c:v>2.9969281486475999E-2</c:v>
                </c:pt>
                <c:pt idx="514">
                  <c:v>1.4980151299528E-2</c:v>
                </c:pt>
                <c:pt idx="515">
                  <c:v>4.1189245862353001E-2</c:v>
                </c:pt>
                <c:pt idx="516">
                  <c:v>0</c:v>
                </c:pt>
                <c:pt idx="517">
                  <c:v>-3.7429352097914999E-3</c:v>
                </c:pt>
                <c:pt idx="518">
                  <c:v>3.7430753106752999E-2</c:v>
                </c:pt>
                <c:pt idx="519">
                  <c:v>2.9933398189029001E-2</c:v>
                </c:pt>
                <c:pt idx="520">
                  <c:v>5.9848881574026E-2</c:v>
                </c:pt>
                <c:pt idx="521">
                  <c:v>1.8691588785047002E-2</c:v>
                </c:pt>
                <c:pt idx="522">
                  <c:v>3.73761913661E-3</c:v>
                </c:pt>
                <c:pt idx="523">
                  <c:v>7.4749588877261004E-3</c:v>
                </c:pt>
                <c:pt idx="524">
                  <c:v>3.7372000896928E-3</c:v>
                </c:pt>
                <c:pt idx="525">
                  <c:v>5.6055906424006999E-2</c:v>
                </c:pt>
                <c:pt idx="526">
                  <c:v>6.7229401658325E-2</c:v>
                </c:pt>
                <c:pt idx="527">
                  <c:v>3.7324574499851E-2</c:v>
                </c:pt>
                <c:pt idx="528">
                  <c:v>0</c:v>
                </c:pt>
                <c:pt idx="529">
                  <c:v>2.9848518767255999E-2</c:v>
                </c:pt>
                <c:pt idx="530">
                  <c:v>1.4919806042521E-2</c:v>
                </c:pt>
                <c:pt idx="531">
                  <c:v>3.7293950921160998E-3</c:v>
                </c:pt>
                <c:pt idx="532">
                  <c:v>7.4585120268506003E-3</c:v>
                </c:pt>
                <c:pt idx="533">
                  <c:v>1.1186933661483E-2</c:v>
                </c:pt>
                <c:pt idx="534">
                  <c:v>0</c:v>
                </c:pt>
                <c:pt idx="535">
                  <c:v>0.14168530947054001</c:v>
                </c:pt>
                <c:pt idx="536">
                  <c:v>3.7232854270607997E-2</c:v>
                </c:pt>
                <c:pt idx="537">
                  <c:v>7.4437993151705E-3</c:v>
                </c:pt>
                <c:pt idx="538">
                  <c:v>3.7216226274655998E-3</c:v>
                </c:pt>
                <c:pt idx="539">
                  <c:v>2.6050388895090999E-2</c:v>
                </c:pt>
                <c:pt idx="540">
                  <c:v>7.4410298385296997E-3</c:v>
                </c:pt>
                <c:pt idx="541">
                  <c:v>2.9761904761905E-2</c:v>
                </c:pt>
                <c:pt idx="542">
                  <c:v>3.3472180898542002E-2</c:v>
                </c:pt>
                <c:pt idx="543">
                  <c:v>0</c:v>
                </c:pt>
                <c:pt idx="544">
                  <c:v>1.1153660259507999E-2</c:v>
                </c:pt>
                <c:pt idx="545">
                  <c:v>1.8587360594796001E-2</c:v>
                </c:pt>
                <c:pt idx="546">
                  <c:v>5.9468500278759003E-2</c:v>
                </c:pt>
                <c:pt idx="547">
                  <c:v>1.4858289068013999E-2</c:v>
                </c:pt>
                <c:pt idx="548">
                  <c:v>2.2284122562674001E-2</c:v>
                </c:pt>
                <c:pt idx="549">
                  <c:v>2.2279157847832999E-2</c:v>
                </c:pt>
                <c:pt idx="550">
                  <c:v>7.4247317815644004E-3</c:v>
                </c:pt>
                <c:pt idx="551">
                  <c:v>1.1136270834107001E-2</c:v>
                </c:pt>
                <c:pt idx="552">
                  <c:v>0</c:v>
                </c:pt>
                <c:pt idx="553">
                  <c:v>7.0521861777151001E-2</c:v>
                </c:pt>
                <c:pt idx="554">
                  <c:v>7.4181224732020002E-3</c:v>
                </c:pt>
                <c:pt idx="555">
                  <c:v>3.3379075028743002E-2</c:v>
                </c:pt>
                <c:pt idx="556">
                  <c:v>1.4830194275545E-2</c:v>
                </c:pt>
                <c:pt idx="557">
                  <c:v>1.4827995255042E-2</c:v>
                </c:pt>
                <c:pt idx="558">
                  <c:v>1.4825796886583E-2</c:v>
                </c:pt>
                <c:pt idx="559">
                  <c:v>-3.7058997924695998E-3</c:v>
                </c:pt>
                <c:pt idx="560">
                  <c:v>2.5942259941445001E-2</c:v>
                </c:pt>
                <c:pt idx="561">
                  <c:v>7.4101519081140998E-3</c:v>
                </c:pt>
                <c:pt idx="562">
                  <c:v>5.5572021339655997E-2</c:v>
                </c:pt>
                <c:pt idx="563">
                  <c:v>5.1838412263487003E-2</c:v>
                </c:pt>
                <c:pt idx="564">
                  <c:v>6.2914029828652004E-2</c:v>
                </c:pt>
                <c:pt idx="565">
                  <c:v>1.1095495228937E-2</c:v>
                </c:pt>
                <c:pt idx="566">
                  <c:v>-3.6980880884583001E-3</c:v>
                </c:pt>
                <c:pt idx="567">
                  <c:v>1.4792899408284E-2</c:v>
                </c:pt>
                <c:pt idx="568">
                  <c:v>3.3279100724744999E-2</c:v>
                </c:pt>
                <c:pt idx="569">
                  <c:v>1.4785790854988001E-2</c:v>
                </c:pt>
                <c:pt idx="570">
                  <c:v>-3.6959012455187001E-3</c:v>
                </c:pt>
                <c:pt idx="571">
                  <c:v>-3.6960378474276E-3</c:v>
                </c:pt>
                <c:pt idx="572">
                  <c:v>1.1088523378302999E-2</c:v>
                </c:pt>
                <c:pt idx="573">
                  <c:v>1.4783058614827E-2</c:v>
                </c:pt>
                <c:pt idx="574">
                  <c:v>5.5428275811099999E-2</c:v>
                </c:pt>
                <c:pt idx="575">
                  <c:v>5.1704398567050003E-2</c:v>
                </c:pt>
                <c:pt idx="576">
                  <c:v>3.6912627809974001E-2</c:v>
                </c:pt>
                <c:pt idx="577">
                  <c:v>2.5829305191690001E-2</c:v>
                </c:pt>
                <c:pt idx="578">
                  <c:v>1.1066843736166E-2</c:v>
                </c:pt>
                <c:pt idx="579">
                  <c:v>1.1065619121389999E-2</c:v>
                </c:pt>
                <c:pt idx="580">
                  <c:v>2.5816921147746998E-2</c:v>
                </c:pt>
                <c:pt idx="581">
                  <c:v>2.5810257733859001E-2</c:v>
                </c:pt>
                <c:pt idx="582">
                  <c:v>6.6352108522560002E-2</c:v>
                </c:pt>
                <c:pt idx="583">
                  <c:v>1.4735135931629E-2</c:v>
                </c:pt>
                <c:pt idx="584">
                  <c:v>-1.1049723756906001E-2</c:v>
                </c:pt>
                <c:pt idx="585">
                  <c:v>1.1050944855785E-2</c:v>
                </c:pt>
                <c:pt idx="586">
                  <c:v>1.1049723756906001E-2</c:v>
                </c:pt>
                <c:pt idx="587">
                  <c:v>1.4731337237138001E-2</c:v>
                </c:pt>
                <c:pt idx="588">
                  <c:v>2.9458334867622001E-2</c:v>
                </c:pt>
                <c:pt idx="589">
                  <c:v>0</c:v>
                </c:pt>
                <c:pt idx="590">
                  <c:v>7.3624148720780004E-3</c:v>
                </c:pt>
                <c:pt idx="591">
                  <c:v>-3.6809364302278001E-3</c:v>
                </c:pt>
                <c:pt idx="592">
                  <c:v>1.4724287712581999E-2</c:v>
                </c:pt>
                <c:pt idx="593">
                  <c:v>3.3124769966875002E-2</c:v>
                </c:pt>
                <c:pt idx="594">
                  <c:v>3.6793112329371998E-2</c:v>
                </c:pt>
                <c:pt idx="595">
                  <c:v>1.8389789988597999E-2</c:v>
                </c:pt>
                <c:pt idx="596">
                  <c:v>4.0450099286606998E-2</c:v>
                </c:pt>
                <c:pt idx="597">
                  <c:v>7.3515897812902006E-2</c:v>
                </c:pt>
                <c:pt idx="598">
                  <c:v>1.8365472910927001E-2</c:v>
                </c:pt>
                <c:pt idx="599">
                  <c:v>2.2034520749173999E-2</c:v>
                </c:pt>
                <c:pt idx="600">
                  <c:v>2.9372888823616002E-2</c:v>
                </c:pt>
                <c:pt idx="601">
                  <c:v>7.3410659227720002E-3</c:v>
                </c:pt>
                <c:pt idx="602">
                  <c:v>3.6702635249211003E-2</c:v>
                </c:pt>
                <c:pt idx="603">
                  <c:v>-1.1006750807162E-2</c:v>
                </c:pt>
                <c:pt idx="604">
                  <c:v>2.5685245661027999E-2</c:v>
                </c:pt>
                <c:pt idx="605">
                  <c:v>1.8341892883345999E-2</c:v>
                </c:pt>
                <c:pt idx="606">
                  <c:v>1.1003117549972E-2</c:v>
                </c:pt>
                <c:pt idx="607">
                  <c:v>1.1001906997213E-2</c:v>
                </c:pt>
                <c:pt idx="608">
                  <c:v>2.5668292325180999E-2</c:v>
                </c:pt>
                <c:pt idx="609">
                  <c:v>0.12464256910330999</c:v>
                </c:pt>
                <c:pt idx="610">
                  <c:v>4.3936731107206001E-2</c:v>
                </c:pt>
                <c:pt idx="611">
                  <c:v>1.8298931342410001E-2</c:v>
                </c:pt>
                <c:pt idx="612">
                  <c:v>-1.0977350067694E-2</c:v>
                </c:pt>
                <c:pt idx="613">
                  <c:v>3.6595184073776E-3</c:v>
                </c:pt>
                <c:pt idx="614">
                  <c:v>3.6593844915285001E-3</c:v>
                </c:pt>
                <c:pt idx="615">
                  <c:v>-1.097775175644E-2</c:v>
                </c:pt>
                <c:pt idx="616">
                  <c:v>1.0978956999085E-2</c:v>
                </c:pt>
                <c:pt idx="617">
                  <c:v>2.5614754098361E-2</c:v>
                </c:pt>
                <c:pt idx="618">
                  <c:v>1.8291567587342E-2</c:v>
                </c:pt>
                <c:pt idx="619">
                  <c:v>7.3152889539137003E-3</c:v>
                </c:pt>
                <c:pt idx="620">
                  <c:v>2.5601638504864001E-2</c:v>
                </c:pt>
                <c:pt idx="621">
                  <c:v>-3.6564408205052999E-3</c:v>
                </c:pt>
                <c:pt idx="622">
                  <c:v>1.8282872604944E-2</c:v>
                </c:pt>
                <c:pt idx="623">
                  <c:v>0.11333308960626</c:v>
                </c:pt>
                <c:pt idx="624">
                  <c:v>0.35056967572304998</c:v>
                </c:pt>
                <c:pt idx="625">
                  <c:v>7.6419213973798999E-2</c:v>
                </c:pt>
                <c:pt idx="626">
                  <c:v>3.6362314097668999E-3</c:v>
                </c:pt>
                <c:pt idx="627">
                  <c:v>3.6360991927860001E-3</c:v>
                </c:pt>
                <c:pt idx="628">
                  <c:v>-1.0907900956259001E-2</c:v>
                </c:pt>
                <c:pt idx="629">
                  <c:v>1.0909090909091E-2</c:v>
                </c:pt>
                <c:pt idx="630">
                  <c:v>0</c:v>
                </c:pt>
                <c:pt idx="631">
                  <c:v>-3.6359669854198E-3</c:v>
                </c:pt>
                <c:pt idx="632">
                  <c:v>2.1816595156715999E-2</c:v>
                </c:pt>
                <c:pt idx="633">
                  <c:v>0</c:v>
                </c:pt>
                <c:pt idx="634">
                  <c:v>1.4541224371091999E-2</c:v>
                </c:pt>
                <c:pt idx="635">
                  <c:v>1.0904332654841999E-2</c:v>
                </c:pt>
                <c:pt idx="636">
                  <c:v>7.2687624931855E-3</c:v>
                </c:pt>
                <c:pt idx="637">
                  <c:v>3.6341170912526997E-2</c:v>
                </c:pt>
                <c:pt idx="638">
                  <c:v>3.6327968903258998E-2</c:v>
                </c:pt>
                <c:pt idx="639">
                  <c:v>0</c:v>
                </c:pt>
                <c:pt idx="640">
                  <c:v>1.0894432944765E-2</c:v>
                </c:pt>
                <c:pt idx="641">
                  <c:v>1.8155410312272999E-2</c:v>
                </c:pt>
                <c:pt idx="642">
                  <c:v>7.2608458885459999E-3</c:v>
                </c:pt>
                <c:pt idx="643">
                  <c:v>-1.0890478091988001E-2</c:v>
                </c:pt>
                <c:pt idx="644">
                  <c:v>4.3566656985186997E-2</c:v>
                </c:pt>
                <c:pt idx="645">
                  <c:v>4.7176658440993002E-2</c:v>
                </c:pt>
                <c:pt idx="646">
                  <c:v>3.6272625049875003E-2</c:v>
                </c:pt>
                <c:pt idx="647">
                  <c:v>1.8129736393633002E-2</c:v>
                </c:pt>
                <c:pt idx="648">
                  <c:v>1.8126450116009E-2</c:v>
                </c:pt>
                <c:pt idx="649">
                  <c:v>7.2492660118163004E-3</c:v>
                </c:pt>
                <c:pt idx="650">
                  <c:v>2.8994962125331002E-2</c:v>
                </c:pt>
                <c:pt idx="651">
                  <c:v>0.10869959056488</c:v>
                </c:pt>
                <c:pt idx="652">
                  <c:v>2.8955083426834002E-2</c:v>
                </c:pt>
                <c:pt idx="653">
                  <c:v>3.6183377356441997E-2</c:v>
                </c:pt>
                <c:pt idx="654">
                  <c:v>7.2340579448040999E-3</c:v>
                </c:pt>
                <c:pt idx="655">
                  <c:v>3.6167673333573999E-2</c:v>
                </c:pt>
                <c:pt idx="656">
                  <c:v>2.5308217939911001E-2</c:v>
                </c:pt>
                <c:pt idx="657">
                  <c:v>5.0603629003109003E-2</c:v>
                </c:pt>
                <c:pt idx="658">
                  <c:v>5.4190751445086997E-2</c:v>
                </c:pt>
                <c:pt idx="659">
                  <c:v>6.4993681169886006E-2</c:v>
                </c:pt>
                <c:pt idx="660">
                  <c:v>2.8867318586944999E-2</c:v>
                </c:pt>
                <c:pt idx="661">
                  <c:v>3.6073734713754999E-3</c:v>
                </c:pt>
                <c:pt idx="662">
                  <c:v>2.5250703412451999E-2</c:v>
                </c:pt>
                <c:pt idx="663">
                  <c:v>1.4425330881027E-2</c:v>
                </c:pt>
                <c:pt idx="664">
                  <c:v>2.8846500558900999E-2</c:v>
                </c:pt>
                <c:pt idx="665">
                  <c:v>0.68490681662521002</c:v>
                </c:pt>
                <c:pt idx="666">
                  <c:v>2.9465468475886998</c:v>
                </c:pt>
                <c:pt idx="667">
                  <c:v>1.7736662725186001</c:v>
                </c:pt>
                <c:pt idx="668">
                  <c:v>0.71077091306725004</c:v>
                </c:pt>
                <c:pt idx="669">
                  <c:v>0.36305646036916001</c:v>
                </c:pt>
                <c:pt idx="670">
                  <c:v>0.33131613644815999</c:v>
                </c:pt>
                <c:pt idx="671">
                  <c:v>0.13141490042793999</c:v>
                </c:pt>
                <c:pt idx="672">
                  <c:v>9.7590523623637002E-2</c:v>
                </c:pt>
                <c:pt idx="673">
                  <c:v>6.0514372163389001E-2</c:v>
                </c:pt>
                <c:pt idx="674">
                  <c:v>5.3758021704800998E-2</c:v>
                </c:pt>
                <c:pt idx="675">
                  <c:v>6.7161422478927996E-3</c:v>
                </c:pt>
                <c:pt idx="676">
                  <c:v>4.3651992881367001E-2</c:v>
                </c:pt>
                <c:pt idx="677">
                  <c:v>2.6851043834329E-2</c:v>
                </c:pt>
                <c:pt idx="678">
                  <c:v>1.6777397490101001E-2</c:v>
                </c:pt>
                <c:pt idx="679">
                  <c:v>3.0194249672895999E-2</c:v>
                </c:pt>
                <c:pt idx="680">
                  <c:v>2.6831231553527998E-2</c:v>
                </c:pt>
                <c:pt idx="681">
                  <c:v>1.6765021459227002E-2</c:v>
                </c:pt>
                <c:pt idx="682">
                  <c:v>1.0057326762547E-2</c:v>
                </c:pt>
                <c:pt idx="683">
                  <c:v>3.3521051220166001E-3</c:v>
                </c:pt>
                <c:pt idx="684">
                  <c:v>1.6759963798478002E-2</c:v>
                </c:pt>
                <c:pt idx="685">
                  <c:v>2.6811448488504998E-2</c:v>
                </c:pt>
                <c:pt idx="686">
                  <c:v>2.6804261877638999E-2</c:v>
                </c:pt>
                <c:pt idx="687">
                  <c:v>4.0195618677564E-2</c:v>
                </c:pt>
                <c:pt idx="688">
                  <c:v>3.3482890243085998E-3</c:v>
                </c:pt>
                <c:pt idx="689">
                  <c:v>2.008906150601E-2</c:v>
                </c:pt>
                <c:pt idx="690">
                  <c:v>1.0042513306330001E-2</c:v>
                </c:pt>
                <c:pt idx="691">
                  <c:v>-1.0041504886866E-2</c:v>
                </c:pt>
                <c:pt idx="692">
                  <c:v>1.3390017741774E-2</c:v>
                </c:pt>
                <c:pt idx="693">
                  <c:v>6.6941125280315997E-3</c:v>
                </c:pt>
                <c:pt idx="694">
                  <c:v>2.3427825563104999E-2</c:v>
                </c:pt>
                <c:pt idx="695">
                  <c:v>1.0038144950813E-2</c:v>
                </c:pt>
                <c:pt idx="696">
                  <c:v>3.3457124694703999E-3</c:v>
                </c:pt>
                <c:pt idx="697">
                  <c:v>3.3456005352961002E-3</c:v>
                </c:pt>
                <c:pt idx="698">
                  <c:v>-1.3381954434445001E-2</c:v>
                </c:pt>
                <c:pt idx="699">
                  <c:v>-1.0037809080871001E-2</c:v>
                </c:pt>
                <c:pt idx="700">
                  <c:v>6.6925445054210001E-3</c:v>
                </c:pt>
                <c:pt idx="701">
                  <c:v>1.6730241584687999E-2</c:v>
                </c:pt>
                <c:pt idx="702">
                  <c:v>-1.0036465825834E-2</c:v>
                </c:pt>
                <c:pt idx="703">
                  <c:v>2.3420770877943999E-2</c:v>
                </c:pt>
                <c:pt idx="704">
                  <c:v>1.3380163907008E-2</c:v>
                </c:pt>
                <c:pt idx="705">
                  <c:v>-6.6891869293286997E-3</c:v>
                </c:pt>
                <c:pt idx="706">
                  <c:v>3.3448172057396999E-3</c:v>
                </c:pt>
                <c:pt idx="707">
                  <c:v>-1.0034115994381001E-2</c:v>
                </c:pt>
                <c:pt idx="708">
                  <c:v>-2.3415286837264002E-2</c:v>
                </c:pt>
                <c:pt idx="709">
                  <c:v>-4.0149892933619001E-2</c:v>
                </c:pt>
                <c:pt idx="710">
                  <c:v>-6.6943365912438E-3</c:v>
                </c:pt>
                <c:pt idx="711">
                  <c:v>6.6947847626699E-3</c:v>
                </c:pt>
                <c:pt idx="712">
                  <c:v>-1.3388673182488001E-2</c:v>
                </c:pt>
                <c:pt idx="713">
                  <c:v>1.0042849491161999E-2</c:v>
                </c:pt>
                <c:pt idx="714">
                  <c:v>7.3640167364017003E-2</c:v>
                </c:pt>
                <c:pt idx="715">
                  <c:v>1.6724086028699001E-2</c:v>
                </c:pt>
                <c:pt idx="716">
                  <c:v>3.3442579091699999E-3</c:v>
                </c:pt>
                <c:pt idx="717">
                  <c:v>1.0032438216901E-2</c:v>
                </c:pt>
                <c:pt idx="718">
                  <c:v>0</c:v>
                </c:pt>
                <c:pt idx="719">
                  <c:v>-1.3375242426269E-2</c:v>
                </c:pt>
                <c:pt idx="720">
                  <c:v>-1.003277372751E-2</c:v>
                </c:pt>
                <c:pt idx="721">
                  <c:v>0.13378373858657</c:v>
                </c:pt>
                <c:pt idx="722">
                  <c:v>7.3482748254784999E-2</c:v>
                </c:pt>
                <c:pt idx="723">
                  <c:v>1.6688361536664E-2</c:v>
                </c:pt>
                <c:pt idx="724">
                  <c:v>2.0022692384703E-2</c:v>
                </c:pt>
                <c:pt idx="725">
                  <c:v>-1.0009342052582E-2</c:v>
                </c:pt>
                <c:pt idx="726">
                  <c:v>-2.0020688044312E-2</c:v>
                </c:pt>
                <c:pt idx="727">
                  <c:v>3.3374495210760002E-3</c:v>
                </c:pt>
                <c:pt idx="728">
                  <c:v>-2.0024028834602001E-2</c:v>
                </c:pt>
                <c:pt idx="729">
                  <c:v>-3.3380065424928003E-2</c:v>
                </c:pt>
                <c:pt idx="730">
                  <c:v>-3.6730332576465997E-2</c:v>
                </c:pt>
                <c:pt idx="731">
                  <c:v>-6.6806961285365996E-3</c:v>
                </c:pt>
                <c:pt idx="732">
                  <c:v>-2.0043427426089999E-2</c:v>
                </c:pt>
                <c:pt idx="733">
                  <c:v>-2.6729927495072001E-2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A47A-41CB-988F-79747FFF756A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Sheet1!$AC$2:$AC$735</c:f>
              <c:numCache>
                <c:formatCode>General</c:formatCode>
                <c:ptCount val="734"/>
                <c:pt idx="0">
                  <c:v>-2.6260504201680999E-2</c:v>
                </c:pt>
                <c:pt idx="1">
                  <c:v>5.2534804307853997E-2</c:v>
                </c:pt>
                <c:pt idx="2">
                  <c:v>0.30191651352061</c:v>
                </c:pt>
                <c:pt idx="3">
                  <c:v>0.13087292239236001</c:v>
                </c:pt>
                <c:pt idx="4">
                  <c:v>2.6140373807345001E-2</c:v>
                </c:pt>
                <c:pt idx="5">
                  <c:v>0</c:v>
                </c:pt>
                <c:pt idx="6">
                  <c:v>1.3066771200836E-2</c:v>
                </c:pt>
                <c:pt idx="7">
                  <c:v>-1.3065064018814E-2</c:v>
                </c:pt>
                <c:pt idx="8">
                  <c:v>0</c:v>
                </c:pt>
                <c:pt idx="9">
                  <c:v>1.3066771200836E-2</c:v>
                </c:pt>
                <c:pt idx="10">
                  <c:v>5.2260256075255002E-2</c:v>
                </c:pt>
                <c:pt idx="11">
                  <c:v>-1.3058239749282E-2</c:v>
                </c:pt>
                <c:pt idx="12">
                  <c:v>5.2239780592922003E-2</c:v>
                </c:pt>
                <c:pt idx="13">
                  <c:v>0.1696906409085</c:v>
                </c:pt>
                <c:pt idx="14">
                  <c:v>2.6062027625748999E-2</c:v>
                </c:pt>
                <c:pt idx="15">
                  <c:v>-1.3027618551328999E-2</c:v>
                </c:pt>
                <c:pt idx="16">
                  <c:v>-1.3029315960912001E-2</c:v>
                </c:pt>
                <c:pt idx="17">
                  <c:v>0.29971331769611997</c:v>
                </c:pt>
                <c:pt idx="18">
                  <c:v>5.1968299337404003E-2</c:v>
                </c:pt>
                <c:pt idx="19">
                  <c:v>5.1941306323853999E-2</c:v>
                </c:pt>
                <c:pt idx="20">
                  <c:v>5.1914341336793998E-2</c:v>
                </c:pt>
                <c:pt idx="21">
                  <c:v>0.14269036191465001</c:v>
                </c:pt>
                <c:pt idx="22">
                  <c:v>0</c:v>
                </c:pt>
                <c:pt idx="23">
                  <c:v>1.2953367875648001E-2</c:v>
                </c:pt>
                <c:pt idx="24">
                  <c:v>0.29788887449812002</c:v>
                </c:pt>
                <c:pt idx="25">
                  <c:v>0.29700413223139999</c:v>
                </c:pt>
                <c:pt idx="26">
                  <c:v>0.25749967812539998</c:v>
                </c:pt>
                <c:pt idx="27">
                  <c:v>8.9893412097084999E-2</c:v>
                </c:pt>
                <c:pt idx="28">
                  <c:v>1.2830382345393999E-2</c:v>
                </c:pt>
                <c:pt idx="29">
                  <c:v>0</c:v>
                </c:pt>
                <c:pt idx="30">
                  <c:v>3.8486209108403002E-2</c:v>
                </c:pt>
                <c:pt idx="31">
                  <c:v>5.1295203898434998E-2</c:v>
                </c:pt>
                <c:pt idx="32">
                  <c:v>-5.1268905408869997E-2</c:v>
                </c:pt>
                <c:pt idx="33">
                  <c:v>1.2823800974608999E-2</c:v>
                </c:pt>
                <c:pt idx="34">
                  <c:v>5.1288626747018999E-2</c:v>
                </c:pt>
                <c:pt idx="35">
                  <c:v>-1.2815583749839999E-2</c:v>
                </c:pt>
                <c:pt idx="36">
                  <c:v>-5.1268905408869997E-2</c:v>
                </c:pt>
                <c:pt idx="37">
                  <c:v>0</c:v>
                </c:pt>
                <c:pt idx="38">
                  <c:v>2.5647601949217998E-2</c:v>
                </c:pt>
                <c:pt idx="39">
                  <c:v>3.8461538461537999E-2</c:v>
                </c:pt>
                <c:pt idx="40">
                  <c:v>2.5631167499679999E-2</c:v>
                </c:pt>
                <c:pt idx="41">
                  <c:v>6.4061499039077999E-2</c:v>
                </c:pt>
                <c:pt idx="42">
                  <c:v>2.5608194622279E-2</c:v>
                </c:pt>
                <c:pt idx="43">
                  <c:v>3.8402457757295998E-2</c:v>
                </c:pt>
                <c:pt idx="44">
                  <c:v>0</c:v>
                </c:pt>
                <c:pt idx="45">
                  <c:v>1.2795905310301E-2</c:v>
                </c:pt>
                <c:pt idx="46">
                  <c:v>0.20470829068577001</c:v>
                </c:pt>
                <c:pt idx="47">
                  <c:v>0.39581205311542</c:v>
                </c:pt>
                <c:pt idx="48">
                  <c:v>0.16533129848657999</c:v>
                </c:pt>
                <c:pt idx="49">
                  <c:v>0.21584560690706001</c:v>
                </c:pt>
                <c:pt idx="50">
                  <c:v>7.6016723679209003E-2</c:v>
                </c:pt>
                <c:pt idx="51">
                  <c:v>5.0639321433093E-2</c:v>
                </c:pt>
                <c:pt idx="52">
                  <c:v>3.7960268252561997E-2</c:v>
                </c:pt>
                <c:pt idx="53">
                  <c:v>5.0594485201113003E-2</c:v>
                </c:pt>
                <c:pt idx="54">
                  <c:v>0.18963337547407999</c:v>
                </c:pt>
                <c:pt idx="55">
                  <c:v>0.10094637223975</c:v>
                </c:pt>
                <c:pt idx="56">
                  <c:v>0.17647800327745</c:v>
                </c:pt>
                <c:pt idx="57">
                  <c:v>0.16358374229268999</c:v>
                </c:pt>
                <c:pt idx="58">
                  <c:v>8.7939698492461998E-2</c:v>
                </c:pt>
                <c:pt idx="59">
                  <c:v>8.7862432534204005E-2</c:v>
                </c:pt>
                <c:pt idx="60">
                  <c:v>0.40130423877602001</c:v>
                </c:pt>
                <c:pt idx="61">
                  <c:v>0.26230327254558999</c:v>
                </c:pt>
                <c:pt idx="62">
                  <c:v>0.23670113367385001</c:v>
                </c:pt>
                <c:pt idx="63">
                  <c:v>0.29828486204325</c:v>
                </c:pt>
                <c:pt idx="64">
                  <c:v>9.9132589838910004E-2</c:v>
                </c:pt>
                <c:pt idx="65">
                  <c:v>8.6655112651645994E-2</c:v>
                </c:pt>
                <c:pt idx="66">
                  <c:v>6.1842918985775999E-2</c:v>
                </c:pt>
                <c:pt idx="67">
                  <c:v>0.16069221260816</c:v>
                </c:pt>
                <c:pt idx="68">
                  <c:v>3.7023324694557998E-2</c:v>
                </c:pt>
                <c:pt idx="69">
                  <c:v>-3.7009622501849998E-2</c:v>
                </c:pt>
                <c:pt idx="70">
                  <c:v>7.4046649389114996E-2</c:v>
                </c:pt>
                <c:pt idx="71">
                  <c:v>4.9327907263533997E-2</c:v>
                </c:pt>
                <c:pt idx="72">
                  <c:v>7.3955380253913003E-2</c:v>
                </c:pt>
                <c:pt idx="73">
                  <c:v>-1.2316787781747E-2</c:v>
                </c:pt>
                <c:pt idx="74">
                  <c:v>1.2318305001232E-2</c:v>
                </c:pt>
                <c:pt idx="75">
                  <c:v>2.4633575563493E-2</c:v>
                </c:pt>
                <c:pt idx="76">
                  <c:v>2.4627508927472001E-2</c:v>
                </c:pt>
                <c:pt idx="77">
                  <c:v>1.2310722639419E-2</c:v>
                </c:pt>
                <c:pt idx="78">
                  <c:v>9.8473658296406003E-2</c:v>
                </c:pt>
                <c:pt idx="79">
                  <c:v>4.9188391539596997E-2</c:v>
                </c:pt>
                <c:pt idx="80">
                  <c:v>2.4582104228122001E-2</c:v>
                </c:pt>
                <c:pt idx="81">
                  <c:v>-1.2288031457360999E-2</c:v>
                </c:pt>
                <c:pt idx="82">
                  <c:v>0.12289541600098</c:v>
                </c:pt>
                <c:pt idx="83">
                  <c:v>0.11047011169756001</c:v>
                </c:pt>
                <c:pt idx="84">
                  <c:v>4.9043648847474003E-2</c:v>
                </c:pt>
                <c:pt idx="85">
                  <c:v>2.4509803921568998E-2</c:v>
                </c:pt>
                <c:pt idx="86">
                  <c:v>3.6755697133056001E-2</c:v>
                </c:pt>
                <c:pt idx="87">
                  <c:v>0</c:v>
                </c:pt>
                <c:pt idx="88">
                  <c:v>3.6742192284140003E-2</c:v>
                </c:pt>
                <c:pt idx="89">
                  <c:v>-1.2242899118510999E-2</c:v>
                </c:pt>
                <c:pt idx="90">
                  <c:v>0</c:v>
                </c:pt>
                <c:pt idx="91">
                  <c:v>-2.4488796375658001E-2</c:v>
                </c:pt>
                <c:pt idx="92">
                  <c:v>1.2247397428047001E-2</c:v>
                </c:pt>
                <c:pt idx="93">
                  <c:v>1.2245897624296001E-2</c:v>
                </c:pt>
                <c:pt idx="94">
                  <c:v>3.6733194563486997E-2</c:v>
                </c:pt>
                <c:pt idx="95">
                  <c:v>6.1199510403917003E-2</c:v>
                </c:pt>
                <c:pt idx="96">
                  <c:v>6.1162079510703002E-2</c:v>
                </c:pt>
                <c:pt idx="97">
                  <c:v>6.1124694376527997E-2</c:v>
                </c:pt>
                <c:pt idx="98">
                  <c:v>0.14660965180207999</c:v>
                </c:pt>
                <c:pt idx="99">
                  <c:v>8.5397096498719002E-2</c:v>
                </c:pt>
                <c:pt idx="100">
                  <c:v>0.12189176011702001</c:v>
                </c:pt>
                <c:pt idx="101">
                  <c:v>6.0871682493303998E-2</c:v>
                </c:pt>
                <c:pt idx="102">
                  <c:v>3.6500790850468E-2</c:v>
                </c:pt>
                <c:pt idx="103">
                  <c:v>0</c:v>
                </c:pt>
                <c:pt idx="104">
                  <c:v>3.6487472634396001E-2</c:v>
                </c:pt>
                <c:pt idx="105">
                  <c:v>0</c:v>
                </c:pt>
                <c:pt idx="106">
                  <c:v>7.2948328267477006E-2</c:v>
                </c:pt>
                <c:pt idx="107">
                  <c:v>6.0745960393634002E-2</c:v>
                </c:pt>
                <c:pt idx="108">
                  <c:v>3.6425449247206997E-2</c:v>
                </c:pt>
                <c:pt idx="109">
                  <c:v>-1.2137395314965001E-2</c:v>
                </c:pt>
                <c:pt idx="110">
                  <c:v>0</c:v>
                </c:pt>
                <c:pt idx="111">
                  <c:v>0.12138868657441</c:v>
                </c:pt>
                <c:pt idx="112">
                  <c:v>1.2124151309408001E-2</c:v>
                </c:pt>
                <c:pt idx="113">
                  <c:v>6.0613407685780003E-2</c:v>
                </c:pt>
                <c:pt idx="114">
                  <c:v>0.13326871819724001</c:v>
                </c:pt>
                <c:pt idx="115">
                  <c:v>0</c:v>
                </c:pt>
                <c:pt idx="116">
                  <c:v>1.2099213551119E-2</c:v>
                </c:pt>
                <c:pt idx="117">
                  <c:v>2.4195499637068001E-2</c:v>
                </c:pt>
                <c:pt idx="118">
                  <c:v>-1.2094823415578E-2</c:v>
                </c:pt>
                <c:pt idx="119">
                  <c:v>0</c:v>
                </c:pt>
                <c:pt idx="120">
                  <c:v>1.2096286440062999E-2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-1.2094823415578E-2</c:v>
                </c:pt>
                <c:pt idx="126">
                  <c:v>4.8385145760251998E-2</c:v>
                </c:pt>
                <c:pt idx="127">
                  <c:v>9.6723491718051002E-2</c:v>
                </c:pt>
                <c:pt idx="128">
                  <c:v>1.2078753472642E-2</c:v>
                </c:pt>
                <c:pt idx="129">
                  <c:v>0</c:v>
                </c:pt>
                <c:pt idx="130">
                  <c:v>2.4154589371980999E-2</c:v>
                </c:pt>
                <c:pt idx="131">
                  <c:v>0</c:v>
                </c:pt>
                <c:pt idx="132">
                  <c:v>1.2074378169523999E-2</c:v>
                </c:pt>
                <c:pt idx="133">
                  <c:v>4.8291681757817E-2</c:v>
                </c:pt>
                <c:pt idx="134">
                  <c:v>3.6201279111862002E-2</c:v>
                </c:pt>
                <c:pt idx="135">
                  <c:v>2.4125452352231999E-2</c:v>
                </c:pt>
                <c:pt idx="136">
                  <c:v>1.2059816690786001E-2</c:v>
                </c:pt>
                <c:pt idx="137">
                  <c:v>7.2350174846255999E-2</c:v>
                </c:pt>
                <c:pt idx="138">
                  <c:v>1.2049644535485999E-2</c:v>
                </c:pt>
                <c:pt idx="139">
                  <c:v>1.2048192771084E-2</c:v>
                </c:pt>
                <c:pt idx="140">
                  <c:v>8.4327189495241997E-2</c:v>
                </c:pt>
                <c:pt idx="141">
                  <c:v>0.10832932113625</c:v>
                </c:pt>
                <c:pt idx="142">
                  <c:v>2.4047132379464001E-2</c:v>
                </c:pt>
                <c:pt idx="143">
                  <c:v>6.0103377809832999E-2</c:v>
                </c:pt>
                <c:pt idx="144">
                  <c:v>4.8053820278712002E-2</c:v>
                </c:pt>
                <c:pt idx="145">
                  <c:v>0.48030739673390999</c:v>
                </c:pt>
                <c:pt idx="146">
                  <c:v>9.5602294455067002E-2</c:v>
                </c:pt>
                <c:pt idx="147">
                  <c:v>3.5816618911174998E-2</c:v>
                </c:pt>
                <c:pt idx="148">
                  <c:v>7.1607590404583005E-2</c:v>
                </c:pt>
                <c:pt idx="149">
                  <c:v>3.5778175313058998E-2</c:v>
                </c:pt>
                <c:pt idx="150">
                  <c:v>5.9608965188363998E-2</c:v>
                </c:pt>
                <c:pt idx="151">
                  <c:v>0.21446443464792</c:v>
                </c:pt>
                <c:pt idx="152">
                  <c:v>0.83224349066698</c:v>
                </c:pt>
                <c:pt idx="153">
                  <c:v>0.35373187124159999</c:v>
                </c:pt>
                <c:pt idx="154">
                  <c:v>0.12924450710845001</c:v>
                </c:pt>
                <c:pt idx="155">
                  <c:v>9.3874677305797002E-2</c:v>
                </c:pt>
                <c:pt idx="156">
                  <c:v>3.5169988276670998E-2</c:v>
                </c:pt>
                <c:pt idx="157">
                  <c:v>-1.1719207781553999E-2</c:v>
                </c:pt>
                <c:pt idx="158">
                  <c:v>-1.1720581340835E-2</c:v>
                </c:pt>
                <c:pt idx="159">
                  <c:v>7.0331731332786002E-2</c:v>
                </c:pt>
                <c:pt idx="160">
                  <c:v>1.1713716762328999E-2</c:v>
                </c:pt>
                <c:pt idx="161">
                  <c:v>7.0274068868587003E-2</c:v>
                </c:pt>
                <c:pt idx="162">
                  <c:v>4.6816479400748998E-2</c:v>
                </c:pt>
                <c:pt idx="163">
                  <c:v>7.0191857744501998E-2</c:v>
                </c:pt>
                <c:pt idx="164">
                  <c:v>0</c:v>
                </c:pt>
                <c:pt idx="165">
                  <c:v>3.5071311667056002E-2</c:v>
                </c:pt>
                <c:pt idx="166">
                  <c:v>3.5059016010284001E-2</c:v>
                </c:pt>
                <c:pt idx="167">
                  <c:v>4.6728971962617001E-2</c:v>
                </c:pt>
                <c:pt idx="168">
                  <c:v>2.3353573096684E-2</c:v>
                </c:pt>
                <c:pt idx="169">
                  <c:v>8.1718421667055993E-2</c:v>
                </c:pt>
                <c:pt idx="170">
                  <c:v>3.4993584509507E-2</c:v>
                </c:pt>
                <c:pt idx="171">
                  <c:v>2.3320895522387999E-2</c:v>
                </c:pt>
                <c:pt idx="172">
                  <c:v>4.6630916297505001E-2</c:v>
                </c:pt>
                <c:pt idx="173">
                  <c:v>0.12817525052435</c:v>
                </c:pt>
                <c:pt idx="174">
                  <c:v>8.1461654835330993E-2</c:v>
                </c:pt>
                <c:pt idx="175">
                  <c:v>3.4883720930233002E-2</c:v>
                </c:pt>
                <c:pt idx="176">
                  <c:v>0</c:v>
                </c:pt>
                <c:pt idx="177">
                  <c:v>3.4871556433801999E-2</c:v>
                </c:pt>
                <c:pt idx="178">
                  <c:v>1.1619800139438001E-2</c:v>
                </c:pt>
                <c:pt idx="179">
                  <c:v>2.3236900197514E-2</c:v>
                </c:pt>
                <c:pt idx="180">
                  <c:v>0</c:v>
                </c:pt>
                <c:pt idx="181">
                  <c:v>4.6463003833197999E-2</c:v>
                </c:pt>
                <c:pt idx="182">
                  <c:v>3.4831069313827998E-2</c:v>
                </c:pt>
                <c:pt idx="183">
                  <c:v>-1.1606313834726E-2</c:v>
                </c:pt>
                <c:pt idx="184">
                  <c:v>-1.1607661056297E-2</c:v>
                </c:pt>
                <c:pt idx="185">
                  <c:v>2.3218017181333001E-2</c:v>
                </c:pt>
                <c:pt idx="186">
                  <c:v>2.3212627669452E-2</c:v>
                </c:pt>
                <c:pt idx="187">
                  <c:v>3.4810860988627998E-2</c:v>
                </c:pt>
                <c:pt idx="188">
                  <c:v>2.3199164830066E-2</c:v>
                </c:pt>
                <c:pt idx="189">
                  <c:v>8.1178244230545996E-2</c:v>
                </c:pt>
                <c:pt idx="190">
                  <c:v>2.3174971031286001E-2</c:v>
                </c:pt>
                <c:pt idx="191">
                  <c:v>0</c:v>
                </c:pt>
                <c:pt idx="192">
                  <c:v>1.1584800741427001E-2</c:v>
                </c:pt>
                <c:pt idx="193">
                  <c:v>1.1583458820804001E-2</c:v>
                </c:pt>
                <c:pt idx="194">
                  <c:v>1.1582117211026E-2</c:v>
                </c:pt>
                <c:pt idx="195">
                  <c:v>-1.1580775911986E-2</c:v>
                </c:pt>
                <c:pt idx="196">
                  <c:v>0</c:v>
                </c:pt>
                <c:pt idx="197">
                  <c:v>0</c:v>
                </c:pt>
                <c:pt idx="198">
                  <c:v>-1.1582117211026E-2</c:v>
                </c:pt>
                <c:pt idx="199">
                  <c:v>1.1583458820804001E-2</c:v>
                </c:pt>
                <c:pt idx="200">
                  <c:v>1.1582117211026E-2</c:v>
                </c:pt>
                <c:pt idx="201">
                  <c:v>4.6323103647944001E-2</c:v>
                </c:pt>
                <c:pt idx="202">
                  <c:v>0</c:v>
                </c:pt>
                <c:pt idx="203">
                  <c:v>2.3150827642088E-2</c:v>
                </c:pt>
                <c:pt idx="204">
                  <c:v>-2.3145469274389999E-2</c:v>
                </c:pt>
                <c:pt idx="205">
                  <c:v>0</c:v>
                </c:pt>
                <c:pt idx="206">
                  <c:v>0</c:v>
                </c:pt>
                <c:pt idx="207">
                  <c:v>-3.4726241463132003E-2</c:v>
                </c:pt>
                <c:pt idx="208">
                  <c:v>5.7897174617879001E-2</c:v>
                </c:pt>
                <c:pt idx="209">
                  <c:v>6.9436407823168997E-2</c:v>
                </c:pt>
                <c:pt idx="210">
                  <c:v>0</c:v>
                </c:pt>
                <c:pt idx="211">
                  <c:v>2.3129409043598999E-2</c:v>
                </c:pt>
                <c:pt idx="212">
                  <c:v>-1.1562030292519E-2</c:v>
                </c:pt>
                <c:pt idx="213">
                  <c:v>4.6253469010175997E-2</c:v>
                </c:pt>
                <c:pt idx="214">
                  <c:v>1.1558021266759E-2</c:v>
                </c:pt>
                <c:pt idx="215">
                  <c:v>1.1556685542585999E-2</c:v>
                </c:pt>
                <c:pt idx="216">
                  <c:v>4.6221400508434998E-2</c:v>
                </c:pt>
                <c:pt idx="217">
                  <c:v>4.6200046200046002E-2</c:v>
                </c:pt>
                <c:pt idx="218">
                  <c:v>0</c:v>
                </c:pt>
                <c:pt idx="219">
                  <c:v>5.7723389517432E-2</c:v>
                </c:pt>
                <c:pt idx="220">
                  <c:v>4.6152071074188998E-2</c:v>
                </c:pt>
                <c:pt idx="221">
                  <c:v>1.1532695190865999E-2</c:v>
                </c:pt>
                <c:pt idx="222">
                  <c:v>1.1531365313652999E-2</c:v>
                </c:pt>
                <c:pt idx="223">
                  <c:v>-2.3060071486222002E-2</c:v>
                </c:pt>
                <c:pt idx="224">
                  <c:v>0</c:v>
                </c:pt>
                <c:pt idx="225">
                  <c:v>6.9196171145196994E-2</c:v>
                </c:pt>
                <c:pt idx="226">
                  <c:v>8.0673043678691006E-2</c:v>
                </c:pt>
                <c:pt idx="227">
                  <c:v>1.1515430677107001E-2</c:v>
                </c:pt>
                <c:pt idx="228">
                  <c:v>3.4542314335059998E-2</c:v>
                </c:pt>
                <c:pt idx="229">
                  <c:v>0.12661141804788001</c:v>
                </c:pt>
                <c:pt idx="230">
                  <c:v>6.8973445223589003E-2</c:v>
                </c:pt>
                <c:pt idx="231">
                  <c:v>3.4462952326248998E-2</c:v>
                </c:pt>
                <c:pt idx="232">
                  <c:v>5.7418465778593997E-2</c:v>
                </c:pt>
                <c:pt idx="233">
                  <c:v>3.4431309537472997E-2</c:v>
                </c:pt>
                <c:pt idx="234">
                  <c:v>2.2946305644790999E-2</c:v>
                </c:pt>
                <c:pt idx="235">
                  <c:v>3.4411562284927998E-2</c:v>
                </c:pt>
                <c:pt idx="236">
                  <c:v>-1.1466574934066999E-2</c:v>
                </c:pt>
                <c:pt idx="237">
                  <c:v>2.2935779816513999E-2</c:v>
                </c:pt>
                <c:pt idx="238">
                  <c:v>0</c:v>
                </c:pt>
                <c:pt idx="239">
                  <c:v>2.2930520522816002E-2</c:v>
                </c:pt>
                <c:pt idx="240">
                  <c:v>-1.1462631820266E-2</c:v>
                </c:pt>
                <c:pt idx="241">
                  <c:v>1.1463945890174999E-2</c:v>
                </c:pt>
                <c:pt idx="242">
                  <c:v>3.4387895460797999E-2</c:v>
                </c:pt>
                <c:pt idx="243">
                  <c:v>1.1458691417439999E-2</c:v>
                </c:pt>
                <c:pt idx="244">
                  <c:v>2.2914757103575E-2</c:v>
                </c:pt>
                <c:pt idx="245">
                  <c:v>-2.2909507445590001E-2</c:v>
                </c:pt>
                <c:pt idx="246">
                  <c:v>5.7286892758937003E-2</c:v>
                </c:pt>
                <c:pt idx="247">
                  <c:v>5.7254093667697001E-2</c:v>
                </c:pt>
                <c:pt idx="248">
                  <c:v>2.2888532845044999E-2</c:v>
                </c:pt>
                <c:pt idx="249">
                  <c:v>-1.1441647597254001E-2</c:v>
                </c:pt>
                <c:pt idx="250">
                  <c:v>0.10298661174047</c:v>
                </c:pt>
                <c:pt idx="251">
                  <c:v>0.10288065843621</c:v>
                </c:pt>
                <c:pt idx="252">
                  <c:v>3.4258307639602997E-2</c:v>
                </c:pt>
                <c:pt idx="253">
                  <c:v>-4.5662100456621002E-2</c:v>
                </c:pt>
                <c:pt idx="254">
                  <c:v>2.2841480127912001E-2</c:v>
                </c:pt>
                <c:pt idx="255">
                  <c:v>0</c:v>
                </c:pt>
                <c:pt idx="256">
                  <c:v>-1.1418131993605999E-2</c:v>
                </c:pt>
                <c:pt idx="257">
                  <c:v>1.1419435879868E-2</c:v>
                </c:pt>
                <c:pt idx="258">
                  <c:v>1.1418131993605999E-2</c:v>
                </c:pt>
                <c:pt idx="259">
                  <c:v>0</c:v>
                </c:pt>
                <c:pt idx="260">
                  <c:v>-3.4250485215207002E-2</c:v>
                </c:pt>
                <c:pt idx="261">
                  <c:v>1.1420740063956001E-2</c:v>
                </c:pt>
                <c:pt idx="262">
                  <c:v>5.7097179399337998E-2</c:v>
                </c:pt>
                <c:pt idx="263">
                  <c:v>-2.2825838849577999E-2</c:v>
                </c:pt>
                <c:pt idx="264">
                  <c:v>0</c:v>
                </c:pt>
                <c:pt idx="265">
                  <c:v>-1.1415525114155001E-2</c:v>
                </c:pt>
                <c:pt idx="266">
                  <c:v>-2.2833656810137999E-2</c:v>
                </c:pt>
                <c:pt idx="267">
                  <c:v>3.4258307639602997E-2</c:v>
                </c:pt>
                <c:pt idx="268">
                  <c:v>1.1415525114155001E-2</c:v>
                </c:pt>
                <c:pt idx="269">
                  <c:v>1.1414222120761999E-2</c:v>
                </c:pt>
                <c:pt idx="270">
                  <c:v>1.1412919424789E-2</c:v>
                </c:pt>
                <c:pt idx="271">
                  <c:v>4.5646468104529998E-2</c:v>
                </c:pt>
                <c:pt idx="272">
                  <c:v>1.1406410402646E-2</c:v>
                </c:pt>
                <c:pt idx="273">
                  <c:v>-1.1405109489050999E-2</c:v>
                </c:pt>
                <c:pt idx="274">
                  <c:v>1.1406410402646E-2</c:v>
                </c:pt>
                <c:pt idx="275">
                  <c:v>4.5620437956203998E-2</c:v>
                </c:pt>
                <c:pt idx="276">
                  <c:v>3.4199726402188997E-2</c:v>
                </c:pt>
                <c:pt idx="277">
                  <c:v>1.1396011396010999E-2</c:v>
                </c:pt>
                <c:pt idx="278">
                  <c:v>0.26207839562443003</c:v>
                </c:pt>
                <c:pt idx="279">
                  <c:v>7.9554494828958003E-2</c:v>
                </c:pt>
                <c:pt idx="280">
                  <c:v>3.4067681126505003E-2</c:v>
                </c:pt>
                <c:pt idx="281">
                  <c:v>4.5408105346803999E-2</c:v>
                </c:pt>
                <c:pt idx="282">
                  <c:v>3.4040621808692002E-2</c:v>
                </c:pt>
                <c:pt idx="283">
                  <c:v>0</c:v>
                </c:pt>
                <c:pt idx="284">
                  <c:v>3.4029038112523002E-2</c:v>
                </c:pt>
                <c:pt idx="285">
                  <c:v>-1.1339154099104E-2</c:v>
                </c:pt>
                <c:pt idx="286">
                  <c:v>-3.4021320027217E-2</c:v>
                </c:pt>
                <c:pt idx="287">
                  <c:v>-2.2688598979013E-2</c:v>
                </c:pt>
                <c:pt idx="288">
                  <c:v>-2.2693747872461E-2</c:v>
                </c:pt>
                <c:pt idx="289">
                  <c:v>0</c:v>
                </c:pt>
                <c:pt idx="290">
                  <c:v>4.5397798206787E-2</c:v>
                </c:pt>
                <c:pt idx="291">
                  <c:v>2.2688598979013E-2</c:v>
                </c:pt>
                <c:pt idx="292">
                  <c:v>-1.1341726210729E-2</c:v>
                </c:pt>
                <c:pt idx="293">
                  <c:v>1.1343012704174E-2</c:v>
                </c:pt>
                <c:pt idx="294">
                  <c:v>1.1341726210729E-2</c:v>
                </c:pt>
                <c:pt idx="295">
                  <c:v>0</c:v>
                </c:pt>
                <c:pt idx="296">
                  <c:v>2.2680880018145E-2</c:v>
                </c:pt>
                <c:pt idx="297">
                  <c:v>1.1337868480726E-2</c:v>
                </c:pt>
                <c:pt idx="298">
                  <c:v>3.4009749461512001E-2</c:v>
                </c:pt>
                <c:pt idx="299">
                  <c:v>1.5639165911151001</c:v>
                </c:pt>
                <c:pt idx="300">
                  <c:v>0.52443650970764999</c:v>
                </c:pt>
                <c:pt idx="301">
                  <c:v>4.4400044400043998E-2</c:v>
                </c:pt>
                <c:pt idx="302">
                  <c:v>1.1095084877399001E-2</c:v>
                </c:pt>
                <c:pt idx="303">
                  <c:v>2.2187708009763E-2</c:v>
                </c:pt>
                <c:pt idx="304">
                  <c:v>0</c:v>
                </c:pt>
                <c:pt idx="305">
                  <c:v>4.4365572315882999E-2</c:v>
                </c:pt>
                <c:pt idx="306">
                  <c:v>0.29933481152993002</c:v>
                </c:pt>
                <c:pt idx="307">
                  <c:v>0.16580081795070001</c:v>
                </c:pt>
                <c:pt idx="308">
                  <c:v>6.6210549547561004E-2</c:v>
                </c:pt>
                <c:pt idx="309">
                  <c:v>0.34186149095721002</c:v>
                </c:pt>
                <c:pt idx="310">
                  <c:v>7.6931530937466006E-2</c:v>
                </c:pt>
                <c:pt idx="311">
                  <c:v>2.1963540522732E-2</c:v>
                </c:pt>
                <c:pt idx="312">
                  <c:v>2.1958717610891999E-2</c:v>
                </c:pt>
                <c:pt idx="313">
                  <c:v>6.5861690450054994E-2</c:v>
                </c:pt>
                <c:pt idx="314">
                  <c:v>-1.0969723562965999E-2</c:v>
                </c:pt>
                <c:pt idx="315">
                  <c:v>2.1941854086670001E-2</c:v>
                </c:pt>
                <c:pt idx="316">
                  <c:v>3.2905561039815998E-2</c:v>
                </c:pt>
                <c:pt idx="317">
                  <c:v>3.2894736842104998E-2</c:v>
                </c:pt>
                <c:pt idx="318">
                  <c:v>4.3845226350981002E-2</c:v>
                </c:pt>
                <c:pt idx="319">
                  <c:v>6.5739016106059006E-2</c:v>
                </c:pt>
                <c:pt idx="320">
                  <c:v>5.4746523595752002E-2</c:v>
                </c:pt>
                <c:pt idx="321">
                  <c:v>7.6603195447581998E-2</c:v>
                </c:pt>
                <c:pt idx="322">
                  <c:v>0</c:v>
                </c:pt>
                <c:pt idx="323">
                  <c:v>-1.0934937124112001E-2</c:v>
                </c:pt>
                <c:pt idx="324">
                  <c:v>0</c:v>
                </c:pt>
                <c:pt idx="325">
                  <c:v>2.1872265966754002E-2</c:v>
                </c:pt>
                <c:pt idx="326">
                  <c:v>-1.093374152635E-2</c:v>
                </c:pt>
                <c:pt idx="327">
                  <c:v>-1.0934937124112001E-2</c:v>
                </c:pt>
                <c:pt idx="328">
                  <c:v>2.1872265966754002E-2</c:v>
                </c:pt>
                <c:pt idx="329">
                  <c:v>2.1867483052701E-2</c:v>
                </c:pt>
                <c:pt idx="330">
                  <c:v>3.2794053344993003E-2</c:v>
                </c:pt>
                <c:pt idx="331">
                  <c:v>9.8349907113976995E-2</c:v>
                </c:pt>
                <c:pt idx="332">
                  <c:v>1.0917030567686E-2</c:v>
                </c:pt>
                <c:pt idx="333">
                  <c:v>1.0915838882218001E-2</c:v>
                </c:pt>
                <c:pt idx="334">
                  <c:v>0.10914647456887</c:v>
                </c:pt>
                <c:pt idx="335">
                  <c:v>-1.0902747492368E-2</c:v>
                </c:pt>
                <c:pt idx="336">
                  <c:v>-3.2711808963036E-2</c:v>
                </c:pt>
                <c:pt idx="337">
                  <c:v>4.3630017452007001E-2</c:v>
                </c:pt>
                <c:pt idx="338">
                  <c:v>1.0902747492368E-2</c:v>
                </c:pt>
                <c:pt idx="339">
                  <c:v>0</c:v>
                </c:pt>
                <c:pt idx="340">
                  <c:v>-1.0901558922926E-2</c:v>
                </c:pt>
                <c:pt idx="341">
                  <c:v>0.21805494984736001</c:v>
                </c:pt>
                <c:pt idx="342">
                  <c:v>3.2637075718016002E-2</c:v>
                </c:pt>
                <c:pt idx="343">
                  <c:v>2.1750951604133002E-2</c:v>
                </c:pt>
                <c:pt idx="344">
                  <c:v>1.0873110796999E-2</c:v>
                </c:pt>
                <c:pt idx="345">
                  <c:v>-1.0871928680148E-2</c:v>
                </c:pt>
                <c:pt idx="346">
                  <c:v>-2.1746221593998E-2</c:v>
                </c:pt>
                <c:pt idx="347">
                  <c:v>2.1750951604133002E-2</c:v>
                </c:pt>
                <c:pt idx="348">
                  <c:v>0.27182776992497998</c:v>
                </c:pt>
                <c:pt idx="349">
                  <c:v>0.10843634786380001</c:v>
                </c:pt>
                <c:pt idx="350">
                  <c:v>1.0831889081456001E-2</c:v>
                </c:pt>
                <c:pt idx="351">
                  <c:v>3.2492147730965003E-2</c:v>
                </c:pt>
                <c:pt idx="352">
                  <c:v>-5.413598960589E-2</c:v>
                </c:pt>
                <c:pt idx="353">
                  <c:v>0</c:v>
                </c:pt>
                <c:pt idx="354">
                  <c:v>0</c:v>
                </c:pt>
                <c:pt idx="355">
                  <c:v>5.4165312533852997E-2</c:v>
                </c:pt>
                <c:pt idx="356">
                  <c:v>0</c:v>
                </c:pt>
                <c:pt idx="357">
                  <c:v>2.1654395842356001E-2</c:v>
                </c:pt>
                <c:pt idx="358">
                  <c:v>2.1649707728946001E-2</c:v>
                </c:pt>
                <c:pt idx="359">
                  <c:v>0</c:v>
                </c:pt>
                <c:pt idx="360">
                  <c:v>0</c:v>
                </c:pt>
                <c:pt idx="361">
                  <c:v>-1.0822510822511001E-2</c:v>
                </c:pt>
                <c:pt idx="362">
                  <c:v>8.6589457733521003E-2</c:v>
                </c:pt>
                <c:pt idx="363">
                  <c:v>7.5700227100681E-2</c:v>
                </c:pt>
                <c:pt idx="364">
                  <c:v>3.2418413658957999E-2</c:v>
                </c:pt>
                <c:pt idx="365">
                  <c:v>1.0802635843146001E-2</c:v>
                </c:pt>
                <c:pt idx="366">
                  <c:v>-1.0801468999784E-2</c:v>
                </c:pt>
                <c:pt idx="367">
                  <c:v>-1.0802635843146001E-2</c:v>
                </c:pt>
                <c:pt idx="368">
                  <c:v>-5.4019014693172003E-2</c:v>
                </c:pt>
                <c:pt idx="369">
                  <c:v>5.4048211004216001E-2</c:v>
                </c:pt>
                <c:pt idx="370">
                  <c:v>2.1607605877268999E-2</c:v>
                </c:pt>
                <c:pt idx="371">
                  <c:v>2.1602937999568E-2</c:v>
                </c:pt>
                <c:pt idx="372">
                  <c:v>2.1598272138228999E-2</c:v>
                </c:pt>
                <c:pt idx="373">
                  <c:v>1.0796804145972999E-2</c:v>
                </c:pt>
                <c:pt idx="374">
                  <c:v>-1.0795638562021001E-2</c:v>
                </c:pt>
                <c:pt idx="375">
                  <c:v>2.1593608291945999E-2</c:v>
                </c:pt>
                <c:pt idx="376">
                  <c:v>3.2383419689119002E-2</c:v>
                </c:pt>
                <c:pt idx="377">
                  <c:v>0</c:v>
                </c:pt>
                <c:pt idx="378">
                  <c:v>-1.0790978741771999E-2</c:v>
                </c:pt>
                <c:pt idx="379">
                  <c:v>2.1584286639326999E-2</c:v>
                </c:pt>
                <c:pt idx="380">
                  <c:v>9.7108329736729004E-2</c:v>
                </c:pt>
                <c:pt idx="381">
                  <c:v>2.1558693543171002E-2</c:v>
                </c:pt>
                <c:pt idx="382">
                  <c:v>1.0777023386141E-2</c:v>
                </c:pt>
                <c:pt idx="383">
                  <c:v>0.60344827586206995</c:v>
                </c:pt>
                <c:pt idx="384">
                  <c:v>0.21422450728362999</c:v>
                </c:pt>
                <c:pt idx="385">
                  <c:v>0.13894826849080999</c:v>
                </c:pt>
                <c:pt idx="386">
                  <c:v>1.0673497705197999E-2</c:v>
                </c:pt>
                <c:pt idx="387">
                  <c:v>5.3361792956243E-2</c:v>
                </c:pt>
                <c:pt idx="388">
                  <c:v>1.0666666666666999E-2</c:v>
                </c:pt>
                <c:pt idx="389">
                  <c:v>2.1331058020478001E-2</c:v>
                </c:pt>
                <c:pt idx="390">
                  <c:v>-2.1326508850501E-2</c:v>
                </c:pt>
                <c:pt idx="391">
                  <c:v>3.1996587030716998E-2</c:v>
                </c:pt>
                <c:pt idx="392">
                  <c:v>1.0662117496534999E-2</c:v>
                </c:pt>
                <c:pt idx="393">
                  <c:v>6.3965884861407002E-2</c:v>
                </c:pt>
                <c:pt idx="394">
                  <c:v>4.2616663115278001E-2</c:v>
                </c:pt>
                <c:pt idx="395">
                  <c:v>-3.1948881789136997E-2</c:v>
                </c:pt>
                <c:pt idx="396">
                  <c:v>0.58591669329924001</c:v>
                </c:pt>
                <c:pt idx="397">
                  <c:v>1.1120525312434</c:v>
                </c:pt>
                <c:pt idx="398">
                  <c:v>0.27233685974652</c:v>
                </c:pt>
                <c:pt idx="399">
                  <c:v>9.4014415543717006E-2</c:v>
                </c:pt>
                <c:pt idx="400">
                  <c:v>6.2617407639323996E-2</c:v>
                </c:pt>
                <c:pt idx="401">
                  <c:v>4.1718815185649002E-2</c:v>
                </c:pt>
                <c:pt idx="402">
                  <c:v>9.3828190158464997E-2</c:v>
                </c:pt>
                <c:pt idx="403">
                  <c:v>0.12498698052286</c:v>
                </c:pt>
                <c:pt idx="404">
                  <c:v>0.14563611775720001</c:v>
                </c:pt>
                <c:pt idx="405">
                  <c:v>0.32201101069908</c:v>
                </c:pt>
                <c:pt idx="406">
                  <c:v>0.77655829364258</c:v>
                </c:pt>
                <c:pt idx="407">
                  <c:v>0.78084865920066004</c:v>
                </c:pt>
                <c:pt idx="408">
                  <c:v>0.24467325925170999</c:v>
                </c:pt>
                <c:pt idx="409">
                  <c:v>0.12203803518763</c:v>
                </c:pt>
                <c:pt idx="410">
                  <c:v>2.0314880650076E-2</c:v>
                </c:pt>
                <c:pt idx="411">
                  <c:v>2.0310754544531E-2</c:v>
                </c:pt>
                <c:pt idx="412">
                  <c:v>5.0766575286830998E-2</c:v>
                </c:pt>
                <c:pt idx="413">
                  <c:v>5.0740815912319999E-2</c:v>
                </c:pt>
                <c:pt idx="414">
                  <c:v>1.0143016533117E-2</c:v>
                </c:pt>
                <c:pt idx="415">
                  <c:v>3.0425963488844E-2</c:v>
                </c:pt>
                <c:pt idx="416">
                  <c:v>3.0416708912096E-2</c:v>
                </c:pt>
                <c:pt idx="417">
                  <c:v>0</c:v>
                </c:pt>
                <c:pt idx="418">
                  <c:v>2.0271639975674001E-2</c:v>
                </c:pt>
                <c:pt idx="419">
                  <c:v>4.0535062829346998E-2</c:v>
                </c:pt>
                <c:pt idx="420">
                  <c:v>2.0259319286872E-2</c:v>
                </c:pt>
                <c:pt idx="421">
                  <c:v>2.0255215718047E-2</c:v>
                </c:pt>
                <c:pt idx="422">
                  <c:v>9.1130012150668002E-2</c:v>
                </c:pt>
                <c:pt idx="423">
                  <c:v>2.0232675771371E-2</c:v>
                </c:pt>
                <c:pt idx="424">
                  <c:v>1.0114291493881E-2</c:v>
                </c:pt>
                <c:pt idx="425">
                  <c:v>-1.0113268608414E-2</c:v>
                </c:pt>
                <c:pt idx="426">
                  <c:v>-4.0457165975522999E-2</c:v>
                </c:pt>
                <c:pt idx="427">
                  <c:v>0</c:v>
                </c:pt>
                <c:pt idx="428">
                  <c:v>-1.0118385105737E-2</c:v>
                </c:pt>
                <c:pt idx="429">
                  <c:v>3.0358227079538998E-2</c:v>
                </c:pt>
                <c:pt idx="430">
                  <c:v>7.0814365199798002E-2</c:v>
                </c:pt>
                <c:pt idx="431">
                  <c:v>0.47513141932875003</c:v>
                </c:pt>
                <c:pt idx="432">
                  <c:v>0.35214810343093</c:v>
                </c:pt>
                <c:pt idx="433">
                  <c:v>3.0078203328655E-2</c:v>
                </c:pt>
                <c:pt idx="434">
                  <c:v>3.0069159065851E-2</c:v>
                </c:pt>
                <c:pt idx="435">
                  <c:v>3.0060120240480999E-2</c:v>
                </c:pt>
                <c:pt idx="436">
                  <c:v>1.0017028949214E-2</c:v>
                </c:pt>
                <c:pt idx="437">
                  <c:v>3.0048076923077E-2</c:v>
                </c:pt>
                <c:pt idx="438">
                  <c:v>6.0078101531992001E-2</c:v>
                </c:pt>
                <c:pt idx="439">
                  <c:v>0.12008405884119</c:v>
                </c:pt>
                <c:pt idx="440">
                  <c:v>7.9960019990005002E-2</c:v>
                </c:pt>
                <c:pt idx="441">
                  <c:v>3.9948067512234002E-2</c:v>
                </c:pt>
                <c:pt idx="442">
                  <c:v>2.9949086552860001E-2</c:v>
                </c:pt>
                <c:pt idx="443">
                  <c:v>0</c:v>
                </c:pt>
                <c:pt idx="444">
                  <c:v>4.9900199600798001E-2</c:v>
                </c:pt>
                <c:pt idx="445">
                  <c:v>-2.9925187032419E-2</c:v>
                </c:pt>
                <c:pt idx="446">
                  <c:v>0.37916583516264002</c:v>
                </c:pt>
                <c:pt idx="447">
                  <c:v>0.11928429423459</c:v>
                </c:pt>
                <c:pt idx="448">
                  <c:v>2.9785544082605E-2</c:v>
                </c:pt>
                <c:pt idx="449">
                  <c:v>9.9255583126551007E-3</c:v>
                </c:pt>
                <c:pt idx="450">
                  <c:v>1.9849146486701E-2</c:v>
                </c:pt>
                <c:pt idx="451">
                  <c:v>2.9767811073625999E-2</c:v>
                </c:pt>
                <c:pt idx="452">
                  <c:v>5.9517904969745003E-2</c:v>
                </c:pt>
                <c:pt idx="453">
                  <c:v>0.86249628234360998</c:v>
                </c:pt>
                <c:pt idx="454">
                  <c:v>1.0025555337134</c:v>
                </c:pt>
                <c:pt idx="455">
                  <c:v>0.41845075905021001</c:v>
                </c:pt>
                <c:pt idx="456">
                  <c:v>0.18412636883419001</c:v>
                </c:pt>
                <c:pt idx="457">
                  <c:v>4.8365254401237998E-2</c:v>
                </c:pt>
                <c:pt idx="458">
                  <c:v>5.8010248477230998E-2</c:v>
                </c:pt>
                <c:pt idx="459">
                  <c:v>0.16426707894483</c:v>
                </c:pt>
                <c:pt idx="460">
                  <c:v>0.18329153000192999</c:v>
                </c:pt>
                <c:pt idx="461">
                  <c:v>1.9258545979778999E-2</c:v>
                </c:pt>
                <c:pt idx="462">
                  <c:v>7.7019351111967005E-2</c:v>
                </c:pt>
                <c:pt idx="463">
                  <c:v>9.6200096200095998E-3</c:v>
                </c:pt>
                <c:pt idx="464">
                  <c:v>4.8095421315891E-2</c:v>
                </c:pt>
                <c:pt idx="465">
                  <c:v>1.9228920296125E-2</c:v>
                </c:pt>
                <c:pt idx="466">
                  <c:v>0.38450446986446002</c:v>
                </c:pt>
                <c:pt idx="467">
                  <c:v>8.6182131571388002E-2</c:v>
                </c:pt>
                <c:pt idx="468">
                  <c:v>2.8702640642938999E-2</c:v>
                </c:pt>
                <c:pt idx="469">
                  <c:v>9.5648015303682003E-3</c:v>
                </c:pt>
                <c:pt idx="470">
                  <c:v>1.9127773527161E-2</c:v>
                </c:pt>
                <c:pt idx="471">
                  <c:v>2.8686173264487001E-2</c:v>
                </c:pt>
                <c:pt idx="472">
                  <c:v>9.5593155530063999E-3</c:v>
                </c:pt>
                <c:pt idx="473">
                  <c:v>4.7792009176065998E-2</c:v>
                </c:pt>
                <c:pt idx="474">
                  <c:v>6.6876851055699002E-2</c:v>
                </c:pt>
                <c:pt idx="475">
                  <c:v>9.5474508306282006E-3</c:v>
                </c:pt>
                <c:pt idx="476">
                  <c:v>6.6825775656324998E-2</c:v>
                </c:pt>
                <c:pt idx="477">
                  <c:v>2.8620492272467001E-2</c:v>
                </c:pt>
                <c:pt idx="478">
                  <c:v>1.9074868860277001E-2</c:v>
                </c:pt>
                <c:pt idx="479">
                  <c:v>5.7213693143891999E-2</c:v>
                </c:pt>
                <c:pt idx="480">
                  <c:v>1.9060325931572999E-2</c:v>
                </c:pt>
                <c:pt idx="481">
                  <c:v>1.9056693663649E-2</c:v>
                </c:pt>
                <c:pt idx="482">
                  <c:v>6.6685719729446993E-2</c:v>
                </c:pt>
                <c:pt idx="483">
                  <c:v>6.6641279512567E-2</c:v>
                </c:pt>
                <c:pt idx="484">
                  <c:v>5.7083055846256003E-2</c:v>
                </c:pt>
                <c:pt idx="485">
                  <c:v>9.5084149472283008E-3</c:v>
                </c:pt>
                <c:pt idx="486">
                  <c:v>7.6060087469101006E-2</c:v>
                </c:pt>
                <c:pt idx="487">
                  <c:v>-2.8500855025651001E-2</c:v>
                </c:pt>
                <c:pt idx="488">
                  <c:v>3.8011973771737997E-2</c:v>
                </c:pt>
                <c:pt idx="489">
                  <c:v>3.799753016054E-2</c:v>
                </c:pt>
                <c:pt idx="490">
                  <c:v>2.8487323141202E-2</c:v>
                </c:pt>
                <c:pt idx="491">
                  <c:v>9.4930700588570002E-3</c:v>
                </c:pt>
                <c:pt idx="492">
                  <c:v>9.4921689606075003E-3</c:v>
                </c:pt>
                <c:pt idx="493">
                  <c:v>9.4912680334093003E-3</c:v>
                </c:pt>
                <c:pt idx="494">
                  <c:v>1.8980734554427E-2</c:v>
                </c:pt>
                <c:pt idx="495">
                  <c:v>9.4885662776353994E-3</c:v>
                </c:pt>
                <c:pt idx="496">
                  <c:v>-9.4876660341556007E-3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9.4885662776353994E-3</c:v>
                </c:pt>
                <c:pt idx="501">
                  <c:v>9.4876660341556007E-3</c:v>
                </c:pt>
                <c:pt idx="502">
                  <c:v>0</c:v>
                </c:pt>
                <c:pt idx="503">
                  <c:v>-9.4867659614836994E-3</c:v>
                </c:pt>
                <c:pt idx="504">
                  <c:v>9.4876660341556007E-3</c:v>
                </c:pt>
                <c:pt idx="505">
                  <c:v>-3.7947063845934999E-2</c:v>
                </c:pt>
                <c:pt idx="506">
                  <c:v>1.8980734554427E-2</c:v>
                </c:pt>
                <c:pt idx="507">
                  <c:v>-9.4885662776353994E-3</c:v>
                </c:pt>
                <c:pt idx="508">
                  <c:v>-5.6936800151831002E-2</c:v>
                </c:pt>
                <c:pt idx="509">
                  <c:v>5.6969236612229003E-2</c:v>
                </c:pt>
                <c:pt idx="510">
                  <c:v>9.4894666919719001E-3</c:v>
                </c:pt>
                <c:pt idx="511">
                  <c:v>9.4885662776353994E-3</c:v>
                </c:pt>
                <c:pt idx="512">
                  <c:v>-1.8975332068311E-2</c:v>
                </c:pt>
                <c:pt idx="513">
                  <c:v>-1.8978933383944002E-2</c:v>
                </c:pt>
                <c:pt idx="514">
                  <c:v>1.8982536066818999E-2</c:v>
                </c:pt>
                <c:pt idx="515">
                  <c:v>2.8468400075916001E-2</c:v>
                </c:pt>
                <c:pt idx="516">
                  <c:v>2.6847547670998999</c:v>
                </c:pt>
                <c:pt idx="517">
                  <c:v>5.5986696230598998</c:v>
                </c:pt>
                <c:pt idx="518">
                  <c:v>3.3770778652667999</c:v>
                </c:pt>
                <c:pt idx="519">
                  <c:v>1.3371699390656999</c:v>
                </c:pt>
                <c:pt idx="520">
                  <c:v>0.25889427092033002</c:v>
                </c:pt>
                <c:pt idx="521">
                  <c:v>9.9958350687213995E-2</c:v>
                </c:pt>
                <c:pt idx="522">
                  <c:v>0.14978780061579</c:v>
                </c:pt>
                <c:pt idx="523">
                  <c:v>0.13294557540506999</c:v>
                </c:pt>
                <c:pt idx="524">
                  <c:v>1.6596133100986999E-2</c:v>
                </c:pt>
                <c:pt idx="525">
                  <c:v>4.9780137725048003E-2</c:v>
                </c:pt>
                <c:pt idx="526">
                  <c:v>0</c:v>
                </c:pt>
                <c:pt idx="527">
                  <c:v>-8.2925615722697008E-3</c:v>
                </c:pt>
                <c:pt idx="528">
                  <c:v>3.3172997180294997E-2</c:v>
                </c:pt>
                <c:pt idx="529">
                  <c:v>8.2904990880451005E-3</c:v>
                </c:pt>
                <c:pt idx="530">
                  <c:v>4.1449059106358002E-2</c:v>
                </c:pt>
                <c:pt idx="531">
                  <c:v>5.8004640371230001E-2</c:v>
                </c:pt>
                <c:pt idx="532">
                  <c:v>0.11594202898551</c:v>
                </c:pt>
                <c:pt idx="533">
                  <c:v>1.6543965588552E-2</c:v>
                </c:pt>
                <c:pt idx="534">
                  <c:v>4.1353072533289001E-2</c:v>
                </c:pt>
                <c:pt idx="535">
                  <c:v>8.2671957671957997E-3</c:v>
                </c:pt>
                <c:pt idx="536">
                  <c:v>2.4799537075307999E-2</c:v>
                </c:pt>
                <c:pt idx="537">
                  <c:v>2.4793388429752001E-2</c:v>
                </c:pt>
                <c:pt idx="538">
                  <c:v>0</c:v>
                </c:pt>
                <c:pt idx="539">
                  <c:v>1.6524828554904E-2</c:v>
                </c:pt>
                <c:pt idx="540">
                  <c:v>0</c:v>
                </c:pt>
                <c:pt idx="541">
                  <c:v>8.2610491532424998E-3</c:v>
                </c:pt>
                <c:pt idx="542">
                  <c:v>-1.6520733520568001E-2</c:v>
                </c:pt>
                <c:pt idx="543">
                  <c:v>-1.6523463317911002E-2</c:v>
                </c:pt>
                <c:pt idx="544">
                  <c:v>0</c:v>
                </c:pt>
                <c:pt idx="545">
                  <c:v>8.2630970087589004E-3</c:v>
                </c:pt>
                <c:pt idx="546">
                  <c:v>0</c:v>
                </c:pt>
                <c:pt idx="547">
                  <c:v>1.6524828554904E-2</c:v>
                </c:pt>
                <c:pt idx="548">
                  <c:v>0.2147872779843</c:v>
                </c:pt>
                <c:pt idx="549">
                  <c:v>4.9460061000742003E-2</c:v>
                </c:pt>
                <c:pt idx="550">
                  <c:v>0.11534975694158001</c:v>
                </c:pt>
                <c:pt idx="551">
                  <c:v>0.36211011439388002</c:v>
                </c:pt>
                <c:pt idx="552">
                  <c:v>3.2800328003279998E-2</c:v>
                </c:pt>
                <c:pt idx="553">
                  <c:v>4.0986966144765997E-2</c:v>
                </c:pt>
                <c:pt idx="554">
                  <c:v>3.2776138970828997E-2</c:v>
                </c:pt>
                <c:pt idx="555">
                  <c:v>1.6382699868937999E-2</c:v>
                </c:pt>
                <c:pt idx="556">
                  <c:v>1.6380016380015999E-2</c:v>
                </c:pt>
                <c:pt idx="557">
                  <c:v>8.1886668850310994E-3</c:v>
                </c:pt>
                <c:pt idx="558">
                  <c:v>4.9127978383689999E-2</c:v>
                </c:pt>
                <c:pt idx="559">
                  <c:v>3.2735903101726999E-2</c:v>
                </c:pt>
                <c:pt idx="560">
                  <c:v>2.4543892661376E-2</c:v>
                </c:pt>
                <c:pt idx="561">
                  <c:v>9.8151480451497006E-2</c:v>
                </c:pt>
                <c:pt idx="562">
                  <c:v>7.3541428337963996E-2</c:v>
                </c:pt>
                <c:pt idx="563">
                  <c:v>0.11431370947987</c:v>
                </c:pt>
                <c:pt idx="564">
                  <c:v>4.0779708017291E-2</c:v>
                </c:pt>
                <c:pt idx="565">
                  <c:v>0.13859448883091</c:v>
                </c:pt>
                <c:pt idx="566">
                  <c:v>6.5130668403483999E-2</c:v>
                </c:pt>
                <c:pt idx="567">
                  <c:v>4.0680172483931E-2</c:v>
                </c:pt>
                <c:pt idx="568">
                  <c:v>1.6265452179571E-2</c:v>
                </c:pt>
                <c:pt idx="569">
                  <c:v>-8.1314034802407002E-3</c:v>
                </c:pt>
                <c:pt idx="570">
                  <c:v>8.1320647312352994E-3</c:v>
                </c:pt>
                <c:pt idx="571">
                  <c:v>-8.1314034802407002E-3</c:v>
                </c:pt>
                <c:pt idx="572">
                  <c:v>2.4396194193705999E-2</c:v>
                </c:pt>
                <c:pt idx="573">
                  <c:v>8.1300813008130003E-3</c:v>
                </c:pt>
                <c:pt idx="574">
                  <c:v>2.4388261116981998E-2</c:v>
                </c:pt>
                <c:pt idx="575">
                  <c:v>1.6254876462939001E-2</c:v>
                </c:pt>
                <c:pt idx="576">
                  <c:v>2.4378352023403001E-2</c:v>
                </c:pt>
                <c:pt idx="577">
                  <c:v>3.2496547241856001E-2</c:v>
                </c:pt>
                <c:pt idx="578">
                  <c:v>1.6242995208316E-2</c:v>
                </c:pt>
                <c:pt idx="579">
                  <c:v>4.8721071863581003E-2</c:v>
                </c:pt>
                <c:pt idx="580">
                  <c:v>8.1162243324405005E-3</c:v>
                </c:pt>
                <c:pt idx="581">
                  <c:v>2.4346696964778002E-2</c:v>
                </c:pt>
                <c:pt idx="582">
                  <c:v>4.8681541582149997E-2</c:v>
                </c:pt>
                <c:pt idx="583">
                  <c:v>-8.1096423647716992E-3</c:v>
                </c:pt>
                <c:pt idx="584">
                  <c:v>1.6220600162206E-2</c:v>
                </c:pt>
                <c:pt idx="585">
                  <c:v>4.8653908530651997E-2</c:v>
                </c:pt>
                <c:pt idx="586">
                  <c:v>2.4315124007132E-2</c:v>
                </c:pt>
                <c:pt idx="587">
                  <c:v>-8.1030710639332006E-3</c:v>
                </c:pt>
                <c:pt idx="588">
                  <c:v>2.4311183144246001E-2</c:v>
                </c:pt>
                <c:pt idx="589">
                  <c:v>8.1017580815037002E-3</c:v>
                </c:pt>
                <c:pt idx="590">
                  <c:v>1.6202203499676E-2</c:v>
                </c:pt>
                <c:pt idx="591">
                  <c:v>8.0997894054755E-3</c:v>
                </c:pt>
                <c:pt idx="592">
                  <c:v>-8.0991333927269999E-3</c:v>
                </c:pt>
                <c:pt idx="593">
                  <c:v>1.6199578810951E-2</c:v>
                </c:pt>
                <c:pt idx="594">
                  <c:v>8.0984774862326008E-3</c:v>
                </c:pt>
                <c:pt idx="595">
                  <c:v>0.11336950360353</c:v>
                </c:pt>
                <c:pt idx="596">
                  <c:v>5.6620561352423E-2</c:v>
                </c:pt>
                <c:pt idx="597">
                  <c:v>-2.4252223120453002E-2</c:v>
                </c:pt>
                <c:pt idx="598">
                  <c:v>8.0860354168350995E-3</c:v>
                </c:pt>
                <c:pt idx="599">
                  <c:v>0</c:v>
                </c:pt>
                <c:pt idx="600">
                  <c:v>8.8939197930142003E-2</c:v>
                </c:pt>
                <c:pt idx="601">
                  <c:v>-1.6156393892883002E-2</c:v>
                </c:pt>
                <c:pt idx="602">
                  <c:v>8.0795023026581994E-3</c:v>
                </c:pt>
                <c:pt idx="603">
                  <c:v>1.6157699143641999E-2</c:v>
                </c:pt>
                <c:pt idx="604">
                  <c:v>4.8465266558965998E-2</c:v>
                </c:pt>
                <c:pt idx="605">
                  <c:v>8.0736315194575008E-3</c:v>
                </c:pt>
                <c:pt idx="606">
                  <c:v>2.4218939210463E-2</c:v>
                </c:pt>
                <c:pt idx="607">
                  <c:v>8.0710250201775996E-2</c:v>
                </c:pt>
                <c:pt idx="608">
                  <c:v>0.70161290322581005</c:v>
                </c:pt>
                <c:pt idx="609">
                  <c:v>5.6058300632658001E-2</c:v>
                </c:pt>
                <c:pt idx="610">
                  <c:v>4.0019209220425997E-2</c:v>
                </c:pt>
                <c:pt idx="611">
                  <c:v>7.2005760460836996E-2</c:v>
                </c:pt>
                <c:pt idx="612">
                  <c:v>2.3984649824113E-2</c:v>
                </c:pt>
                <c:pt idx="613">
                  <c:v>1.5985932379506001E-2</c:v>
                </c:pt>
                <c:pt idx="614">
                  <c:v>7.1925197794294002E-2</c:v>
                </c:pt>
                <c:pt idx="615">
                  <c:v>7.9859447372624001E-2</c:v>
                </c:pt>
                <c:pt idx="616">
                  <c:v>3.9897861474624999E-2</c:v>
                </c:pt>
                <c:pt idx="617">
                  <c:v>7.9763898859376001E-2</c:v>
                </c:pt>
                <c:pt idx="618">
                  <c:v>1.5940065354268E-2</c:v>
                </c:pt>
                <c:pt idx="619">
                  <c:v>7.9687624511912997E-2</c:v>
                </c:pt>
                <c:pt idx="620">
                  <c:v>-7.9624173899195995E-3</c:v>
                </c:pt>
                <c:pt idx="621">
                  <c:v>-2.3889154323937001E-2</c:v>
                </c:pt>
                <c:pt idx="622">
                  <c:v>4.7789725209080001E-2</c:v>
                </c:pt>
                <c:pt idx="623">
                  <c:v>7.9611495900008006E-3</c:v>
                </c:pt>
                <c:pt idx="624">
                  <c:v>3.9802579207133003E-2</c:v>
                </c:pt>
                <c:pt idx="625">
                  <c:v>1.5914697222885001E-2</c:v>
                </c:pt>
                <c:pt idx="626">
                  <c:v>-1.5912164850027999E-2</c:v>
                </c:pt>
                <c:pt idx="627">
                  <c:v>1.5914697222885001E-2</c:v>
                </c:pt>
                <c:pt idx="628">
                  <c:v>0</c:v>
                </c:pt>
                <c:pt idx="629">
                  <c:v>-7.9560824250139005E-3</c:v>
                </c:pt>
                <c:pt idx="630">
                  <c:v>0</c:v>
                </c:pt>
                <c:pt idx="631">
                  <c:v>7.9567154678549003E-3</c:v>
                </c:pt>
                <c:pt idx="632">
                  <c:v>7.9560824250139005E-3</c:v>
                </c:pt>
                <c:pt idx="633">
                  <c:v>-7.9554494828957996E-3</c:v>
                </c:pt>
                <c:pt idx="634">
                  <c:v>0</c:v>
                </c:pt>
                <c:pt idx="635">
                  <c:v>3.1824329700055998E-2</c:v>
                </c:pt>
                <c:pt idx="636">
                  <c:v>3.1814205042552002E-2</c:v>
                </c:pt>
                <c:pt idx="637">
                  <c:v>3.1804086825157001E-2</c:v>
                </c:pt>
                <c:pt idx="638">
                  <c:v>5.5639456323026998E-2</c:v>
                </c:pt>
                <c:pt idx="639">
                  <c:v>2.3832221163012E-2</c:v>
                </c:pt>
                <c:pt idx="640">
                  <c:v>3.9710904614407003E-2</c:v>
                </c:pt>
                <c:pt idx="641">
                  <c:v>0</c:v>
                </c:pt>
                <c:pt idx="642">
                  <c:v>6.3512226103524999E-2</c:v>
                </c:pt>
                <c:pt idx="643">
                  <c:v>1.5867978419549001E-2</c:v>
                </c:pt>
                <c:pt idx="644">
                  <c:v>0.11899095668729</c:v>
                </c:pt>
                <c:pt idx="645">
                  <c:v>0.45162823864987001</c:v>
                </c:pt>
                <c:pt idx="646">
                  <c:v>0.19719198611767999</c:v>
                </c:pt>
                <c:pt idx="647">
                  <c:v>2.3616468550736E-2</c:v>
                </c:pt>
                <c:pt idx="648">
                  <c:v>7.8702974972454001E-2</c:v>
                </c:pt>
                <c:pt idx="649">
                  <c:v>2.3592324630387001E-2</c:v>
                </c:pt>
                <c:pt idx="650">
                  <c:v>4.7173519930812001E-2</c:v>
                </c:pt>
                <c:pt idx="651">
                  <c:v>0</c:v>
                </c:pt>
                <c:pt idx="652">
                  <c:v>3.1434184675835003E-2</c:v>
                </c:pt>
                <c:pt idx="653">
                  <c:v>8.6416843428391996E-2</c:v>
                </c:pt>
                <c:pt idx="654">
                  <c:v>1.5698587127158999E-2</c:v>
                </c:pt>
                <c:pt idx="655">
                  <c:v>0</c:v>
                </c:pt>
                <c:pt idx="656">
                  <c:v>7.8480615288023994E-3</c:v>
                </c:pt>
                <c:pt idx="657">
                  <c:v>7.8474456564388007E-3</c:v>
                </c:pt>
                <c:pt idx="658">
                  <c:v>1.5693659761456001E-2</c:v>
                </c:pt>
                <c:pt idx="659">
                  <c:v>1.5691197238349001E-2</c:v>
                </c:pt>
                <c:pt idx="660">
                  <c:v>3.9221838719799E-2</c:v>
                </c:pt>
                <c:pt idx="661">
                  <c:v>1.5682584489924E-2</c:v>
                </c:pt>
                <c:pt idx="662">
                  <c:v>0</c:v>
                </c:pt>
                <c:pt idx="663">
                  <c:v>5.4880439043512003E-2</c:v>
                </c:pt>
                <c:pt idx="664">
                  <c:v>3.1343049678733997E-2</c:v>
                </c:pt>
                <c:pt idx="665">
                  <c:v>4.6999843333855998E-2</c:v>
                </c:pt>
                <c:pt idx="666">
                  <c:v>3.1318509238959999E-2</c:v>
                </c:pt>
                <c:pt idx="667">
                  <c:v>8.6098935504069996E-2</c:v>
                </c:pt>
                <c:pt idx="668">
                  <c:v>0.13294752482991001</c:v>
                </c:pt>
                <c:pt idx="669">
                  <c:v>0.46079350203061997</c:v>
                </c:pt>
                <c:pt idx="670">
                  <c:v>0.24100132162015001</c:v>
                </c:pt>
                <c:pt idx="671">
                  <c:v>0.43431053203039999</c:v>
                </c:pt>
                <c:pt idx="672">
                  <c:v>0.73359073359073002</c:v>
                </c:pt>
                <c:pt idx="673">
                  <c:v>0.60559601379839001</c:v>
                </c:pt>
                <c:pt idx="674">
                  <c:v>0.80768058518744001</c:v>
                </c:pt>
                <c:pt idx="675">
                  <c:v>0.93726379440664997</c:v>
                </c:pt>
                <c:pt idx="676">
                  <c:v>0.90609555189456004</c:v>
                </c:pt>
                <c:pt idx="677">
                  <c:v>0.66048237476809002</c:v>
                </c:pt>
                <c:pt idx="678">
                  <c:v>0.56767915069301</c:v>
                </c:pt>
                <c:pt idx="679">
                  <c:v>0.77706912982918996</c:v>
                </c:pt>
                <c:pt idx="680">
                  <c:v>0.37826434858515001</c:v>
                </c:pt>
                <c:pt idx="681">
                  <c:v>0.42756721501557998</c:v>
                </c:pt>
                <c:pt idx="682">
                  <c:v>0.46904315196997998</c:v>
                </c:pt>
                <c:pt idx="683">
                  <c:v>0.32320620555914997</c:v>
                </c:pt>
                <c:pt idx="684">
                  <c:v>0.19329896907215999</c:v>
                </c:pt>
                <c:pt idx="685">
                  <c:v>8.5744908896034006E-2</c:v>
                </c:pt>
                <c:pt idx="686">
                  <c:v>0.11422859998572001</c:v>
                </c:pt>
                <c:pt idx="687">
                  <c:v>2.1393425087356002E-2</c:v>
                </c:pt>
                <c:pt idx="688">
                  <c:v>0</c:v>
                </c:pt>
                <c:pt idx="689">
                  <c:v>7.1296164266362004E-3</c:v>
                </c:pt>
                <c:pt idx="690">
                  <c:v>1.4258216297141E-2</c:v>
                </c:pt>
                <c:pt idx="691">
                  <c:v>7.1280918098225003E-3</c:v>
                </c:pt>
                <c:pt idx="692">
                  <c:v>1.4255167498218001E-2</c:v>
                </c:pt>
                <c:pt idx="693">
                  <c:v>2.8506271379704001E-2</c:v>
                </c:pt>
                <c:pt idx="694">
                  <c:v>2.1373610715304001E-2</c:v>
                </c:pt>
                <c:pt idx="695">
                  <c:v>3.5615072298596999E-2</c:v>
                </c:pt>
                <c:pt idx="696">
                  <c:v>4.2722870976929998E-2</c:v>
                </c:pt>
                <c:pt idx="697">
                  <c:v>-1.4234875444839999E-2</c:v>
                </c:pt>
                <c:pt idx="698">
                  <c:v>7.1184510250569002E-2</c:v>
                </c:pt>
                <c:pt idx="699">
                  <c:v>4.2680324370464998E-2</c:v>
                </c:pt>
                <c:pt idx="700">
                  <c:v>5.6882821387940999E-2</c:v>
                </c:pt>
                <c:pt idx="701">
                  <c:v>7.8169414440022997E-2</c:v>
                </c:pt>
                <c:pt idx="702">
                  <c:v>0.12781367606333999</c:v>
                </c:pt>
                <c:pt idx="703">
                  <c:v>0.10637543436636</c:v>
                </c:pt>
                <c:pt idx="704">
                  <c:v>2.1252479455937001E-2</c:v>
                </c:pt>
                <c:pt idx="705">
                  <c:v>2.8330618315745001E-2</c:v>
                </c:pt>
                <c:pt idx="706">
                  <c:v>4.9564540111874E-2</c:v>
                </c:pt>
                <c:pt idx="707">
                  <c:v>6.3694267515923997E-2</c:v>
                </c:pt>
                <c:pt idx="708">
                  <c:v>0.13438008345710001</c:v>
                </c:pt>
                <c:pt idx="709">
                  <c:v>5.6505156095494002E-2</c:v>
                </c:pt>
                <c:pt idx="710">
                  <c:v>7.7650712974728003E-2</c:v>
                </c:pt>
                <c:pt idx="711">
                  <c:v>9.1697820413345996E-2</c:v>
                </c:pt>
                <c:pt idx="712">
                  <c:v>7.7519379844961003E-2</c:v>
                </c:pt>
                <c:pt idx="713">
                  <c:v>4.9292303358918002E-2</c:v>
                </c:pt>
                <c:pt idx="714">
                  <c:v>0.1196509009009</c:v>
                </c:pt>
                <c:pt idx="715">
                  <c:v>5.6239015817223001E-2</c:v>
                </c:pt>
                <c:pt idx="716">
                  <c:v>4.2155553994239002E-2</c:v>
                </c:pt>
                <c:pt idx="717">
                  <c:v>4.2137790575181001E-2</c:v>
                </c:pt>
                <c:pt idx="718">
                  <c:v>7.0200070200070004E-3</c:v>
                </c:pt>
                <c:pt idx="719">
                  <c:v>2.1058542748841998E-2</c:v>
                </c:pt>
                <c:pt idx="720">
                  <c:v>3.5090181767142001E-2</c:v>
                </c:pt>
                <c:pt idx="721">
                  <c:v>8.4186894906692997E-2</c:v>
                </c:pt>
                <c:pt idx="722">
                  <c:v>7.0096733492218996E-2</c:v>
                </c:pt>
                <c:pt idx="723">
                  <c:v>6.3042869151023001E-2</c:v>
                </c:pt>
                <c:pt idx="724">
                  <c:v>3.5001750087504002E-2</c:v>
                </c:pt>
                <c:pt idx="725">
                  <c:v>6.9979006298110996E-3</c:v>
                </c:pt>
                <c:pt idx="726">
                  <c:v>-1.3994821915890999E-2</c:v>
                </c:pt>
                <c:pt idx="727">
                  <c:v>-6.9983903702148997E-3</c:v>
                </c:pt>
                <c:pt idx="728">
                  <c:v>-1.3997760358343001E-2</c:v>
                </c:pt>
                <c:pt idx="729">
                  <c:v>-3.4999300014E-2</c:v>
                </c:pt>
                <c:pt idx="730">
                  <c:v>-7.0023107625516003E-3</c:v>
                </c:pt>
                <c:pt idx="731">
                  <c:v>-7.0028011204482004E-3</c:v>
                </c:pt>
                <c:pt idx="732">
                  <c:v>-4.2019749282163003E-2</c:v>
                </c:pt>
                <c:pt idx="733">
                  <c:v>-7.0062355496392E-3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A47A-41CB-988F-79747FFF756A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Sheet1!$AD$2:$AD$735</c:f>
              <c:numCache>
                <c:formatCode>General</c:formatCode>
                <c:ptCount val="734"/>
                <c:pt idx="0">
                  <c:v>0.11310656845706001</c:v>
                </c:pt>
                <c:pt idx="1">
                  <c:v>0.39680352714245998</c:v>
                </c:pt>
                <c:pt idx="2">
                  <c:v>9.3319426908930997E-2</c:v>
                </c:pt>
                <c:pt idx="3">
                  <c:v>5.4842601733025999E-2</c:v>
                </c:pt>
                <c:pt idx="4">
                  <c:v>8.7700065775049005E-2</c:v>
                </c:pt>
                <c:pt idx="5">
                  <c:v>0</c:v>
                </c:pt>
                <c:pt idx="6">
                  <c:v>4.6549835706461998E-2</c:v>
                </c:pt>
                <c:pt idx="7">
                  <c:v>0.10126720858308</c:v>
                </c:pt>
                <c:pt idx="8">
                  <c:v>0.33083611308580002</c:v>
                </c:pt>
                <c:pt idx="9">
                  <c:v>0.23163918790026</c:v>
                </c:pt>
                <c:pt idx="10">
                  <c:v>0.10059815116911</c:v>
                </c:pt>
                <c:pt idx="11">
                  <c:v>0.10321318955917</c:v>
                </c:pt>
                <c:pt idx="12">
                  <c:v>0.14652014652015</c:v>
                </c:pt>
                <c:pt idx="13">
                  <c:v>0.10024655233141</c:v>
                </c:pt>
                <c:pt idx="14">
                  <c:v>5.9546364965084003E-2</c:v>
                </c:pt>
                <c:pt idx="15">
                  <c:v>0.21910841809132001</c:v>
                </c:pt>
                <c:pt idx="16">
                  <c:v>0.25911630543335001</c:v>
                </c:pt>
                <c:pt idx="17">
                  <c:v>0.12383900928793</c:v>
                </c:pt>
                <c:pt idx="18">
                  <c:v>6.9909386679572999E-2</c:v>
                </c:pt>
                <c:pt idx="19">
                  <c:v>0.11285165381412</c:v>
                </c:pt>
                <c:pt idx="20">
                  <c:v>0.17445449421615999</c:v>
                </c:pt>
                <c:pt idx="21">
                  <c:v>0.11788661451077</c:v>
                </c:pt>
                <c:pt idx="22">
                  <c:v>0.28366516805823</c:v>
                </c:pt>
                <c:pt idx="23">
                  <c:v>0.14409990927043001</c:v>
                </c:pt>
                <c:pt idx="24">
                  <c:v>6.6616926028565004E-2</c:v>
                </c:pt>
                <c:pt idx="25">
                  <c:v>7.9887092908689006E-2</c:v>
                </c:pt>
                <c:pt idx="26">
                  <c:v>0.10110954420882</c:v>
                </c:pt>
                <c:pt idx="27">
                  <c:v>7.1768427208208002E-2</c:v>
                </c:pt>
                <c:pt idx="28">
                  <c:v>3.4530386740331001E-2</c:v>
                </c:pt>
                <c:pt idx="29">
                  <c:v>0.20976607100183001</c:v>
                </c:pt>
                <c:pt idx="30">
                  <c:v>8.2140964493905996E-2</c:v>
                </c:pt>
                <c:pt idx="31">
                  <c:v>8.7368616134071E-2</c:v>
                </c:pt>
                <c:pt idx="32">
                  <c:v>6.0840122738335001E-2</c:v>
                </c:pt>
                <c:pt idx="33">
                  <c:v>4.4941443942158002E-2</c:v>
                </c:pt>
                <c:pt idx="34">
                  <c:v>2.6424268047775E-2</c:v>
                </c:pt>
                <c:pt idx="35">
                  <c:v>4.4909388703968003E-2</c:v>
                </c:pt>
                <c:pt idx="36">
                  <c:v>0.14522985925906001</c:v>
                </c:pt>
                <c:pt idx="37">
                  <c:v>0.20566366081316001</c:v>
                </c:pt>
                <c:pt idx="38">
                  <c:v>0.10525207872855</c:v>
                </c:pt>
                <c:pt idx="39">
                  <c:v>3.6799495321207E-2</c:v>
                </c:pt>
                <c:pt idx="40">
                  <c:v>9.1964895685532996E-2</c:v>
                </c:pt>
                <c:pt idx="41">
                  <c:v>6.5628855695272006E-2</c:v>
                </c:pt>
                <c:pt idx="42">
                  <c:v>4.9845217482554001E-2</c:v>
                </c:pt>
                <c:pt idx="43">
                  <c:v>0.36971969478458999</c:v>
                </c:pt>
                <c:pt idx="44">
                  <c:v>0.17242280160928</c:v>
                </c:pt>
                <c:pt idx="45">
                  <c:v>7.0415188817025007E-2</c:v>
                </c:pt>
                <c:pt idx="46">
                  <c:v>7.5577910401083997E-2</c:v>
                </c:pt>
                <c:pt idx="47">
                  <c:v>7.03125E-2</c:v>
                </c:pt>
                <c:pt idx="48">
                  <c:v>7.0263096260441998E-2</c:v>
                </c:pt>
                <c:pt idx="49">
                  <c:v>5.7211213397825998E-2</c:v>
                </c:pt>
                <c:pt idx="50">
                  <c:v>0.12475309283709</c:v>
                </c:pt>
                <c:pt idx="51">
                  <c:v>0.12459765341086</c:v>
                </c:pt>
                <c:pt idx="52">
                  <c:v>6.9998962978326001E-2</c:v>
                </c:pt>
                <c:pt idx="53">
                  <c:v>6.2177776626337E-2</c:v>
                </c:pt>
                <c:pt idx="54">
                  <c:v>3.3658700774150001E-2</c:v>
                </c:pt>
                <c:pt idx="55">
                  <c:v>6.4706491355213003E-2</c:v>
                </c:pt>
                <c:pt idx="56">
                  <c:v>8.2770750885906005E-2</c:v>
                </c:pt>
                <c:pt idx="57">
                  <c:v>0.21192463753134</c:v>
                </c:pt>
                <c:pt idx="58">
                  <c:v>0.19342359767892001</c:v>
                </c:pt>
                <c:pt idx="59">
                  <c:v>0.13899613899614</c:v>
                </c:pt>
                <c:pt idx="60">
                  <c:v>8.9965042155047997E-2</c:v>
                </c:pt>
                <c:pt idx="61">
                  <c:v>4.3658029225198E-2</c:v>
                </c:pt>
                <c:pt idx="62">
                  <c:v>0.50569873703666002</c:v>
                </c:pt>
                <c:pt idx="63">
                  <c:v>0.41120731489286</c:v>
                </c:pt>
                <c:pt idx="64">
                  <c:v>0.36882535483543</c:v>
                </c:pt>
                <c:pt idx="65">
                  <c:v>0.24329050406750999</c:v>
                </c:pt>
                <c:pt idx="66">
                  <c:v>8.3428138035646998E-2</c:v>
                </c:pt>
                <c:pt idx="67">
                  <c:v>2.5260179852481E-2</c:v>
                </c:pt>
                <c:pt idx="68">
                  <c:v>7.3236022021314004E-2</c:v>
                </c:pt>
                <c:pt idx="69">
                  <c:v>6.0564766447119001E-2</c:v>
                </c:pt>
                <c:pt idx="70">
                  <c:v>4.2874076315855998E-2</c:v>
                </c:pt>
                <c:pt idx="71">
                  <c:v>0.18906927498234999</c:v>
                </c:pt>
                <c:pt idx="72">
                  <c:v>0.13838915029061999</c:v>
                </c:pt>
                <c:pt idx="73">
                  <c:v>6.5329916076185005E-2</c:v>
                </c:pt>
                <c:pt idx="74">
                  <c:v>6.2776215347529002E-2</c:v>
                </c:pt>
                <c:pt idx="75">
                  <c:v>4.5170518708122998E-2</c:v>
                </c:pt>
                <c:pt idx="76">
                  <c:v>2.7591742543958998E-2</c:v>
                </c:pt>
                <c:pt idx="77">
                  <c:v>0.10281358142334</c:v>
                </c:pt>
                <c:pt idx="78">
                  <c:v>0.19539567624439</c:v>
                </c:pt>
                <c:pt idx="79">
                  <c:v>0.19751481361102</c:v>
                </c:pt>
                <c:pt idx="80">
                  <c:v>7.2362511228665993E-2</c:v>
                </c:pt>
                <c:pt idx="81">
                  <c:v>8.9764368532602001E-2</c:v>
                </c:pt>
                <c:pt idx="82">
                  <c:v>9.4666301287959997E-2</c:v>
                </c:pt>
                <c:pt idx="83">
                  <c:v>7.2177007889694E-2</c:v>
                </c:pt>
                <c:pt idx="84">
                  <c:v>6.4663748507759994E-2</c:v>
                </c:pt>
                <c:pt idx="85">
                  <c:v>0.25848784610031</c:v>
                </c:pt>
                <c:pt idx="86">
                  <c:v>0.17849174475679999</c:v>
                </c:pt>
                <c:pt idx="87">
                  <c:v>6.6815144766147E-2</c:v>
                </c:pt>
                <c:pt idx="88">
                  <c:v>5.6878601281004998E-2</c:v>
                </c:pt>
                <c:pt idx="89">
                  <c:v>8.1562036579337999E-2</c:v>
                </c:pt>
                <c:pt idx="90">
                  <c:v>4.6921690168671003E-2</c:v>
                </c:pt>
                <c:pt idx="91">
                  <c:v>4.1962875197472001E-2</c:v>
                </c:pt>
                <c:pt idx="92">
                  <c:v>4.6880011843370997E-2</c:v>
                </c:pt>
                <c:pt idx="93">
                  <c:v>3.6993193252441998E-2</c:v>
                </c:pt>
                <c:pt idx="94">
                  <c:v>1.7257106229815002E-2</c:v>
                </c:pt>
                <c:pt idx="95">
                  <c:v>4.6832634951935001E-2</c:v>
                </c:pt>
                <c:pt idx="96">
                  <c:v>2.4637216979970001E-2</c:v>
                </c:pt>
                <c:pt idx="97">
                  <c:v>2.2168033695411E-2</c:v>
                </c:pt>
                <c:pt idx="98">
                  <c:v>4.9251379038613E-2</c:v>
                </c:pt>
                <c:pt idx="99">
                  <c:v>2.2152210298315999E-2</c:v>
                </c:pt>
                <c:pt idx="100">
                  <c:v>1.7225681029603999E-2</c:v>
                </c:pt>
                <c:pt idx="101">
                  <c:v>4.9207755142209996E-3</c:v>
                </c:pt>
                <c:pt idx="102">
                  <c:v>2.4602666929095002E-3</c:v>
                </c:pt>
                <c:pt idx="103">
                  <c:v>1.2301030826382999E-2</c:v>
                </c:pt>
                <c:pt idx="104">
                  <c:v>7.3797107153400002E-3</c:v>
                </c:pt>
                <c:pt idx="105">
                  <c:v>1.7218054359856998E-2</c:v>
                </c:pt>
                <c:pt idx="106">
                  <c:v>1.4755791648221999E-2</c:v>
                </c:pt>
                <c:pt idx="107">
                  <c:v>1.9671486180781E-2</c:v>
                </c:pt>
                <c:pt idx="108">
                  <c:v>7.375356475563E-3</c:v>
                </c:pt>
                <c:pt idx="109">
                  <c:v>1.2291354261413E-2</c:v>
                </c:pt>
                <c:pt idx="110">
                  <c:v>-2.4579687346377001E-3</c:v>
                </c:pt>
                <c:pt idx="111">
                  <c:v>4.9160583044514997E-2</c:v>
                </c:pt>
                <c:pt idx="112">
                  <c:v>4.6679605925852997E-2</c:v>
                </c:pt>
                <c:pt idx="113">
                  <c:v>7.3670251952261999E-3</c:v>
                </c:pt>
                <c:pt idx="114">
                  <c:v>1.4732965009208E-2</c:v>
                </c:pt>
                <c:pt idx="115">
                  <c:v>2.4551324543958999E-2</c:v>
                </c:pt>
                <c:pt idx="116">
                  <c:v>-7.3635895044303996E-3</c:v>
                </c:pt>
                <c:pt idx="117">
                  <c:v>2.4547105896215002E-3</c:v>
                </c:pt>
                <c:pt idx="118">
                  <c:v>2.4546503350597998E-3</c:v>
                </c:pt>
                <c:pt idx="119">
                  <c:v>4.9091801669121004E-3</c:v>
                </c:pt>
                <c:pt idx="120">
                  <c:v>1.2272347945609E-2</c:v>
                </c:pt>
                <c:pt idx="121">
                  <c:v>7.3625052151079003E-3</c:v>
                </c:pt>
                <c:pt idx="122">
                  <c:v>1.7177914110428998E-2</c:v>
                </c:pt>
                <c:pt idx="123">
                  <c:v>3.6803493878352002E-2</c:v>
                </c:pt>
                <c:pt idx="124">
                  <c:v>2.2073972333955E-2</c:v>
                </c:pt>
                <c:pt idx="125">
                  <c:v>2.4521223118608999E-2</c:v>
                </c:pt>
                <c:pt idx="126">
                  <c:v>-2.4515211688853002E-3</c:v>
                </c:pt>
                <c:pt idx="127">
                  <c:v>0.17161068889434</c:v>
                </c:pt>
                <c:pt idx="128">
                  <c:v>0.1076847772883</c:v>
                </c:pt>
                <c:pt idx="129">
                  <c:v>2.9336984158029E-2</c:v>
                </c:pt>
                <c:pt idx="130">
                  <c:v>2.9328380095806E-2</c:v>
                </c:pt>
                <c:pt idx="131">
                  <c:v>3.9093041438624E-2</c:v>
                </c:pt>
                <c:pt idx="132">
                  <c:v>7.5713169206720998E-2</c:v>
                </c:pt>
                <c:pt idx="133">
                  <c:v>2.9286150091519001E-2</c:v>
                </c:pt>
                <c:pt idx="134">
                  <c:v>4.8795959694536997E-2</c:v>
                </c:pt>
                <c:pt idx="135">
                  <c:v>5.8526593020704003E-2</c:v>
                </c:pt>
                <c:pt idx="136">
                  <c:v>4.8743632862957003E-3</c:v>
                </c:pt>
                <c:pt idx="137">
                  <c:v>3.8993005629615003E-2</c:v>
                </c:pt>
                <c:pt idx="138">
                  <c:v>4.8722258763915997E-2</c:v>
                </c:pt>
                <c:pt idx="139">
                  <c:v>5.1133458326231E-2</c:v>
                </c:pt>
                <c:pt idx="140">
                  <c:v>3.8938914577756001E-2</c:v>
                </c:pt>
                <c:pt idx="141">
                  <c:v>0.19705152532476999</c:v>
                </c:pt>
                <c:pt idx="142">
                  <c:v>0.17724039138563</c:v>
                </c:pt>
                <c:pt idx="143">
                  <c:v>6.7862336403296003E-2</c:v>
                </c:pt>
                <c:pt idx="144">
                  <c:v>4.8440224762643001E-2</c:v>
                </c:pt>
                <c:pt idx="145">
                  <c:v>0.19850876343564999</c:v>
                </c:pt>
                <c:pt idx="146">
                  <c:v>6.7649190625755001E-2</c:v>
                </c:pt>
                <c:pt idx="147">
                  <c:v>7.0017866628035996E-2</c:v>
                </c:pt>
                <c:pt idx="148">
                  <c:v>0.23403382633242001</c:v>
                </c:pt>
                <c:pt idx="149">
                  <c:v>9.1469285576738002E-2</c:v>
                </c:pt>
                <c:pt idx="150">
                  <c:v>4.3287961137029998E-2</c:v>
                </c:pt>
                <c:pt idx="151">
                  <c:v>3.6057692307691999E-2</c:v>
                </c:pt>
                <c:pt idx="152">
                  <c:v>4.5656614201609998E-2</c:v>
                </c:pt>
                <c:pt idx="153">
                  <c:v>3.3626363068645998E-2</c:v>
                </c:pt>
                <c:pt idx="154">
                  <c:v>6.4829043411448004E-2</c:v>
                </c:pt>
                <c:pt idx="155">
                  <c:v>0.11037792441512</c:v>
                </c:pt>
                <c:pt idx="156">
                  <c:v>8.1493732173246E-2</c:v>
                </c:pt>
                <c:pt idx="157">
                  <c:v>4.5503532511076999E-2</c:v>
                </c:pt>
                <c:pt idx="158">
                  <c:v>1.67568343946E-2</c:v>
                </c:pt>
                <c:pt idx="159">
                  <c:v>7.1802972643066995E-2</c:v>
                </c:pt>
                <c:pt idx="160">
                  <c:v>0.37071584032909999</c:v>
                </c:pt>
                <c:pt idx="161">
                  <c:v>0.90072916170232997</c:v>
                </c:pt>
                <c:pt idx="162">
                  <c:v>0.16058945777441999</c:v>
                </c:pt>
                <c:pt idx="163">
                  <c:v>8.0165990757332994E-2</c:v>
                </c:pt>
                <c:pt idx="164">
                  <c:v>2.5915280591810998E-2</c:v>
                </c:pt>
                <c:pt idx="165">
                  <c:v>4.7106484207551001E-2</c:v>
                </c:pt>
                <c:pt idx="166">
                  <c:v>7.0626456670668997E-2</c:v>
                </c:pt>
                <c:pt idx="167">
                  <c:v>7.0576610911144005E-2</c:v>
                </c:pt>
                <c:pt idx="168">
                  <c:v>6.3474151914804003E-2</c:v>
                </c:pt>
                <c:pt idx="169">
                  <c:v>1.473075838737</c:v>
                </c:pt>
                <c:pt idx="170">
                  <c:v>1.3544488435091</c:v>
                </c:pt>
                <c:pt idx="171">
                  <c:v>0.30610380116959002</c:v>
                </c:pt>
                <c:pt idx="172">
                  <c:v>9.3372808016396996E-2</c:v>
                </c:pt>
                <c:pt idx="173">
                  <c:v>4.3229960637982998E-2</c:v>
                </c:pt>
                <c:pt idx="174">
                  <c:v>4.0937002501706003E-2</c:v>
                </c:pt>
                <c:pt idx="175">
                  <c:v>2.500682004183E-2</c:v>
                </c:pt>
                <c:pt idx="176">
                  <c:v>0.23636900838655001</c:v>
                </c:pt>
                <c:pt idx="177">
                  <c:v>0.11110355304628</c:v>
                </c:pt>
                <c:pt idx="178">
                  <c:v>4.9827867367276998E-2</c:v>
                </c:pt>
                <c:pt idx="179">
                  <c:v>2.9429075927016001E-2</c:v>
                </c:pt>
                <c:pt idx="180">
                  <c:v>4.7525290243737001E-2</c:v>
                </c:pt>
                <c:pt idx="181">
                  <c:v>3.6192544335867001E-2</c:v>
                </c:pt>
                <c:pt idx="182">
                  <c:v>7.6881331403763006E-2</c:v>
                </c:pt>
                <c:pt idx="183">
                  <c:v>0.51290162230557002</c:v>
                </c:pt>
                <c:pt idx="184">
                  <c:v>0.21355513094301001</c:v>
                </c:pt>
                <c:pt idx="185">
                  <c:v>5.3835800807536999E-2</c:v>
                </c:pt>
                <c:pt idx="186">
                  <c:v>6.7258541834813002E-2</c:v>
                </c:pt>
                <c:pt idx="187">
                  <c:v>7.6175113142447001E-2</c:v>
                </c:pt>
                <c:pt idx="188">
                  <c:v>8.7310826542491005E-2</c:v>
                </c:pt>
                <c:pt idx="189">
                  <c:v>3.5788578969736001E-2</c:v>
                </c:pt>
                <c:pt idx="190">
                  <c:v>0.21018268005276999</c:v>
                </c:pt>
                <c:pt idx="191">
                  <c:v>0.10487091951715</c:v>
                </c:pt>
                <c:pt idx="192">
                  <c:v>5.1266048502139998E-2</c:v>
                </c:pt>
                <c:pt idx="193">
                  <c:v>3.7872880789538002E-2</c:v>
                </c:pt>
                <c:pt idx="194">
                  <c:v>6.9036166043113995E-2</c:v>
                </c:pt>
                <c:pt idx="195">
                  <c:v>5.1185045065093998E-2</c:v>
                </c:pt>
                <c:pt idx="196">
                  <c:v>1.3345789403443E-2</c:v>
                </c:pt>
                <c:pt idx="197">
                  <c:v>0.13788808824838</c:v>
                </c:pt>
                <c:pt idx="198">
                  <c:v>9.5500377559632005E-2</c:v>
                </c:pt>
                <c:pt idx="199">
                  <c:v>5.5470500787681003E-2</c:v>
                </c:pt>
                <c:pt idx="200">
                  <c:v>4.8786978311970999E-2</c:v>
                </c:pt>
                <c:pt idx="201">
                  <c:v>8.6443833673197995E-2</c:v>
                </c:pt>
                <c:pt idx="202">
                  <c:v>9.7442143727162006E-2</c:v>
                </c:pt>
                <c:pt idx="203">
                  <c:v>9.5134848116109005E-2</c:v>
                </c:pt>
                <c:pt idx="204">
                  <c:v>0.21440254630653</c:v>
                </c:pt>
                <c:pt idx="205">
                  <c:v>9.2635479388606001E-2</c:v>
                </c:pt>
                <c:pt idx="206">
                  <c:v>3.30534805315E-2</c:v>
                </c:pt>
                <c:pt idx="207">
                  <c:v>3.0839721561370999E-2</c:v>
                </c:pt>
                <c:pt idx="208">
                  <c:v>6.3862585333627001E-2</c:v>
                </c:pt>
                <c:pt idx="209">
                  <c:v>5.9420321750039001E-2</c:v>
                </c:pt>
                <c:pt idx="210">
                  <c:v>6.3783926450534004E-2</c:v>
                </c:pt>
                <c:pt idx="211">
                  <c:v>0.20881415540168999</c:v>
                </c:pt>
                <c:pt idx="212">
                  <c:v>0.14696205308182</c:v>
                </c:pt>
                <c:pt idx="213">
                  <c:v>0.10075125391506</c:v>
                </c:pt>
                <c:pt idx="214">
                  <c:v>6.5641205172527001E-2</c:v>
                </c:pt>
                <c:pt idx="215">
                  <c:v>8.7464194345440005E-2</c:v>
                </c:pt>
                <c:pt idx="216">
                  <c:v>7.4279597142419995E-2</c:v>
                </c:pt>
                <c:pt idx="217">
                  <c:v>5.6759883860545E-2</c:v>
                </c:pt>
                <c:pt idx="218">
                  <c:v>0.12218270678331999</c:v>
                </c:pt>
                <c:pt idx="219">
                  <c:v>5.4479286975092002E-2</c:v>
                </c:pt>
                <c:pt idx="220">
                  <c:v>4.1381713638541998E-2</c:v>
                </c:pt>
                <c:pt idx="221">
                  <c:v>2.8302092177737E-2</c:v>
                </c:pt>
                <c:pt idx="222">
                  <c:v>3.4823488442954999E-2</c:v>
                </c:pt>
                <c:pt idx="223">
                  <c:v>5.0041338497019E-2</c:v>
                </c:pt>
                <c:pt idx="224">
                  <c:v>8.0461019897793001E-2</c:v>
                </c:pt>
                <c:pt idx="225">
                  <c:v>5.2148972230671997E-2</c:v>
                </c:pt>
                <c:pt idx="226">
                  <c:v>6.7323980367458999E-2</c:v>
                </c:pt>
                <c:pt idx="227">
                  <c:v>3.9065043297089999E-2</c:v>
                </c:pt>
                <c:pt idx="228">
                  <c:v>3.2541490400259998E-2</c:v>
                </c:pt>
                <c:pt idx="229">
                  <c:v>2.3855996530037001E-2</c:v>
                </c:pt>
                <c:pt idx="230">
                  <c:v>2.818672622016E-2</c:v>
                </c:pt>
                <c:pt idx="231">
                  <c:v>2.8178783543589998E-2</c:v>
                </c:pt>
                <c:pt idx="232">
                  <c:v>0.21669881032353</c:v>
                </c:pt>
                <c:pt idx="233">
                  <c:v>0.12541354033775001</c:v>
                </c:pt>
                <c:pt idx="234">
                  <c:v>3.4553503941259001E-2</c:v>
                </c:pt>
                <c:pt idx="235">
                  <c:v>3.2382720580298001E-2</c:v>
                </c:pt>
                <c:pt idx="236">
                  <c:v>5.8270027624309002E-2</c:v>
                </c:pt>
                <c:pt idx="237">
                  <c:v>6.0392985786078997E-2</c:v>
                </c:pt>
                <c:pt idx="238">
                  <c:v>6.8978896768770004E-2</c:v>
                </c:pt>
                <c:pt idx="239">
                  <c:v>0.28865002261810002</c:v>
                </c:pt>
                <c:pt idx="240">
                  <c:v>0.15894494920204999</c:v>
                </c:pt>
                <c:pt idx="241">
                  <c:v>8.1490853723917997E-2</c:v>
                </c:pt>
                <c:pt idx="242">
                  <c:v>4.4997750112494003E-2</c:v>
                </c:pt>
                <c:pt idx="243">
                  <c:v>2.784322124652E-2</c:v>
                </c:pt>
                <c:pt idx="244">
                  <c:v>6.2094512129842003E-2</c:v>
                </c:pt>
                <c:pt idx="245">
                  <c:v>7.0615424120516995E-2</c:v>
                </c:pt>
                <c:pt idx="246">
                  <c:v>0.28012402437721001</c:v>
                </c:pt>
                <c:pt idx="247">
                  <c:v>0.21963493688161001</c:v>
                </c:pt>
                <c:pt idx="248">
                  <c:v>2.7660162982191001E-2</c:v>
                </c:pt>
                <c:pt idx="249">
                  <c:v>6.5940610907852998E-2</c:v>
                </c:pt>
                <c:pt idx="250">
                  <c:v>3.6137151117062997E-2</c:v>
                </c:pt>
                <c:pt idx="251">
                  <c:v>5.0998725031873998E-2</c:v>
                </c:pt>
                <c:pt idx="252">
                  <c:v>4.6725002123863997E-2</c:v>
                </c:pt>
                <c:pt idx="253">
                  <c:v>0.26323610580392998</c:v>
                </c:pt>
                <c:pt idx="254">
                  <c:v>0.19055684946008999</c:v>
                </c:pt>
                <c:pt idx="255">
                  <c:v>5.2831783601014003E-2</c:v>
                </c:pt>
                <c:pt idx="256">
                  <c:v>5.7028197275318999E-2</c:v>
                </c:pt>
                <c:pt idx="257">
                  <c:v>2.5331419403867E-2</c:v>
                </c:pt>
                <c:pt idx="258">
                  <c:v>4.2208340368056999E-2</c:v>
                </c:pt>
                <c:pt idx="259">
                  <c:v>4.0081005822293E-2</c:v>
                </c:pt>
                <c:pt idx="260">
                  <c:v>0.31419353478270001</c:v>
                </c:pt>
                <c:pt idx="261">
                  <c:v>0.21441183889682999</c:v>
                </c:pt>
                <c:pt idx="262">
                  <c:v>6.0829802408021001E-2</c:v>
                </c:pt>
                <c:pt idx="263">
                  <c:v>0.11110412343039</c:v>
                </c:pt>
                <c:pt idx="264">
                  <c:v>4.8161487561772E-2</c:v>
                </c:pt>
                <c:pt idx="265">
                  <c:v>1.8836727432554001E-2</c:v>
                </c:pt>
                <c:pt idx="266">
                  <c:v>1.0462877709885E-2</c:v>
                </c:pt>
                <c:pt idx="267">
                  <c:v>4.1847132425251003E-2</c:v>
                </c:pt>
                <c:pt idx="268">
                  <c:v>6.0652960491916E-2</c:v>
                </c:pt>
                <c:pt idx="269">
                  <c:v>2.2992349818151001E-2</c:v>
                </c:pt>
                <c:pt idx="270">
                  <c:v>3.3435730257245999E-2</c:v>
                </c:pt>
                <c:pt idx="271">
                  <c:v>3.1335519856274002E-2</c:v>
                </c:pt>
                <c:pt idx="272">
                  <c:v>1.8795422270487E-2</c:v>
                </c:pt>
                <c:pt idx="273">
                  <c:v>3.1319817092267999E-2</c:v>
                </c:pt>
                <c:pt idx="274">
                  <c:v>1.6698672455539999E-2</c:v>
                </c:pt>
                <c:pt idx="275">
                  <c:v>2.0869855580598999E-2</c:v>
                </c:pt>
                <c:pt idx="276">
                  <c:v>1.0432750490339E-2</c:v>
                </c:pt>
                <c:pt idx="277">
                  <c:v>3.5467651415576999E-2</c:v>
                </c:pt>
                <c:pt idx="278">
                  <c:v>6.0482189038125002E-2</c:v>
                </c:pt>
                <c:pt idx="279">
                  <c:v>5.0023969818871999E-2</c:v>
                </c:pt>
                <c:pt idx="280">
                  <c:v>7.0831857669632001E-2</c:v>
                </c:pt>
                <c:pt idx="281">
                  <c:v>0.25189965650047003</c:v>
                </c:pt>
                <c:pt idx="282">
                  <c:v>0.12251848160146001</c:v>
                </c:pt>
                <c:pt idx="283">
                  <c:v>4.3554910297625003E-2</c:v>
                </c:pt>
                <c:pt idx="284">
                  <c:v>8.2925615722697008E-3</c:v>
                </c:pt>
                <c:pt idx="285">
                  <c:v>4.3532338308457999E-2</c:v>
                </c:pt>
                <c:pt idx="286">
                  <c:v>6.2161994156773002E-2</c:v>
                </c:pt>
                <c:pt idx="287">
                  <c:v>4.3486363918742998E-2</c:v>
                </c:pt>
                <c:pt idx="288">
                  <c:v>0.15524093392946001</c:v>
                </c:pt>
                <c:pt idx="289">
                  <c:v>0.11780023560047</c:v>
                </c:pt>
                <c:pt idx="290">
                  <c:v>5.3670217157956002E-2</c:v>
                </c:pt>
                <c:pt idx="291">
                  <c:v>4.1262636682483998E-2</c:v>
                </c:pt>
                <c:pt idx="292">
                  <c:v>4.5370179418436997E-2</c:v>
                </c:pt>
                <c:pt idx="293">
                  <c:v>5.1533641160950001E-2</c:v>
                </c:pt>
                <c:pt idx="294">
                  <c:v>3.7085110328202997E-2</c:v>
                </c:pt>
                <c:pt idx="295">
                  <c:v>0.11533312738132</c:v>
                </c:pt>
                <c:pt idx="296">
                  <c:v>0.12342885355167001</c:v>
                </c:pt>
                <c:pt idx="297">
                  <c:v>3.6983008362268997E-2</c:v>
                </c:pt>
                <c:pt idx="298">
                  <c:v>3.4915483990223997E-2</c:v>
                </c:pt>
                <c:pt idx="299">
                  <c:v>3.2850162197676003E-2</c:v>
                </c:pt>
                <c:pt idx="300">
                  <c:v>2.6681991708058E-2</c:v>
                </c:pt>
                <c:pt idx="301">
                  <c:v>2.6674874320304E-2</c:v>
                </c:pt>
                <c:pt idx="302">
                  <c:v>0.32821859358333</c:v>
                </c:pt>
                <c:pt idx="303">
                  <c:v>0.16970638750306999</c:v>
                </c:pt>
                <c:pt idx="304">
                  <c:v>7.1441693372251994E-2</c:v>
                </c:pt>
                <c:pt idx="305">
                  <c:v>3.0596010280259E-2</c:v>
                </c:pt>
                <c:pt idx="306">
                  <c:v>3.6703982382088003E-2</c:v>
                </c:pt>
                <c:pt idx="307">
                  <c:v>4.2805601418699997E-2</c:v>
                </c:pt>
                <c:pt idx="308">
                  <c:v>7.9462102689487002E-2</c:v>
                </c:pt>
                <c:pt idx="309">
                  <c:v>0.12825994014535999</c:v>
                </c:pt>
                <c:pt idx="310">
                  <c:v>0.10572973852221999</c:v>
                </c:pt>
                <c:pt idx="311">
                  <c:v>6.7026851362879003E-2</c:v>
                </c:pt>
                <c:pt idx="312">
                  <c:v>2.0297562262772E-2</c:v>
                </c:pt>
                <c:pt idx="313">
                  <c:v>6.2909673884367995E-2</c:v>
                </c:pt>
                <c:pt idx="314">
                  <c:v>5.8813985560153E-2</c:v>
                </c:pt>
                <c:pt idx="315">
                  <c:v>5.2698785901047998E-2</c:v>
                </c:pt>
                <c:pt idx="316">
                  <c:v>0.18029698357068999</c:v>
                </c:pt>
                <c:pt idx="317">
                  <c:v>0.1112189597994</c:v>
                </c:pt>
                <c:pt idx="318">
                  <c:v>2.6258912881006999E-2</c:v>
                </c:pt>
                <c:pt idx="319">
                  <c:v>6.2600969305331003E-2</c:v>
                </c:pt>
                <c:pt idx="320">
                  <c:v>6.0543682266755001E-2</c:v>
                </c:pt>
                <c:pt idx="321">
                  <c:v>5.0422540892681E-2</c:v>
                </c:pt>
                <c:pt idx="322">
                  <c:v>4.8381244204330001E-2</c:v>
                </c:pt>
                <c:pt idx="323">
                  <c:v>0.13499899254483</c:v>
                </c:pt>
                <c:pt idx="324">
                  <c:v>0.13481699096524999</c:v>
                </c:pt>
                <c:pt idx="325">
                  <c:v>4.4208664898320003E-2</c:v>
                </c:pt>
                <c:pt idx="326">
                  <c:v>3.8163339091310998E-2</c:v>
                </c:pt>
                <c:pt idx="327">
                  <c:v>3.0117458086537E-2</c:v>
                </c:pt>
                <c:pt idx="328">
                  <c:v>6.6238458450422005E-2</c:v>
                </c:pt>
                <c:pt idx="329">
                  <c:v>6.0176920145226999E-2</c:v>
                </c:pt>
                <c:pt idx="330">
                  <c:v>0.19645971573481999</c:v>
                </c:pt>
                <c:pt idx="331">
                  <c:v>0.36013685200376</c:v>
                </c:pt>
                <c:pt idx="332">
                  <c:v>9.7685452841848999E-2</c:v>
                </c:pt>
                <c:pt idx="333">
                  <c:v>8.3648675562636998E-2</c:v>
                </c:pt>
                <c:pt idx="334">
                  <c:v>7.7608851388999006E-2</c:v>
                </c:pt>
                <c:pt idx="335">
                  <c:v>4.7722256467360002E-2</c:v>
                </c:pt>
                <c:pt idx="336">
                  <c:v>2.7824704362515999E-2</c:v>
                </c:pt>
                <c:pt idx="337">
                  <c:v>6.9542410936040994E-2</c:v>
                </c:pt>
                <c:pt idx="338">
                  <c:v>6.1551902152331001E-2</c:v>
                </c:pt>
                <c:pt idx="339">
                  <c:v>2.9764857624764E-2</c:v>
                </c:pt>
                <c:pt idx="340">
                  <c:v>2.3804800634794999E-2</c:v>
                </c:pt>
                <c:pt idx="341">
                  <c:v>6.3464360794890998E-2</c:v>
                </c:pt>
                <c:pt idx="342">
                  <c:v>2.9730051135687999E-2</c:v>
                </c:pt>
                <c:pt idx="343">
                  <c:v>6.1423844340090003E-2</c:v>
                </c:pt>
                <c:pt idx="344">
                  <c:v>4.950495049505E-2</c:v>
                </c:pt>
                <c:pt idx="345">
                  <c:v>6.3334982681840998E-2</c:v>
                </c:pt>
                <c:pt idx="346">
                  <c:v>1.5823723717784E-2</c:v>
                </c:pt>
                <c:pt idx="347">
                  <c:v>1.3843567685158001E-2</c:v>
                </c:pt>
                <c:pt idx="348">
                  <c:v>2.1751166653483998E-2</c:v>
                </c:pt>
                <c:pt idx="349">
                  <c:v>4.7446770654172001E-2</c:v>
                </c:pt>
                <c:pt idx="350">
                  <c:v>3.1616179579899997E-2</c:v>
                </c:pt>
                <c:pt idx="351">
                  <c:v>6.7163147186062006E-2</c:v>
                </c:pt>
                <c:pt idx="352">
                  <c:v>8.0936494462758996E-2</c:v>
                </c:pt>
                <c:pt idx="353">
                  <c:v>3.1559430352282002E-2</c:v>
                </c:pt>
                <c:pt idx="354">
                  <c:v>2.5633947233506E-2</c:v>
                </c:pt>
                <c:pt idx="355">
                  <c:v>2.5627377924970999E-2</c:v>
                </c:pt>
                <c:pt idx="356">
                  <c:v>1.7737485218761999E-2</c:v>
                </c:pt>
                <c:pt idx="357">
                  <c:v>2.9557232654831001E-2</c:v>
                </c:pt>
                <c:pt idx="358">
                  <c:v>4.5307698368922997E-2</c:v>
                </c:pt>
                <c:pt idx="359">
                  <c:v>7.2853289227558002E-2</c:v>
                </c:pt>
                <c:pt idx="360">
                  <c:v>3.7383913111916002E-2</c:v>
                </c:pt>
                <c:pt idx="361">
                  <c:v>2.5568908207619999E-2</c:v>
                </c:pt>
                <c:pt idx="362">
                  <c:v>3.1461381154632997E-2</c:v>
                </c:pt>
                <c:pt idx="363">
                  <c:v>2.9485768202548002E-2</c:v>
                </c:pt>
                <c:pt idx="364">
                  <c:v>4.5198184212078003E-2</c:v>
                </c:pt>
                <c:pt idx="365">
                  <c:v>0.20231781575329</c:v>
                </c:pt>
                <c:pt idx="366">
                  <c:v>0.10193480093310001</c:v>
                </c:pt>
                <c:pt idx="367">
                  <c:v>2.5457749926564001E-2</c:v>
                </c:pt>
                <c:pt idx="368">
                  <c:v>1.7620110419359E-2</c:v>
                </c:pt>
                <c:pt idx="369">
                  <c:v>2.1531896568599E-2</c:v>
                </c:pt>
                <c:pt idx="370">
                  <c:v>5.4796665231516002E-2</c:v>
                </c:pt>
                <c:pt idx="371">
                  <c:v>0.1877713883347</c:v>
                </c:pt>
                <c:pt idx="372">
                  <c:v>0.10542345086096</c:v>
                </c:pt>
                <c:pt idx="373">
                  <c:v>7.9959435213354996E-2</c:v>
                </c:pt>
                <c:pt idx="374">
                  <c:v>4.0922111580958001E-2</c:v>
                </c:pt>
                <c:pt idx="375">
                  <c:v>2.9218123027777002E-2</c:v>
                </c:pt>
                <c:pt idx="376">
                  <c:v>7.0103012482230997E-2</c:v>
                </c:pt>
                <c:pt idx="377">
                  <c:v>3.6972893031583E-2</c:v>
                </c:pt>
                <c:pt idx="378">
                  <c:v>2.9178338001867001E-2</c:v>
                </c:pt>
                <c:pt idx="379">
                  <c:v>8.7509480193687997E-2</c:v>
                </c:pt>
                <c:pt idx="380">
                  <c:v>6.0231600217611002E-2</c:v>
                </c:pt>
                <c:pt idx="381">
                  <c:v>6.6020699431056998E-2</c:v>
                </c:pt>
                <c:pt idx="382">
                  <c:v>4.4631595288455998E-2</c:v>
                </c:pt>
                <c:pt idx="383">
                  <c:v>7.7585538055706005E-2</c:v>
                </c:pt>
                <c:pt idx="384">
                  <c:v>5.6205907434685003E-2</c:v>
                </c:pt>
                <c:pt idx="385">
                  <c:v>8.9104116222760002E-2</c:v>
                </c:pt>
                <c:pt idx="386">
                  <c:v>0.12966654409629999</c:v>
                </c:pt>
                <c:pt idx="387">
                  <c:v>8.5043874908191E-2</c:v>
                </c:pt>
                <c:pt idx="388">
                  <c:v>0.55617782240933</c:v>
                </c:pt>
                <c:pt idx="389">
                  <c:v>0.12291146533513</c:v>
                </c:pt>
                <c:pt idx="390">
                  <c:v>4.0280814823339998E-2</c:v>
                </c:pt>
                <c:pt idx="391">
                  <c:v>4.9851404467453002E-2</c:v>
                </c:pt>
                <c:pt idx="392">
                  <c:v>9.0071098675763003E-2</c:v>
                </c:pt>
                <c:pt idx="393">
                  <c:v>0.13785708815195</c:v>
                </c:pt>
                <c:pt idx="394">
                  <c:v>8.6042065009560006E-2</c:v>
                </c:pt>
                <c:pt idx="395">
                  <c:v>5.7312064189512001E-3</c:v>
                </c:pt>
                <c:pt idx="396">
                  <c:v>2.4833804538855E-2</c:v>
                </c:pt>
                <c:pt idx="397">
                  <c:v>5.7294551288171999E-2</c:v>
                </c:pt>
                <c:pt idx="398">
                  <c:v>3.6265770838502999E-2</c:v>
                </c:pt>
                <c:pt idx="399">
                  <c:v>3.4344590726961E-2</c:v>
                </c:pt>
                <c:pt idx="400">
                  <c:v>0.12970168612192001</c:v>
                </c:pt>
                <c:pt idx="401">
                  <c:v>9.9055166107893999E-2</c:v>
                </c:pt>
                <c:pt idx="402">
                  <c:v>6.6605769962700997E-2</c:v>
                </c:pt>
                <c:pt idx="403">
                  <c:v>4.3740372363692E-2</c:v>
                </c:pt>
                <c:pt idx="404">
                  <c:v>4.3721248526784003E-2</c:v>
                </c:pt>
                <c:pt idx="405">
                  <c:v>3.9901955195805E-2</c:v>
                </c:pt>
                <c:pt idx="406">
                  <c:v>2.659069325736E-2</c:v>
                </c:pt>
                <c:pt idx="407">
                  <c:v>0.22406197782166001</c:v>
                </c:pt>
                <c:pt idx="408">
                  <c:v>0.17051267477549001</c:v>
                </c:pt>
                <c:pt idx="409">
                  <c:v>6.9980329853229994E-2</c:v>
                </c:pt>
                <c:pt idx="410">
                  <c:v>5.6701128352454E-2</c:v>
                </c:pt>
                <c:pt idx="411">
                  <c:v>0.11522695933054999</c:v>
                </c:pt>
                <c:pt idx="412">
                  <c:v>0.2377358490566</c:v>
                </c:pt>
                <c:pt idx="413">
                  <c:v>8.4704287919285998E-2</c:v>
                </c:pt>
                <c:pt idx="414">
                  <c:v>0.15986157868011</c:v>
                </c:pt>
                <c:pt idx="415">
                  <c:v>7.3231185218567002E-2</c:v>
                </c:pt>
                <c:pt idx="416">
                  <c:v>1.8763486255746E-2</c:v>
                </c:pt>
                <c:pt idx="417">
                  <c:v>3.0015945971297E-2</c:v>
                </c:pt>
                <c:pt idx="418">
                  <c:v>1.8754336940417001E-2</c:v>
                </c:pt>
                <c:pt idx="419">
                  <c:v>3.1876394592262998E-2</c:v>
                </c:pt>
                <c:pt idx="420">
                  <c:v>3.7489690335157998E-2</c:v>
                </c:pt>
                <c:pt idx="421">
                  <c:v>0.28106730625094001</c:v>
                </c:pt>
                <c:pt idx="422">
                  <c:v>0.19245861205576001</c:v>
                </c:pt>
                <c:pt idx="423">
                  <c:v>0.16038492381715999</c:v>
                </c:pt>
                <c:pt idx="424">
                  <c:v>6.3306459120785002E-2</c:v>
                </c:pt>
                <c:pt idx="425">
                  <c:v>6.5127184086637993E-2</c:v>
                </c:pt>
                <c:pt idx="426">
                  <c:v>5.0208271347812999E-2</c:v>
                </c:pt>
                <c:pt idx="427">
                  <c:v>6.8769399475865994E-2</c:v>
                </c:pt>
                <c:pt idx="428">
                  <c:v>6.3150074294204994E-2</c:v>
                </c:pt>
                <c:pt idx="429">
                  <c:v>9.2809147269554998E-2</c:v>
                </c:pt>
                <c:pt idx="430">
                  <c:v>4.0798160373859998E-2</c:v>
                </c:pt>
                <c:pt idx="431">
                  <c:v>4.6342638935232001E-2</c:v>
                </c:pt>
                <c:pt idx="432">
                  <c:v>3.8909784884475003E-2</c:v>
                </c:pt>
                <c:pt idx="433">
                  <c:v>2.5929767372944001E-2</c:v>
                </c:pt>
                <c:pt idx="434">
                  <c:v>2.9626337814316998E-2</c:v>
                </c:pt>
                <c:pt idx="435">
                  <c:v>8.1448298841213004E-2</c:v>
                </c:pt>
                <c:pt idx="436">
                  <c:v>3.8841416047054003E-2</c:v>
                </c:pt>
                <c:pt idx="437">
                  <c:v>2.9581969789413E-2</c:v>
                </c:pt>
                <c:pt idx="438">
                  <c:v>4.2511505831470002E-2</c:v>
                </c:pt>
                <c:pt idx="439">
                  <c:v>1.4780327384251999E-2</c:v>
                </c:pt>
                <c:pt idx="440">
                  <c:v>2.7709018361842998E-2</c:v>
                </c:pt>
                <c:pt idx="441">
                  <c:v>9.2337808639124993E-3</c:v>
                </c:pt>
                <c:pt idx="442">
                  <c:v>5.3550984230158E-2</c:v>
                </c:pt>
                <c:pt idx="443">
                  <c:v>7.0132698447852998E-2</c:v>
                </c:pt>
                <c:pt idx="444">
                  <c:v>0.14201139779790001</c:v>
                </c:pt>
                <c:pt idx="445">
                  <c:v>6.6300784559283996E-2</c:v>
                </c:pt>
                <c:pt idx="446">
                  <c:v>3.1287959656937002E-2</c:v>
                </c:pt>
                <c:pt idx="447">
                  <c:v>2.2078710603301001E-2</c:v>
                </c:pt>
                <c:pt idx="448">
                  <c:v>2.9431782646285001E-2</c:v>
                </c:pt>
                <c:pt idx="449">
                  <c:v>4.5973629526104003E-2</c:v>
                </c:pt>
                <c:pt idx="450">
                  <c:v>1.8381001396956E-2</c:v>
                </c:pt>
                <c:pt idx="451">
                  <c:v>2.7566435108612002E-2</c:v>
                </c:pt>
                <c:pt idx="452">
                  <c:v>2.2047070495508001E-2</c:v>
                </c:pt>
                <c:pt idx="453">
                  <c:v>1.1021105416872999E-2</c:v>
                </c:pt>
                <c:pt idx="454">
                  <c:v>2.5713078773852999E-2</c:v>
                </c:pt>
                <c:pt idx="455">
                  <c:v>1.1017058078258E-2</c:v>
                </c:pt>
                <c:pt idx="456">
                  <c:v>2.7539611140690999E-2</c:v>
                </c:pt>
                <c:pt idx="457">
                  <c:v>3.8544840497779002E-2</c:v>
                </c:pt>
                <c:pt idx="458">
                  <c:v>4.9538557510596E-2</c:v>
                </c:pt>
                <c:pt idx="459">
                  <c:v>3.6677058499907998E-3</c:v>
                </c:pt>
                <c:pt idx="460">
                  <c:v>0</c:v>
                </c:pt>
                <c:pt idx="461">
                  <c:v>1.4670285337050001E-2</c:v>
                </c:pt>
                <c:pt idx="462">
                  <c:v>1.8335166850018E-2</c:v>
                </c:pt>
                <c:pt idx="463">
                  <c:v>1.0999083409716E-2</c:v>
                </c:pt>
                <c:pt idx="464">
                  <c:v>1.6496810616614E-2</c:v>
                </c:pt>
                <c:pt idx="465">
                  <c:v>1.0996059745258E-2</c:v>
                </c:pt>
                <c:pt idx="466">
                  <c:v>9.1623756207509007E-3</c:v>
                </c:pt>
                <c:pt idx="467">
                  <c:v>2.5652301377894999E-2</c:v>
                </c:pt>
                <c:pt idx="468">
                  <c:v>1.8318373328448E-2</c:v>
                </c:pt>
                <c:pt idx="469">
                  <c:v>3.6630036630036999E-3</c:v>
                </c:pt>
                <c:pt idx="470">
                  <c:v>-5.4943042379400004E-3</c:v>
                </c:pt>
                <c:pt idx="471">
                  <c:v>5.4946061283174001E-3</c:v>
                </c:pt>
                <c:pt idx="472">
                  <c:v>7.3257389839200002E-3</c:v>
                </c:pt>
                <c:pt idx="473">
                  <c:v>2.5638208255503E-2</c:v>
                </c:pt>
                <c:pt idx="474">
                  <c:v>9.1541559868179995E-3</c:v>
                </c:pt>
                <c:pt idx="475">
                  <c:v>1.2814645308924E-2</c:v>
                </c:pt>
                <c:pt idx="476">
                  <c:v>3.4778151998828999E-2</c:v>
                </c:pt>
                <c:pt idx="477">
                  <c:v>2.3787304898355E-2</c:v>
                </c:pt>
                <c:pt idx="478">
                  <c:v>1.2805502707449E-2</c:v>
                </c:pt>
                <c:pt idx="479">
                  <c:v>1.0974739807209999E-2</c:v>
                </c:pt>
                <c:pt idx="480">
                  <c:v>1.2802458071950001E-2</c:v>
                </c:pt>
                <c:pt idx="481">
                  <c:v>0</c:v>
                </c:pt>
                <c:pt idx="482">
                  <c:v>5.4860653938994999E-3</c:v>
                </c:pt>
                <c:pt idx="483">
                  <c:v>1.097152888255E-2</c:v>
                </c:pt>
                <c:pt idx="484">
                  <c:v>1.4627100360192E-2</c:v>
                </c:pt>
                <c:pt idx="485">
                  <c:v>2.5593682016781999E-2</c:v>
                </c:pt>
                <c:pt idx="486">
                  <c:v>1.2793566663620999E-2</c:v>
                </c:pt>
                <c:pt idx="487">
                  <c:v>4.0203208947040998E-2</c:v>
                </c:pt>
                <c:pt idx="488">
                  <c:v>4.2013736665204998E-2</c:v>
                </c:pt>
                <c:pt idx="489">
                  <c:v>6.5733014406486004E-2</c:v>
                </c:pt>
                <c:pt idx="490">
                  <c:v>6.0215681623268999E-2</c:v>
                </c:pt>
                <c:pt idx="491">
                  <c:v>0.15865489824203</c:v>
                </c:pt>
                <c:pt idx="492">
                  <c:v>0.10014019627478001</c:v>
                </c:pt>
                <c:pt idx="493">
                  <c:v>2.9102550110953002E-2</c:v>
                </c:pt>
                <c:pt idx="494">
                  <c:v>1.4547041495436E-2</c:v>
                </c:pt>
                <c:pt idx="495">
                  <c:v>3.4544198392786003E-2</c:v>
                </c:pt>
                <c:pt idx="496">
                  <c:v>5.4524636048053996E-3</c:v>
                </c:pt>
                <c:pt idx="497">
                  <c:v>3.8165164291944997E-2</c:v>
                </c:pt>
                <c:pt idx="498">
                  <c:v>0.27977109637568998</c:v>
                </c:pt>
                <c:pt idx="499">
                  <c:v>0.15761155093389001</c:v>
                </c:pt>
                <c:pt idx="500">
                  <c:v>3.0749195094598999E-2</c:v>
                </c:pt>
                <c:pt idx="501">
                  <c:v>2.7123302533316001E-2</c:v>
                </c:pt>
                <c:pt idx="502">
                  <c:v>2.5308217939911001E-2</c:v>
                </c:pt>
                <c:pt idx="503">
                  <c:v>4.3374539145522001E-2</c:v>
                </c:pt>
                <c:pt idx="504">
                  <c:v>2.7097333622371999E-2</c:v>
                </c:pt>
                <c:pt idx="505">
                  <c:v>0.13725596431345</c:v>
                </c:pt>
                <c:pt idx="506">
                  <c:v>6.8533915270438006E-2</c:v>
                </c:pt>
                <c:pt idx="507">
                  <c:v>1.4418311255294001E-2</c:v>
                </c:pt>
                <c:pt idx="508">
                  <c:v>2.3426378101743001E-2</c:v>
                </c:pt>
                <c:pt idx="509">
                  <c:v>2.7024105502108001E-2</c:v>
                </c:pt>
                <c:pt idx="510">
                  <c:v>3.2420165342842998E-2</c:v>
                </c:pt>
                <c:pt idx="511">
                  <c:v>2.3406975278632999E-2</c:v>
                </c:pt>
                <c:pt idx="512">
                  <c:v>0.13500864055299999</c:v>
                </c:pt>
                <c:pt idx="513">
                  <c:v>8.8086720477466005E-2</c:v>
                </c:pt>
                <c:pt idx="514">
                  <c:v>2.3349378547309001E-2</c:v>
                </c:pt>
                <c:pt idx="515">
                  <c:v>3.0526674926826002E-2</c:v>
                </c:pt>
                <c:pt idx="516">
                  <c:v>3.9493052812982002E-2</c:v>
                </c:pt>
                <c:pt idx="517">
                  <c:v>2.5122021246052E-2</c:v>
                </c:pt>
                <c:pt idx="518">
                  <c:v>0.10584478490187001</c:v>
                </c:pt>
                <c:pt idx="519">
                  <c:v>0.22938657013315</c:v>
                </c:pt>
                <c:pt idx="520">
                  <c:v>7.5095209998391005E-2</c:v>
                </c:pt>
                <c:pt idx="521">
                  <c:v>4.8239266763145001E-2</c:v>
                </c:pt>
                <c:pt idx="522">
                  <c:v>2.6786670952534002E-2</c:v>
                </c:pt>
                <c:pt idx="523">
                  <c:v>1.6067698569975E-2</c:v>
                </c:pt>
                <c:pt idx="524">
                  <c:v>1.7850130305950999E-2</c:v>
                </c:pt>
                <c:pt idx="525">
                  <c:v>1.7846944603083999E-2</c:v>
                </c:pt>
                <c:pt idx="526">
                  <c:v>0.16237821633774999</c:v>
                </c:pt>
                <c:pt idx="527">
                  <c:v>8.9074163148237004E-2</c:v>
                </c:pt>
                <c:pt idx="528">
                  <c:v>2.6698467507965E-2</c:v>
                </c:pt>
                <c:pt idx="529">
                  <c:v>2.6691341328872999E-2</c:v>
                </c:pt>
                <c:pt idx="530">
                  <c:v>1.6010531371746999E-2</c:v>
                </c:pt>
                <c:pt idx="531">
                  <c:v>1.6007968410942E-2</c:v>
                </c:pt>
                <c:pt idx="532">
                  <c:v>2.6675677117604001E-2</c:v>
                </c:pt>
                <c:pt idx="533">
                  <c:v>0.11023006080432</c:v>
                </c:pt>
                <c:pt idx="534">
                  <c:v>5.1502450806279999E-2</c:v>
                </c:pt>
                <c:pt idx="535">
                  <c:v>3.01755507038E-2</c:v>
                </c:pt>
                <c:pt idx="536">
                  <c:v>2.3068460091563998E-2</c:v>
                </c:pt>
                <c:pt idx="537">
                  <c:v>3.1933578157433001E-2</c:v>
                </c:pt>
                <c:pt idx="538">
                  <c:v>4.2564511838254999E-2</c:v>
                </c:pt>
                <c:pt idx="539">
                  <c:v>4.9637469198177998E-2</c:v>
                </c:pt>
                <c:pt idx="540">
                  <c:v>6.3787940535463994E-2</c:v>
                </c:pt>
                <c:pt idx="541">
                  <c:v>3.8956669558903999E-2</c:v>
                </c:pt>
                <c:pt idx="542">
                  <c:v>1.4160545180989E-2</c:v>
                </c:pt>
                <c:pt idx="543">
                  <c:v>1.41585402545E-2</c:v>
                </c:pt>
                <c:pt idx="544">
                  <c:v>1.7695669869583E-3</c:v>
                </c:pt>
                <c:pt idx="545">
                  <c:v>1.2386749716874E-2</c:v>
                </c:pt>
                <c:pt idx="546">
                  <c:v>2.4770431182434001E-2</c:v>
                </c:pt>
                <c:pt idx="547">
                  <c:v>6.3679620752481E-2</c:v>
                </c:pt>
                <c:pt idx="548">
                  <c:v>5.8335837649595997E-2</c:v>
                </c:pt>
                <c:pt idx="549">
                  <c:v>2.1200664287480998E-2</c:v>
                </c:pt>
                <c:pt idx="550">
                  <c:v>2.2962518105061999E-2</c:v>
                </c:pt>
                <c:pt idx="551">
                  <c:v>4.9446377169901003E-2</c:v>
                </c:pt>
                <c:pt idx="552">
                  <c:v>5.4717147648045E-2</c:v>
                </c:pt>
                <c:pt idx="553">
                  <c:v>5.6451328370320998E-2</c:v>
                </c:pt>
                <c:pt idx="554">
                  <c:v>0.13399626220953001</c:v>
                </c:pt>
                <c:pt idx="555">
                  <c:v>6.8669225622425001E-2</c:v>
                </c:pt>
                <c:pt idx="556">
                  <c:v>3.6950363345240003E-2</c:v>
                </c:pt>
                <c:pt idx="557">
                  <c:v>1.5830020754916001E-2</c:v>
                </c:pt>
                <c:pt idx="558">
                  <c:v>3.1655030511931997E-2</c:v>
                </c:pt>
                <c:pt idx="559">
                  <c:v>4.5709463617024999E-2</c:v>
                </c:pt>
                <c:pt idx="560">
                  <c:v>3.6902314302283003E-2</c:v>
                </c:pt>
                <c:pt idx="561">
                  <c:v>9.8369870713884006E-2</c:v>
                </c:pt>
                <c:pt idx="562">
                  <c:v>4.5626842622490997E-2</c:v>
                </c:pt>
                <c:pt idx="563">
                  <c:v>4.7360112261006997E-2</c:v>
                </c:pt>
                <c:pt idx="564">
                  <c:v>1.0519487350315999E-2</c:v>
                </c:pt>
                <c:pt idx="565">
                  <c:v>3.3308206090142997E-2</c:v>
                </c:pt>
                <c:pt idx="566">
                  <c:v>7.0099190354351E-3</c:v>
                </c:pt>
                <c:pt idx="567">
                  <c:v>2.4532996880805E-2</c:v>
                </c:pt>
                <c:pt idx="568">
                  <c:v>0.10686755430974</c:v>
                </c:pt>
                <c:pt idx="569">
                  <c:v>3.8501251290666998E-2</c:v>
                </c:pt>
                <c:pt idx="570">
                  <c:v>0</c:v>
                </c:pt>
                <c:pt idx="571">
                  <c:v>2.6240750135577001E-2</c:v>
                </c:pt>
                <c:pt idx="572">
                  <c:v>2.0987092937843E-2</c:v>
                </c:pt>
                <c:pt idx="573">
                  <c:v>2.2731246721455E-2</c:v>
                </c:pt>
                <c:pt idx="574">
                  <c:v>2.7970560984564002E-2</c:v>
                </c:pt>
                <c:pt idx="575">
                  <c:v>0.14680438315944</c:v>
                </c:pt>
                <c:pt idx="576">
                  <c:v>5.7588607926286998E-2</c:v>
                </c:pt>
                <c:pt idx="577">
                  <c:v>2.267336402958E-2</c:v>
                </c:pt>
                <c:pt idx="578">
                  <c:v>4.8823867896562997E-2</c:v>
                </c:pt>
                <c:pt idx="579">
                  <c:v>2.0914303640832001E-2</c:v>
                </c:pt>
                <c:pt idx="580">
                  <c:v>5.5759814598616002E-2</c:v>
                </c:pt>
                <c:pt idx="581">
                  <c:v>1.7415231361348999E-2</c:v>
                </c:pt>
                <c:pt idx="582">
                  <c:v>0.13581515209556</c:v>
                </c:pt>
                <c:pt idx="583">
                  <c:v>7.6509763689162E-2</c:v>
                </c:pt>
                <c:pt idx="584">
                  <c:v>1.5637759977759999E-2</c:v>
                </c:pt>
                <c:pt idx="585">
                  <c:v>2.6058858274556E-2</c:v>
                </c:pt>
                <c:pt idx="586">
                  <c:v>4.1683311044340997E-2</c:v>
                </c:pt>
                <c:pt idx="587">
                  <c:v>4.5138105241228001E-2</c:v>
                </c:pt>
                <c:pt idx="588">
                  <c:v>1.2147083832231001E-2</c:v>
                </c:pt>
                <c:pt idx="589">
                  <c:v>8.8489433320609004E-2</c:v>
                </c:pt>
                <c:pt idx="590">
                  <c:v>5.8940799167894999E-2</c:v>
                </c:pt>
                <c:pt idx="591">
                  <c:v>1.0395190491866E-2</c:v>
                </c:pt>
                <c:pt idx="592">
                  <c:v>1.7323516673885E-2</c:v>
                </c:pt>
                <c:pt idx="593">
                  <c:v>0.23382696804365</c:v>
                </c:pt>
                <c:pt idx="594">
                  <c:v>0.12614480732677</c:v>
                </c:pt>
                <c:pt idx="595">
                  <c:v>3.2790846176414999E-2</c:v>
                </c:pt>
                <c:pt idx="596">
                  <c:v>9.6615023636174996E-2</c:v>
                </c:pt>
                <c:pt idx="597">
                  <c:v>4.1366472474060001E-2</c:v>
                </c:pt>
                <c:pt idx="598">
                  <c:v>1.8951793528824E-2</c:v>
                </c:pt>
                <c:pt idx="599">
                  <c:v>2.4115894096774001E-2</c:v>
                </c:pt>
                <c:pt idx="600">
                  <c:v>2.4110079735478001E-2</c:v>
                </c:pt>
                <c:pt idx="601">
                  <c:v>1.3773867529829001E-2</c:v>
                </c:pt>
                <c:pt idx="602">
                  <c:v>2.9265437518290999E-2</c:v>
                </c:pt>
                <c:pt idx="603">
                  <c:v>2.2372904691425999E-2</c:v>
                </c:pt>
                <c:pt idx="604">
                  <c:v>2.4088508061046999E-2</c:v>
                </c:pt>
                <c:pt idx="605">
                  <c:v>6.8807733989299999E-3</c:v>
                </c:pt>
                <c:pt idx="606">
                  <c:v>8.6003749763490008E-3</c:v>
                </c:pt>
                <c:pt idx="607">
                  <c:v>3.0958687351656002E-2</c:v>
                </c:pt>
                <c:pt idx="608">
                  <c:v>1.7193947730398999E-2</c:v>
                </c:pt>
                <c:pt idx="609">
                  <c:v>3.4381983840467999E-2</c:v>
                </c:pt>
                <c:pt idx="610">
                  <c:v>0.13060663344216999</c:v>
                </c:pt>
                <c:pt idx="611">
                  <c:v>4.2906669412693998E-2</c:v>
                </c:pt>
                <c:pt idx="612">
                  <c:v>3.2595083289015003E-2</c:v>
                </c:pt>
                <c:pt idx="613">
                  <c:v>2.2294632138570001E-2</c:v>
                </c:pt>
                <c:pt idx="614">
                  <c:v>3.0862609948048E-2</c:v>
                </c:pt>
                <c:pt idx="615">
                  <c:v>1.3712483502167999E-2</c:v>
                </c:pt>
                <c:pt idx="616">
                  <c:v>2.0565905156901002E-2</c:v>
                </c:pt>
                <c:pt idx="617">
                  <c:v>6.8538921540070002E-3</c:v>
                </c:pt>
                <c:pt idx="618">
                  <c:v>1.7133556069562E-2</c:v>
                </c:pt>
                <c:pt idx="619">
                  <c:v>3.4261241970021E-3</c:v>
                </c:pt>
                <c:pt idx="620">
                  <c:v>1.5417030679890999E-2</c:v>
                </c:pt>
                <c:pt idx="621">
                  <c:v>1.7127393553249E-2</c:v>
                </c:pt>
                <c:pt idx="622">
                  <c:v>4.1098705390779998E-2</c:v>
                </c:pt>
                <c:pt idx="623">
                  <c:v>4.1081821294077003E-2</c:v>
                </c:pt>
                <c:pt idx="624">
                  <c:v>8.7263021011566994E-2</c:v>
                </c:pt>
                <c:pt idx="625">
                  <c:v>2.5643217369005999E-2</c:v>
                </c:pt>
                <c:pt idx="626">
                  <c:v>1.7091095539223999E-2</c:v>
                </c:pt>
                <c:pt idx="627">
                  <c:v>1.7088174982911999E-2</c:v>
                </c:pt>
                <c:pt idx="628">
                  <c:v>2.0502306509482E-2</c:v>
                </c:pt>
                <c:pt idx="629">
                  <c:v>5.1245259813466996E-3</c:v>
                </c:pt>
                <c:pt idx="630">
                  <c:v>1.7080877957127E-3</c:v>
                </c:pt>
                <c:pt idx="631">
                  <c:v>8.5402931028593001E-3</c:v>
                </c:pt>
                <c:pt idx="632">
                  <c:v>1.7079127598162E-3</c:v>
                </c:pt>
                <c:pt idx="633">
                  <c:v>-3.4157671813088999E-3</c:v>
                </c:pt>
                <c:pt idx="634">
                  <c:v>-8.5397096498719006E-3</c:v>
                </c:pt>
                <c:pt idx="635">
                  <c:v>0</c:v>
                </c:pt>
                <c:pt idx="636">
                  <c:v>3.4161755914254E-3</c:v>
                </c:pt>
                <c:pt idx="637">
                  <c:v>2.5620441696414999E-2</c:v>
                </c:pt>
                <c:pt idx="638">
                  <c:v>1.8783511492094E-2</c:v>
                </c:pt>
                <c:pt idx="639">
                  <c:v>-5.1218138049955002E-3</c:v>
                </c:pt>
                <c:pt idx="640">
                  <c:v>1.1951511012464E-2</c:v>
                </c:pt>
                <c:pt idx="641">
                  <c:v>1.8778701538145998E-2</c:v>
                </c:pt>
                <c:pt idx="642">
                  <c:v>1.1947839147947999E-2</c:v>
                </c:pt>
                <c:pt idx="643">
                  <c:v>2.0479563102653999E-2</c:v>
                </c:pt>
                <c:pt idx="644">
                  <c:v>1.7062808196972999E-2</c:v>
                </c:pt>
                <c:pt idx="645">
                  <c:v>7.6769537847381997E-2</c:v>
                </c:pt>
                <c:pt idx="646">
                  <c:v>5.6254474787767003E-2</c:v>
                </c:pt>
                <c:pt idx="647">
                  <c:v>8.5186131697760001E-3</c:v>
                </c:pt>
                <c:pt idx="648">
                  <c:v>-3.4071550255537E-3</c:v>
                </c:pt>
                <c:pt idx="649">
                  <c:v>2.8961804490782998E-2</c:v>
                </c:pt>
                <c:pt idx="650">
                  <c:v>6.8125691901558001E-3</c:v>
                </c:pt>
                <c:pt idx="651">
                  <c:v>2.2139341610041E-2</c:v>
                </c:pt>
                <c:pt idx="652">
                  <c:v>6.1295375604441003E-2</c:v>
                </c:pt>
                <c:pt idx="653">
                  <c:v>3.2330520010889999E-2</c:v>
                </c:pt>
                <c:pt idx="654">
                  <c:v>6.8042254239882999E-3</c:v>
                </c:pt>
                <c:pt idx="655">
                  <c:v>1.3607524961303999E-2</c:v>
                </c:pt>
                <c:pt idx="656">
                  <c:v>1.7007091957346001E-3</c:v>
                </c:pt>
                <c:pt idx="657">
                  <c:v>1.1904761904762E-2</c:v>
                </c:pt>
                <c:pt idx="658">
                  <c:v>0</c:v>
                </c:pt>
                <c:pt idx="659">
                  <c:v>9.8627714387742996E-2</c:v>
                </c:pt>
                <c:pt idx="660">
                  <c:v>3.3976046886944999E-2</c:v>
                </c:pt>
                <c:pt idx="661">
                  <c:v>2.7171605672072999E-2</c:v>
                </c:pt>
                <c:pt idx="662">
                  <c:v>1.8675404492284001E-2</c:v>
                </c:pt>
                <c:pt idx="663">
                  <c:v>1.6974470396524E-2</c:v>
                </c:pt>
                <c:pt idx="664">
                  <c:v>2.2063066426801999E-2</c:v>
                </c:pt>
                <c:pt idx="665">
                  <c:v>2.8845338084329999E-2</c:v>
                </c:pt>
                <c:pt idx="666">
                  <c:v>8.6511059845298E-2</c:v>
                </c:pt>
                <c:pt idx="667">
                  <c:v>5.0844872294629001E-2</c:v>
                </c:pt>
                <c:pt idx="668">
                  <c:v>2.8797452272457998E-2</c:v>
                </c:pt>
                <c:pt idx="669">
                  <c:v>1.8628281117697001E-2</c:v>
                </c:pt>
                <c:pt idx="670">
                  <c:v>3.0476964494336001E-2</c:v>
                </c:pt>
                <c:pt idx="671">
                  <c:v>1.6926488261480001E-2</c:v>
                </c:pt>
                <c:pt idx="672">
                  <c:v>1.5231261317673E-2</c:v>
                </c:pt>
                <c:pt idx="673">
                  <c:v>4.5686825273275E-2</c:v>
                </c:pt>
                <c:pt idx="674">
                  <c:v>4.2283298097252002E-2</c:v>
                </c:pt>
                <c:pt idx="675">
                  <c:v>6.7624683009298E-3</c:v>
                </c:pt>
                <c:pt idx="676">
                  <c:v>2.5357541332792E-2</c:v>
                </c:pt>
                <c:pt idx="677">
                  <c:v>4.9012151633456999E-2</c:v>
                </c:pt>
                <c:pt idx="678">
                  <c:v>2.3649447616474001E-2</c:v>
                </c:pt>
                <c:pt idx="679">
                  <c:v>1.8577315409039001E-2</c:v>
                </c:pt>
                <c:pt idx="680">
                  <c:v>4.0524796109620002E-2</c:v>
                </c:pt>
                <c:pt idx="681">
                  <c:v>3.2069134302158998E-2</c:v>
                </c:pt>
                <c:pt idx="682">
                  <c:v>1.6873080687071999E-2</c:v>
                </c:pt>
                <c:pt idx="683">
                  <c:v>1.687023415885E-2</c:v>
                </c:pt>
                <c:pt idx="684">
                  <c:v>2.0240866309077999E-2</c:v>
                </c:pt>
                <c:pt idx="685">
                  <c:v>1.5177577658606001E-2</c:v>
                </c:pt>
                <c:pt idx="686">
                  <c:v>2.0233699226061001E-2</c:v>
                </c:pt>
                <c:pt idx="687">
                  <c:v>3.8773411554477E-2</c:v>
                </c:pt>
                <c:pt idx="688">
                  <c:v>3.8758383606888998E-2</c:v>
                </c:pt>
                <c:pt idx="689">
                  <c:v>-3.3689884612145E-3</c:v>
                </c:pt>
                <c:pt idx="690">
                  <c:v>1.3476407863484001E-2</c:v>
                </c:pt>
                <c:pt idx="691">
                  <c:v>6.7372959862559006E-2</c:v>
                </c:pt>
                <c:pt idx="692">
                  <c:v>6.2278029321169E-2</c:v>
                </c:pt>
                <c:pt idx="693">
                  <c:v>5.5510698425515002E-2</c:v>
                </c:pt>
                <c:pt idx="694">
                  <c:v>6.7248365024124998E-2</c:v>
                </c:pt>
                <c:pt idx="695">
                  <c:v>6.0482854790745999E-2</c:v>
                </c:pt>
                <c:pt idx="696">
                  <c:v>2.1827828802660001E-2</c:v>
                </c:pt>
                <c:pt idx="697">
                  <c:v>1.6786973308712001E-3</c:v>
                </c:pt>
                <c:pt idx="698">
                  <c:v>1.5108022359873E-2</c:v>
                </c:pt>
                <c:pt idx="699">
                  <c:v>1.6784155756965E-2</c:v>
                </c:pt>
                <c:pt idx="700">
                  <c:v>6.7125356603457004E-3</c:v>
                </c:pt>
                <c:pt idx="701">
                  <c:v>5.0340638319294001E-2</c:v>
                </c:pt>
                <c:pt idx="702">
                  <c:v>4.1929424392862E-2</c:v>
                </c:pt>
                <c:pt idx="703">
                  <c:v>1.6764740397994999E-3</c:v>
                </c:pt>
                <c:pt idx="704">
                  <c:v>2.0117351215423001E-2</c:v>
                </c:pt>
                <c:pt idx="705">
                  <c:v>1.0056652475613E-2</c:v>
                </c:pt>
                <c:pt idx="706">
                  <c:v>2.3463162834350001E-2</c:v>
                </c:pt>
                <c:pt idx="707">
                  <c:v>1.8431017727288002E-2</c:v>
                </c:pt>
                <c:pt idx="708">
                  <c:v>6.0308578895347999E-2</c:v>
                </c:pt>
                <c:pt idx="709">
                  <c:v>4.0181486380149997E-2</c:v>
                </c:pt>
                <c:pt idx="710">
                  <c:v>4.1838903486017001E-2</c:v>
                </c:pt>
                <c:pt idx="711">
                  <c:v>1.0037137408410999E-2</c:v>
                </c:pt>
                <c:pt idx="712">
                  <c:v>4.1817208617689998E-2</c:v>
                </c:pt>
                <c:pt idx="713">
                  <c:v>3.8455750806735002E-2</c:v>
                </c:pt>
                <c:pt idx="714">
                  <c:v>2.5070196550341001E-2</c:v>
                </c:pt>
                <c:pt idx="715">
                  <c:v>7.6862666466155E-2</c:v>
                </c:pt>
                <c:pt idx="716">
                  <c:v>6.0107191157564001E-2</c:v>
                </c:pt>
                <c:pt idx="717">
                  <c:v>3.8378748185353001E-2</c:v>
                </c:pt>
                <c:pt idx="718">
                  <c:v>2.0016012810248E-2</c:v>
                </c:pt>
                <c:pt idx="719">
                  <c:v>1.6676672670269E-3</c:v>
                </c:pt>
                <c:pt idx="720">
                  <c:v>1.1673476194447001E-2</c:v>
                </c:pt>
                <c:pt idx="721">
                  <c:v>0.14673514306676</c:v>
                </c:pt>
                <c:pt idx="722">
                  <c:v>0.1032301032301</c:v>
                </c:pt>
                <c:pt idx="723">
                  <c:v>2.8275839127107998E-2</c:v>
                </c:pt>
                <c:pt idx="724">
                  <c:v>1.8290959277673002E-2</c:v>
                </c:pt>
                <c:pt idx="725">
                  <c:v>4.9875311720698002E-3</c:v>
                </c:pt>
                <c:pt idx="726">
                  <c:v>1.4961847289412E-2</c:v>
                </c:pt>
                <c:pt idx="727">
                  <c:v>8.3108939197499999E-3</c:v>
                </c:pt>
                <c:pt idx="728">
                  <c:v>-1.3296325228115E-2</c:v>
                </c:pt>
                <c:pt idx="729">
                  <c:v>0.11469605545305001</c:v>
                </c:pt>
                <c:pt idx="730">
                  <c:v>7.3055721591285996E-2</c:v>
                </c:pt>
                <c:pt idx="731">
                  <c:v>2.3228032917441001E-2</c:v>
                </c:pt>
                <c:pt idx="732">
                  <c:v>3.3175198221808999E-3</c:v>
                </c:pt>
                <c:pt idx="733">
                  <c:v>3.3174097664543998E-3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A47A-41CB-988F-79747FFF756A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Sheet1!$AE$2:$AE$735</c:f>
              <c:numCache>
                <c:formatCode>General</c:formatCode>
                <c:ptCount val="734"/>
                <c:pt idx="0">
                  <c:v>0.14296463506396001</c:v>
                </c:pt>
                <c:pt idx="1">
                  <c:v>0.27049365091291999</c:v>
                </c:pt>
                <c:pt idx="2">
                  <c:v>0.10490820532034</c:v>
                </c:pt>
                <c:pt idx="3">
                  <c:v>0.18713975596976001</c:v>
                </c:pt>
                <c:pt idx="4">
                  <c:v>8.9659294680214996E-2</c:v>
                </c:pt>
                <c:pt idx="5">
                  <c:v>0</c:v>
                </c:pt>
                <c:pt idx="6">
                  <c:v>0.11197372349955</c:v>
                </c:pt>
                <c:pt idx="7">
                  <c:v>0.17895757214227001</c:v>
                </c:pt>
                <c:pt idx="8">
                  <c:v>0.33494603647190002</c:v>
                </c:pt>
                <c:pt idx="9">
                  <c:v>0.18545994065282001</c:v>
                </c:pt>
                <c:pt idx="10">
                  <c:v>0.19992595335061</c:v>
                </c:pt>
                <c:pt idx="11">
                  <c:v>0.20691693762932001</c:v>
                </c:pt>
                <c:pt idx="12">
                  <c:v>9.5870206489675994E-2</c:v>
                </c:pt>
                <c:pt idx="13">
                  <c:v>0.28733515066676002</c:v>
                </c:pt>
                <c:pt idx="14">
                  <c:v>0.36732295033793999</c:v>
                </c:pt>
                <c:pt idx="15">
                  <c:v>0.11711316059142</c:v>
                </c:pt>
                <c:pt idx="16">
                  <c:v>0.25588536335722001</c:v>
                </c:pt>
                <c:pt idx="17">
                  <c:v>0.40107926784803</c:v>
                </c:pt>
                <c:pt idx="18">
                  <c:v>0.36316095293433998</c:v>
                </c:pt>
                <c:pt idx="19">
                  <c:v>0.20263424518744</c:v>
                </c:pt>
                <c:pt idx="20">
                  <c:v>0.15166835187058</c:v>
                </c:pt>
                <c:pt idx="21">
                  <c:v>0.12259320689406999</c:v>
                </c:pt>
                <c:pt idx="22">
                  <c:v>0.16565831172573001</c:v>
                </c:pt>
                <c:pt idx="23">
                  <c:v>0.13662184511396999</c:v>
                </c:pt>
                <c:pt idx="24">
                  <c:v>0.27287088898463002</c:v>
                </c:pt>
                <c:pt idx="25">
                  <c:v>0.16470925236322001</c:v>
                </c:pt>
                <c:pt idx="26">
                  <c:v>0.32887681418460002</c:v>
                </c:pt>
                <c:pt idx="27">
                  <c:v>0.31354664006270999</c:v>
                </c:pt>
                <c:pt idx="28">
                  <c:v>0.19890601690701001</c:v>
                </c:pt>
                <c:pt idx="29">
                  <c:v>0.37575327897909</c:v>
                </c:pt>
                <c:pt idx="30">
                  <c:v>0.28252578047747001</c:v>
                </c:pt>
                <c:pt idx="31">
                  <c:v>0.23947034793633001</c:v>
                </c:pt>
                <c:pt idx="32">
                  <c:v>9.8369870713884006E-2</c:v>
                </c:pt>
                <c:pt idx="33">
                  <c:v>0.15442931349151001</c:v>
                </c:pt>
                <c:pt idx="34">
                  <c:v>0.18222596019064</c:v>
                </c:pt>
                <c:pt idx="35">
                  <c:v>0.1189310200084</c:v>
                </c:pt>
                <c:pt idx="36">
                  <c:v>9.7826846481727001E-2</c:v>
                </c:pt>
                <c:pt idx="37">
                  <c:v>0.13961605584642001</c:v>
                </c:pt>
                <c:pt idx="38">
                  <c:v>0.21610317183687999</c:v>
                </c:pt>
                <c:pt idx="39">
                  <c:v>0.10434056761269001</c:v>
                </c:pt>
                <c:pt idx="40">
                  <c:v>0.13897574873185001</c:v>
                </c:pt>
                <c:pt idx="41">
                  <c:v>0.15960030532232</c:v>
                </c:pt>
                <c:pt idx="42">
                  <c:v>0.18013024802550001</c:v>
                </c:pt>
                <c:pt idx="43">
                  <c:v>0.24896265560166</c:v>
                </c:pt>
                <c:pt idx="44">
                  <c:v>0.19315673289183</c:v>
                </c:pt>
                <c:pt idx="45">
                  <c:v>0.17901404571742999</c:v>
                </c:pt>
                <c:pt idx="46">
                  <c:v>0.24054982817869</c:v>
                </c:pt>
                <c:pt idx="47">
                  <c:v>0.16455262255742001</c:v>
                </c:pt>
                <c:pt idx="48">
                  <c:v>0.38332534738860002</c:v>
                </c:pt>
                <c:pt idx="49">
                  <c:v>0.34776679168086999</c:v>
                </c:pt>
                <c:pt idx="50">
                  <c:v>0.35335689045935997</c:v>
                </c:pt>
                <c:pt idx="51">
                  <c:v>0.318255687974</c:v>
                </c:pt>
                <c:pt idx="52">
                  <c:v>0.36449544380694998</c:v>
                </c:pt>
                <c:pt idx="53">
                  <c:v>0.3026430829242</c:v>
                </c:pt>
                <c:pt idx="54">
                  <c:v>0.26149926243798</c:v>
                </c:pt>
                <c:pt idx="55">
                  <c:v>0.22069150003344001</c:v>
                </c:pt>
                <c:pt idx="56">
                  <c:v>0.1868410516482</c:v>
                </c:pt>
                <c:pt idx="57">
                  <c:v>0.25309710936459001</c:v>
                </c:pt>
                <c:pt idx="58">
                  <c:v>0.19930906191868</c:v>
                </c:pt>
                <c:pt idx="59">
                  <c:v>0.15913008884763</c:v>
                </c:pt>
                <c:pt idx="60">
                  <c:v>0.13901760889713</c:v>
                </c:pt>
                <c:pt idx="61">
                  <c:v>8.5939049381900001E-2</c:v>
                </c:pt>
                <c:pt idx="62">
                  <c:v>0.25759577278731999</c:v>
                </c:pt>
                <c:pt idx="63">
                  <c:v>0.18446537980104</c:v>
                </c:pt>
                <c:pt idx="64">
                  <c:v>0.17754981258631</c:v>
                </c:pt>
                <c:pt idx="65">
                  <c:v>5.9078377313903002E-2</c:v>
                </c:pt>
                <c:pt idx="66">
                  <c:v>9.8405825624877E-2</c:v>
                </c:pt>
                <c:pt idx="67">
                  <c:v>0.19661816751868</c:v>
                </c:pt>
                <c:pt idx="68">
                  <c:v>0.12428048142334</c:v>
                </c:pt>
                <c:pt idx="69">
                  <c:v>9.7994381655452004E-2</c:v>
                </c:pt>
                <c:pt idx="70">
                  <c:v>8.4845320454249001E-2</c:v>
                </c:pt>
                <c:pt idx="71">
                  <c:v>7.1731333550701007E-2</c:v>
                </c:pt>
                <c:pt idx="72">
                  <c:v>0.13032712107389999</c:v>
                </c:pt>
                <c:pt idx="73">
                  <c:v>0.13015749056358</c:v>
                </c:pt>
                <c:pt idx="74">
                  <c:v>0.16898479136878</c:v>
                </c:pt>
                <c:pt idx="75">
                  <c:v>0.16221126395016999</c:v>
                </c:pt>
                <c:pt idx="76">
                  <c:v>9.7169139081428005E-2</c:v>
                </c:pt>
                <c:pt idx="77">
                  <c:v>7.7659849857624003E-2</c:v>
                </c:pt>
                <c:pt idx="78">
                  <c:v>0.15519917227107999</c:v>
                </c:pt>
                <c:pt idx="79">
                  <c:v>5.8109504132231003E-2</c:v>
                </c:pt>
                <c:pt idx="80">
                  <c:v>0.14196296057301</c:v>
                </c:pt>
                <c:pt idx="81">
                  <c:v>0.17398028223468001</c:v>
                </c:pt>
                <c:pt idx="82">
                  <c:v>0.17367811655731</c:v>
                </c:pt>
                <c:pt idx="83">
                  <c:v>0.26327618313748002</c:v>
                </c:pt>
                <c:pt idx="84">
                  <c:v>0.11528115793519</c:v>
                </c:pt>
                <c:pt idx="85">
                  <c:v>0.19831115660184001</c:v>
                </c:pt>
                <c:pt idx="86">
                  <c:v>0.10853604034986999</c:v>
                </c:pt>
                <c:pt idx="87">
                  <c:v>0.16581632653060999</c:v>
                </c:pt>
                <c:pt idx="88">
                  <c:v>0.15917483764167001</c:v>
                </c:pt>
                <c:pt idx="89">
                  <c:v>0.18434937384781999</c:v>
                </c:pt>
                <c:pt idx="90">
                  <c:v>0.21573604060914001</c:v>
                </c:pt>
                <c:pt idx="91">
                  <c:v>0.15195643915411</c:v>
                </c:pt>
                <c:pt idx="92">
                  <c:v>0.18333544063724999</c:v>
                </c:pt>
                <c:pt idx="93">
                  <c:v>0.16406890894175999</c:v>
                </c:pt>
                <c:pt idx="94">
                  <c:v>8.1900081900081995E-2</c:v>
                </c:pt>
                <c:pt idx="95">
                  <c:v>0.11330731461664</c:v>
                </c:pt>
                <c:pt idx="96">
                  <c:v>6.2877263581488999E-2</c:v>
                </c:pt>
                <c:pt idx="97">
                  <c:v>0.11939173055172</c:v>
                </c:pt>
                <c:pt idx="98">
                  <c:v>8.7867947028181001E-2</c:v>
                </c:pt>
                <c:pt idx="99">
                  <c:v>0.13795698250454999</c:v>
                </c:pt>
                <c:pt idx="100">
                  <c:v>0.11898052476674</c:v>
                </c:pt>
                <c:pt idx="101">
                  <c:v>0.11883912934701001</c:v>
                </c:pt>
                <c:pt idx="102">
                  <c:v>9.9956269132254999E-2</c:v>
                </c:pt>
                <c:pt idx="103">
                  <c:v>0.13106159895151001</c:v>
                </c:pt>
                <c:pt idx="104">
                  <c:v>0.21191722762403001</c:v>
                </c:pt>
                <c:pt idx="105">
                  <c:v>0.51001368329394003</c:v>
                </c:pt>
                <c:pt idx="106">
                  <c:v>0.21658415841584</c:v>
                </c:pt>
                <c:pt idx="107">
                  <c:v>0.15436863229392001</c:v>
                </c:pt>
                <c:pt idx="108">
                  <c:v>0.1233045622688</c:v>
                </c:pt>
                <c:pt idx="109">
                  <c:v>0.15394088669951</c:v>
                </c:pt>
                <c:pt idx="110">
                  <c:v>6.1481709191516E-2</c:v>
                </c:pt>
                <c:pt idx="111">
                  <c:v>0.30721966205836998</c:v>
                </c:pt>
                <c:pt idx="112">
                  <c:v>0.44716692189892998</c:v>
                </c:pt>
                <c:pt idx="113">
                  <c:v>0.25003049152335999</c:v>
                </c:pt>
                <c:pt idx="114">
                  <c:v>0.1277449966543</c:v>
                </c:pt>
                <c:pt idx="115">
                  <c:v>0.15795868772783</c:v>
                </c:pt>
                <c:pt idx="116">
                  <c:v>9.7052044158680004E-2</c:v>
                </c:pt>
                <c:pt idx="117">
                  <c:v>0.17573627439098</c:v>
                </c:pt>
                <c:pt idx="118">
                  <c:v>0.17542798378803001</c:v>
                </c:pt>
                <c:pt idx="119">
                  <c:v>0.18719806763284999</c:v>
                </c:pt>
                <c:pt idx="120">
                  <c:v>0.17479356277499999</c:v>
                </c:pt>
                <c:pt idx="121">
                  <c:v>0.13838748495788</c:v>
                </c:pt>
                <c:pt idx="122">
                  <c:v>0.288409541549</c:v>
                </c:pt>
                <c:pt idx="123">
                  <c:v>0.15577257204480999</c:v>
                </c:pt>
                <c:pt idx="124">
                  <c:v>0.15553029849853001</c:v>
                </c:pt>
                <c:pt idx="125">
                  <c:v>0.1672340679687</c:v>
                </c:pt>
                <c:pt idx="126">
                  <c:v>0.20869357820046999</c:v>
                </c:pt>
                <c:pt idx="127">
                  <c:v>0.13685588480305</c:v>
                </c:pt>
                <c:pt idx="128">
                  <c:v>0.16637946402043999</c:v>
                </c:pt>
                <c:pt idx="129">
                  <c:v>9.4916058610666001E-2</c:v>
                </c:pt>
                <c:pt idx="130">
                  <c:v>0.10075268179932</c:v>
                </c:pt>
                <c:pt idx="131">
                  <c:v>0.11249259917111</c:v>
                </c:pt>
                <c:pt idx="132">
                  <c:v>0.1064521852268</c:v>
                </c:pt>
                <c:pt idx="133">
                  <c:v>0.12996987062090001</c:v>
                </c:pt>
                <c:pt idx="134">
                  <c:v>8.8500796507168994E-2</c:v>
                </c:pt>
                <c:pt idx="135">
                  <c:v>0.12379155859467</c:v>
                </c:pt>
                <c:pt idx="136">
                  <c:v>0.15896379158081</c:v>
                </c:pt>
                <c:pt idx="137">
                  <c:v>0.10580766517751999</c:v>
                </c:pt>
                <c:pt idx="138">
                  <c:v>8.8079859072225E-2</c:v>
                </c:pt>
                <c:pt idx="139">
                  <c:v>7.0401877383396996E-2</c:v>
                </c:pt>
                <c:pt idx="140">
                  <c:v>0.14656739168669999</c:v>
                </c:pt>
                <c:pt idx="141">
                  <c:v>0.14635288607891001</c:v>
                </c:pt>
                <c:pt idx="142">
                  <c:v>7.5992283860408003E-2</c:v>
                </c:pt>
                <c:pt idx="143">
                  <c:v>0.18691588785047</c:v>
                </c:pt>
                <c:pt idx="144">
                  <c:v>6.4132462686566999E-2</c:v>
                </c:pt>
                <c:pt idx="145">
                  <c:v>0.23888597564528</c:v>
                </c:pt>
                <c:pt idx="146">
                  <c:v>0.24412927226226</c:v>
                </c:pt>
                <c:pt idx="147">
                  <c:v>0.11017047431288</c:v>
                </c:pt>
                <c:pt idx="148">
                  <c:v>4.6336518969012003E-2</c:v>
                </c:pt>
                <c:pt idx="149">
                  <c:v>5.7893822729115002E-2</c:v>
                </c:pt>
                <c:pt idx="150">
                  <c:v>6.3646357692530006E-2</c:v>
                </c:pt>
                <c:pt idx="151">
                  <c:v>9.8299988435294999E-2</c:v>
                </c:pt>
                <c:pt idx="152">
                  <c:v>8.6650106868464999E-2</c:v>
                </c:pt>
                <c:pt idx="153">
                  <c:v>2.8858363153642E-2</c:v>
                </c:pt>
                <c:pt idx="154">
                  <c:v>6.3470082511107001E-2</c:v>
                </c:pt>
                <c:pt idx="155">
                  <c:v>0.10956060431323</c:v>
                </c:pt>
                <c:pt idx="156">
                  <c:v>4.0320258049652002E-2</c:v>
                </c:pt>
                <c:pt idx="157">
                  <c:v>2.8788576692767999E-2</c:v>
                </c:pt>
                <c:pt idx="158">
                  <c:v>4.0292407759167002E-2</c:v>
                </c:pt>
                <c:pt idx="159">
                  <c:v>9.7813578826236994E-2</c:v>
                </c:pt>
                <c:pt idx="160">
                  <c:v>7.472552738978E-2</c:v>
                </c:pt>
                <c:pt idx="161">
                  <c:v>4.0206777713956997E-2</c:v>
                </c:pt>
                <c:pt idx="162">
                  <c:v>5.7415169087673003E-2</c:v>
                </c:pt>
                <c:pt idx="163">
                  <c:v>9.7549779078442006E-2</c:v>
                </c:pt>
                <c:pt idx="164">
                  <c:v>3.4395780784223999E-2</c:v>
                </c:pt>
                <c:pt idx="165">
                  <c:v>0</c:v>
                </c:pt>
                <c:pt idx="166">
                  <c:v>5.1575931232091997E-2</c:v>
                </c:pt>
                <c:pt idx="167">
                  <c:v>6.3004753995074006E-2</c:v>
                </c:pt>
                <c:pt idx="168">
                  <c:v>4.5792787635946998E-2</c:v>
                </c:pt>
                <c:pt idx="169">
                  <c:v>5.7214784300263E-2</c:v>
                </c:pt>
                <c:pt idx="170">
                  <c:v>5.1463860933211002E-2</c:v>
                </c:pt>
                <c:pt idx="171">
                  <c:v>6.8583185688975007E-2</c:v>
                </c:pt>
                <c:pt idx="172">
                  <c:v>9.7092923639270995E-2</c:v>
                </c:pt>
                <c:pt idx="173">
                  <c:v>3.4234851078398E-2</c:v>
                </c:pt>
                <c:pt idx="174">
                  <c:v>4.5630846452202001E-2</c:v>
                </c:pt>
                <c:pt idx="175">
                  <c:v>5.1311288483466E-2</c:v>
                </c:pt>
                <c:pt idx="176">
                  <c:v>2.8491651945979999E-2</c:v>
                </c:pt>
                <c:pt idx="177">
                  <c:v>5.6967073031788003E-3</c:v>
                </c:pt>
                <c:pt idx="178">
                  <c:v>2.8481913984620001E-2</c:v>
                </c:pt>
                <c:pt idx="179">
                  <c:v>2.2779043280182001E-2</c:v>
                </c:pt>
                <c:pt idx="180">
                  <c:v>2.8467319517194001E-2</c:v>
                </c:pt>
                <c:pt idx="181">
                  <c:v>2.8459217940690999E-2</c:v>
                </c:pt>
                <c:pt idx="182">
                  <c:v>-5.6902241948333003E-3</c:v>
                </c:pt>
                <c:pt idx="183">
                  <c:v>1.7071643999317002E-2</c:v>
                </c:pt>
                <c:pt idx="184">
                  <c:v>3.4137460172963E-2</c:v>
                </c:pt>
                <c:pt idx="185">
                  <c:v>5.6876350813331996E-3</c:v>
                </c:pt>
                <c:pt idx="186">
                  <c:v>4.5498492862424002E-2</c:v>
                </c:pt>
                <c:pt idx="187">
                  <c:v>6.8216701722472003E-2</c:v>
                </c:pt>
                <c:pt idx="188">
                  <c:v>6.8170198261660001E-2</c:v>
                </c:pt>
                <c:pt idx="189">
                  <c:v>0.13624751632132001</c:v>
                </c:pt>
                <c:pt idx="190">
                  <c:v>8.5038834401042998E-2</c:v>
                </c:pt>
                <c:pt idx="191">
                  <c:v>9.0631018466069996E-2</c:v>
                </c:pt>
                <c:pt idx="192">
                  <c:v>9.0548953027731E-2</c:v>
                </c:pt>
                <c:pt idx="193">
                  <c:v>9.6121225828338999E-2</c:v>
                </c:pt>
                <c:pt idx="194">
                  <c:v>9.0380161554538999E-2</c:v>
                </c:pt>
                <c:pt idx="195">
                  <c:v>0.11287318697443</c:v>
                </c:pt>
                <c:pt idx="196">
                  <c:v>0.10147133434805</c:v>
                </c:pt>
                <c:pt idx="197">
                  <c:v>0.10700005631582001</c:v>
                </c:pt>
                <c:pt idx="198">
                  <c:v>0.20252025202519999</c:v>
                </c:pt>
                <c:pt idx="199">
                  <c:v>0.26948124859645001</c:v>
                </c:pt>
                <c:pt idx="200">
                  <c:v>0.12877939529675</c:v>
                </c:pt>
                <c:pt idx="201">
                  <c:v>6.1510932170217997E-2</c:v>
                </c:pt>
                <c:pt idx="202">
                  <c:v>0.11176930814798</c:v>
                </c:pt>
                <c:pt idx="203">
                  <c:v>0.17304901194596001</c:v>
                </c:pt>
                <c:pt idx="204">
                  <c:v>0.18389523544163</c:v>
                </c:pt>
                <c:pt idx="205">
                  <c:v>0.22805651351652001</c:v>
                </c:pt>
                <c:pt idx="206">
                  <c:v>0.18868971641046001</c:v>
                </c:pt>
                <c:pt idx="207">
                  <c:v>0.12740264775938001</c:v>
                </c:pt>
                <c:pt idx="208">
                  <c:v>9.4047355609647998E-2</c:v>
                </c:pt>
                <c:pt idx="209">
                  <c:v>0.39241695683413003</c:v>
                </c:pt>
                <c:pt idx="210">
                  <c:v>0.26425897379432001</c:v>
                </c:pt>
                <c:pt idx="211">
                  <c:v>0.10432681748298001</c:v>
                </c:pt>
                <c:pt idx="212">
                  <c:v>0.15358455378201999</c:v>
                </c:pt>
                <c:pt idx="213">
                  <c:v>0.10953502382387</c:v>
                </c:pt>
                <c:pt idx="214">
                  <c:v>5.4707587942447997E-2</c:v>
                </c:pt>
                <c:pt idx="215">
                  <c:v>7.1080977636830994E-2</c:v>
                </c:pt>
                <c:pt idx="216">
                  <c:v>7.1030488471204994E-2</c:v>
                </c:pt>
                <c:pt idx="217">
                  <c:v>5.4600054600055001E-2</c:v>
                </c:pt>
                <c:pt idx="218">
                  <c:v>4.3656207366985E-2</c:v>
                </c:pt>
                <c:pt idx="219">
                  <c:v>9.2728958708339998E-2</c:v>
                </c:pt>
                <c:pt idx="220">
                  <c:v>6.5395095367847003E-2</c:v>
                </c:pt>
                <c:pt idx="221">
                  <c:v>5.4460298442435003E-2</c:v>
                </c:pt>
                <c:pt idx="222">
                  <c:v>2.7215327672545E-2</c:v>
                </c:pt>
                <c:pt idx="223">
                  <c:v>2.7207922947162001E-2</c:v>
                </c:pt>
                <c:pt idx="224">
                  <c:v>7.6161462300076005E-2</c:v>
                </c:pt>
                <c:pt idx="225">
                  <c:v>5.9795607740813002E-2</c:v>
                </c:pt>
                <c:pt idx="226">
                  <c:v>0.12495246373662</c:v>
                </c:pt>
                <c:pt idx="227">
                  <c:v>0.20075963103635</c:v>
                </c:pt>
                <c:pt idx="228">
                  <c:v>7.5810905940325996E-2</c:v>
                </c:pt>
                <c:pt idx="229">
                  <c:v>3.7876738271738999E-2</c:v>
                </c:pt>
                <c:pt idx="230">
                  <c:v>2.7044569450454001E-2</c:v>
                </c:pt>
                <c:pt idx="231">
                  <c:v>8.6519223489969002E-2</c:v>
                </c:pt>
                <c:pt idx="232">
                  <c:v>8.6444432438273003E-2</c:v>
                </c:pt>
                <c:pt idx="233">
                  <c:v>0.15114709851552</c:v>
                </c:pt>
                <c:pt idx="234">
                  <c:v>0.14552902495553</c:v>
                </c:pt>
                <c:pt idx="235">
                  <c:v>2.1528525296016999E-2</c:v>
                </c:pt>
                <c:pt idx="236">
                  <c:v>0.12376237623762</c:v>
                </c:pt>
                <c:pt idx="237">
                  <c:v>9.6737786854409993E-2</c:v>
                </c:pt>
                <c:pt idx="238">
                  <c:v>7.5167785234899004E-2</c:v>
                </c:pt>
                <c:pt idx="239">
                  <c:v>0.11266698857235</c:v>
                </c:pt>
                <c:pt idx="240">
                  <c:v>2.6795284030011E-2</c:v>
                </c:pt>
                <c:pt idx="241">
                  <c:v>4.8218590945619998E-2</c:v>
                </c:pt>
                <c:pt idx="242">
                  <c:v>2.1420156367141001E-2</c:v>
                </c:pt>
                <c:pt idx="243">
                  <c:v>9.1016168754685003E-2</c:v>
                </c:pt>
                <c:pt idx="244">
                  <c:v>5.3490238031559001E-2</c:v>
                </c:pt>
                <c:pt idx="245">
                  <c:v>2.1384656508955002E-2</c:v>
                </c:pt>
                <c:pt idx="246">
                  <c:v>0</c:v>
                </c:pt>
                <c:pt idx="247">
                  <c:v>5.8795232241166999E-2</c:v>
                </c:pt>
                <c:pt idx="248">
                  <c:v>0.18162393162393001</c:v>
                </c:pt>
                <c:pt idx="249">
                  <c:v>0.18662685293803999</c:v>
                </c:pt>
                <c:pt idx="250">
                  <c:v>0.11176752355101</c:v>
                </c:pt>
                <c:pt idx="251">
                  <c:v>5.8479532163742999E-2</c:v>
                </c:pt>
                <c:pt idx="252">
                  <c:v>5.3132139631263002E-2</c:v>
                </c:pt>
                <c:pt idx="253">
                  <c:v>4.7793531942010997E-2</c:v>
                </c:pt>
                <c:pt idx="254">
                  <c:v>0.13269639065816999</c:v>
                </c:pt>
                <c:pt idx="255">
                  <c:v>0.10071561091969</c:v>
                </c:pt>
                <c:pt idx="256">
                  <c:v>9.0023300148274005E-2</c:v>
                </c:pt>
                <c:pt idx="257">
                  <c:v>2.6453626792232999E-2</c:v>
                </c:pt>
                <c:pt idx="258">
                  <c:v>0.105786522797</c:v>
                </c:pt>
                <c:pt idx="259">
                  <c:v>8.4539786537039002E-2</c:v>
                </c:pt>
                <c:pt idx="260">
                  <c:v>0.10558547143913</c:v>
                </c:pt>
                <c:pt idx="261">
                  <c:v>8.4379284885560998E-2</c:v>
                </c:pt>
                <c:pt idx="262">
                  <c:v>8.4308146274633997E-2</c:v>
                </c:pt>
                <c:pt idx="263">
                  <c:v>5.2648204696220002E-2</c:v>
                </c:pt>
                <c:pt idx="264">
                  <c:v>0.13155125236792001</c:v>
                </c:pt>
                <c:pt idx="265">
                  <c:v>5.7806505859477997E-2</c:v>
                </c:pt>
                <c:pt idx="266">
                  <c:v>0</c:v>
                </c:pt>
                <c:pt idx="267">
                  <c:v>4.7268907563025001E-2</c:v>
                </c:pt>
                <c:pt idx="268">
                  <c:v>4.7246574623339997E-2</c:v>
                </c:pt>
                <c:pt idx="269">
                  <c:v>8.9201385245040996E-2</c:v>
                </c:pt>
                <c:pt idx="270">
                  <c:v>5.2424639580602998E-2</c:v>
                </c:pt>
                <c:pt idx="271">
                  <c:v>5.2397170552790001E-2</c:v>
                </c:pt>
                <c:pt idx="272">
                  <c:v>0.23566378633150001</c:v>
                </c:pt>
                <c:pt idx="273">
                  <c:v>0.15673981191222999</c:v>
                </c:pt>
                <c:pt idx="274">
                  <c:v>0.12519561815336</c:v>
                </c:pt>
                <c:pt idx="275">
                  <c:v>0.15629884338856001</c:v>
                </c:pt>
                <c:pt idx="276">
                  <c:v>0.43695380774032</c:v>
                </c:pt>
                <c:pt idx="277">
                  <c:v>0.28485601823078999</c:v>
                </c:pt>
                <c:pt idx="278">
                  <c:v>0.10328977947632</c:v>
                </c:pt>
                <c:pt idx="279">
                  <c:v>0.1238198421297</c:v>
                </c:pt>
                <c:pt idx="280">
                  <c:v>0.2524862163137</c:v>
                </c:pt>
                <c:pt idx="281">
                  <c:v>0.38034539473683998</c:v>
                </c:pt>
                <c:pt idx="282">
                  <c:v>0.90629800307219999</c:v>
                </c:pt>
                <c:pt idx="283">
                  <c:v>0.17760186735677999</c:v>
                </c:pt>
                <c:pt idx="284">
                  <c:v>0.12663357309289999</c:v>
                </c:pt>
                <c:pt idx="285">
                  <c:v>0.10623766884201</c:v>
                </c:pt>
                <c:pt idx="286">
                  <c:v>0.12633919547200001</c:v>
                </c:pt>
                <c:pt idx="287">
                  <c:v>0.13627416342804999</c:v>
                </c:pt>
                <c:pt idx="288">
                  <c:v>5.5443548387097003E-2</c:v>
                </c:pt>
                <c:pt idx="289">
                  <c:v>0.18135106543751001</c:v>
                </c:pt>
                <c:pt idx="290">
                  <c:v>0.20616483129683</c:v>
                </c:pt>
                <c:pt idx="291">
                  <c:v>7.0252910477720004E-2</c:v>
                </c:pt>
                <c:pt idx="292">
                  <c:v>0.14040718082438999</c:v>
                </c:pt>
                <c:pt idx="293">
                  <c:v>0.16024036054081001</c:v>
                </c:pt>
                <c:pt idx="294">
                  <c:v>0.12998700129987001</c:v>
                </c:pt>
                <c:pt idx="295">
                  <c:v>0.14479728380268</c:v>
                </c:pt>
                <c:pt idx="296">
                  <c:v>9.4730019444582994E-2</c:v>
                </c:pt>
                <c:pt idx="297">
                  <c:v>0.27395895596732001</c:v>
                </c:pt>
                <c:pt idx="298">
                  <c:v>0.13908896726441999</c:v>
                </c:pt>
                <c:pt idx="299">
                  <c:v>0.12401408800039999</c:v>
                </c:pt>
                <c:pt idx="300">
                  <c:v>0.14863258026159001</c:v>
                </c:pt>
                <c:pt idx="301">
                  <c:v>0.21272385475413</c:v>
                </c:pt>
                <c:pt idx="302">
                  <c:v>0.14316038900132999</c:v>
                </c:pt>
                <c:pt idx="303">
                  <c:v>0.31055900621117999</c:v>
                </c:pt>
                <c:pt idx="304">
                  <c:v>0.22605533441447001</c:v>
                </c:pt>
                <c:pt idx="305">
                  <c:v>0.16180436381466001</c:v>
                </c:pt>
                <c:pt idx="306">
                  <c:v>0.11259056197375999</c:v>
                </c:pt>
                <c:pt idx="307">
                  <c:v>0.11735367463694001</c:v>
                </c:pt>
                <c:pt idx="308">
                  <c:v>0.1953601953602</c:v>
                </c:pt>
                <c:pt idx="309">
                  <c:v>4.8744820862782999E-2</c:v>
                </c:pt>
                <c:pt idx="310">
                  <c:v>0.39464068209501002</c:v>
                </c:pt>
                <c:pt idx="311">
                  <c:v>0.22808890614384</c:v>
                </c:pt>
                <c:pt idx="312">
                  <c:v>0.17430881712099999</c:v>
                </c:pt>
                <c:pt idx="313">
                  <c:v>0.16917202378075</c:v>
                </c:pt>
                <c:pt idx="314">
                  <c:v>6.7554526153251998E-2</c:v>
                </c:pt>
                <c:pt idx="315">
                  <c:v>0.1060854470055</c:v>
                </c:pt>
                <c:pt idx="316">
                  <c:v>0.10115606936416</c:v>
                </c:pt>
                <c:pt idx="317">
                  <c:v>0.18767143063375</c:v>
                </c:pt>
                <c:pt idx="318">
                  <c:v>0.21613832853025999</c:v>
                </c:pt>
                <c:pt idx="319">
                  <c:v>0.14378145219267</c:v>
                </c:pt>
                <c:pt idx="320">
                  <c:v>6.7001675041875999E-2</c:v>
                </c:pt>
                <c:pt idx="321">
                  <c:v>0.12434836673202999</c:v>
                </c:pt>
                <c:pt idx="322">
                  <c:v>0.12419393360401</c:v>
                </c:pt>
                <c:pt idx="323">
                  <c:v>0.10972758933257</c:v>
                </c:pt>
                <c:pt idx="324">
                  <c:v>0.17155928326344</c:v>
                </c:pt>
                <c:pt idx="325">
                  <c:v>0.22359657469076999</c:v>
                </c:pt>
                <c:pt idx="326">
                  <c:v>0.14240281008212</c:v>
                </c:pt>
                <c:pt idx="327">
                  <c:v>0.14220031284069001</c:v>
                </c:pt>
                <c:pt idx="328">
                  <c:v>0.12306527192692</c:v>
                </c:pt>
                <c:pt idx="329">
                  <c:v>0.10400416016641</c:v>
                </c:pt>
                <c:pt idx="330">
                  <c:v>0.1038961038961</c:v>
                </c:pt>
                <c:pt idx="331">
                  <c:v>0.18398830023116</c:v>
                </c:pt>
                <c:pt idx="332">
                  <c:v>0.21661329817291</c:v>
                </c:pt>
                <c:pt idx="333">
                  <c:v>0.11277135607556001</c:v>
                </c:pt>
                <c:pt idx="334">
                  <c:v>0.13611189336337001</c:v>
                </c:pt>
                <c:pt idx="335">
                  <c:v>7.9681274900398003E-2</c:v>
                </c:pt>
                <c:pt idx="336">
                  <c:v>9.8351442487823001E-2</c:v>
                </c:pt>
                <c:pt idx="337">
                  <c:v>8.8897206756187994E-2</c:v>
                </c:pt>
                <c:pt idx="338">
                  <c:v>0.14958863126402</c:v>
                </c:pt>
                <c:pt idx="339">
                  <c:v>9.8020911127707E-2</c:v>
                </c:pt>
                <c:pt idx="340">
                  <c:v>0.13989274889252001</c:v>
                </c:pt>
                <c:pt idx="341">
                  <c:v>0.10244470314319</c:v>
                </c:pt>
                <c:pt idx="342">
                  <c:v>4.6518118807275001E-2</c:v>
                </c:pt>
                <c:pt idx="343">
                  <c:v>6.0445436369553997E-2</c:v>
                </c:pt>
                <c:pt idx="344">
                  <c:v>0.12546468401486999</c:v>
                </c:pt>
                <c:pt idx="345">
                  <c:v>0.11138441546387</c:v>
                </c:pt>
                <c:pt idx="346">
                  <c:v>0.17152658662093001</c:v>
                </c:pt>
                <c:pt idx="347">
                  <c:v>5.5534987041836001E-2</c:v>
                </c:pt>
                <c:pt idx="348">
                  <c:v>6.0129509713228002E-2</c:v>
                </c:pt>
                <c:pt idx="349">
                  <c:v>0.12480931909583</c:v>
                </c:pt>
                <c:pt idx="350">
                  <c:v>3.2317636195753001E-2</c:v>
                </c:pt>
                <c:pt idx="351">
                  <c:v>0.23538099413854999</c:v>
                </c:pt>
                <c:pt idx="352">
                  <c:v>0.1059029376554</c:v>
                </c:pt>
                <c:pt idx="353">
                  <c:v>0.14258773745458</c:v>
                </c:pt>
                <c:pt idx="354">
                  <c:v>9.1861106007716006E-2</c:v>
                </c:pt>
                <c:pt idx="355">
                  <c:v>0.11930983847283</c:v>
                </c:pt>
                <c:pt idx="356">
                  <c:v>0.11000091667431</c:v>
                </c:pt>
                <c:pt idx="357">
                  <c:v>0.12361505356652</c:v>
                </c:pt>
                <c:pt idx="358">
                  <c:v>4.5726827929946E-2</c:v>
                </c:pt>
                <c:pt idx="359">
                  <c:v>5.0276520864756001E-2</c:v>
                </c:pt>
                <c:pt idx="360">
                  <c:v>7.3092736409319001E-2</c:v>
                </c:pt>
                <c:pt idx="361">
                  <c:v>2.2824796859308001E-2</c:v>
                </c:pt>
                <c:pt idx="362">
                  <c:v>4.5639176669252997E-2</c:v>
                </c:pt>
                <c:pt idx="363">
                  <c:v>6.3865699557502001E-2</c:v>
                </c:pt>
                <c:pt idx="364">
                  <c:v>3.1912468657396997E-2</c:v>
                </c:pt>
                <c:pt idx="365">
                  <c:v>3.1902287849786E-2</c:v>
                </c:pt>
                <c:pt idx="366">
                  <c:v>3.1892113535923999E-2</c:v>
                </c:pt>
                <c:pt idx="367">
                  <c:v>3.6436509382400999E-2</c:v>
                </c:pt>
                <c:pt idx="368">
                  <c:v>4.0976142779092999E-2</c:v>
                </c:pt>
                <c:pt idx="369">
                  <c:v>0.10467391799026</c:v>
                </c:pt>
                <c:pt idx="370">
                  <c:v>8.1833060556464998E-2</c:v>
                </c:pt>
                <c:pt idx="371">
                  <c:v>6.3595893522304006E-2</c:v>
                </c:pt>
                <c:pt idx="372">
                  <c:v>5.9015798075176998E-2</c:v>
                </c:pt>
                <c:pt idx="373">
                  <c:v>3.6295993829681003E-2</c:v>
                </c:pt>
                <c:pt idx="374">
                  <c:v>0.1224545330854</c:v>
                </c:pt>
                <c:pt idx="375">
                  <c:v>3.6238448994382999E-2</c:v>
                </c:pt>
                <c:pt idx="376">
                  <c:v>9.9619634124252995E-2</c:v>
                </c:pt>
                <c:pt idx="377">
                  <c:v>0.15380439699629</c:v>
                </c:pt>
                <c:pt idx="378">
                  <c:v>0.89882565492321997</c:v>
                </c:pt>
                <c:pt idx="379">
                  <c:v>0.37602399391198998</c:v>
                </c:pt>
                <c:pt idx="380">
                  <c:v>0.11149266378272001</c:v>
                </c:pt>
                <c:pt idx="381">
                  <c:v>0.12918745545259999</c:v>
                </c:pt>
                <c:pt idx="382">
                  <c:v>0.24469457667837999</c:v>
                </c:pt>
                <c:pt idx="383">
                  <c:v>0.23078288656133</c:v>
                </c:pt>
                <c:pt idx="384">
                  <c:v>0.10626992561105</c:v>
                </c:pt>
                <c:pt idx="385">
                  <c:v>0.1017338995046</c:v>
                </c:pt>
                <c:pt idx="386">
                  <c:v>5.3024612257523002E-2</c:v>
                </c:pt>
                <c:pt idx="387">
                  <c:v>5.7412886984940001E-2</c:v>
                </c:pt>
                <c:pt idx="388">
                  <c:v>0.19420903954801999</c:v>
                </c:pt>
                <c:pt idx="389">
                  <c:v>0.13215859030836999</c:v>
                </c:pt>
                <c:pt idx="390">
                  <c:v>0.10118785745710999</c:v>
                </c:pt>
                <c:pt idx="391">
                  <c:v>5.2740297982684002E-2</c:v>
                </c:pt>
                <c:pt idx="392">
                  <c:v>0.12738853503184999</c:v>
                </c:pt>
                <c:pt idx="393">
                  <c:v>0.12283934368693999</c:v>
                </c:pt>
                <c:pt idx="394">
                  <c:v>0.13583384453597</c:v>
                </c:pt>
                <c:pt idx="395">
                  <c:v>0.15315275893756</c:v>
                </c:pt>
                <c:pt idx="396">
                  <c:v>5.6798322264941997E-2</c:v>
                </c:pt>
                <c:pt idx="397">
                  <c:v>9.1699052443124998E-2</c:v>
                </c:pt>
                <c:pt idx="398">
                  <c:v>9.1615042317423998E-2</c:v>
                </c:pt>
                <c:pt idx="399">
                  <c:v>0.13947609292595001</c:v>
                </c:pt>
                <c:pt idx="400">
                  <c:v>0.12187159956474</c:v>
                </c:pt>
                <c:pt idx="401">
                  <c:v>4.7819849584837003E-2</c:v>
                </c:pt>
                <c:pt idx="402">
                  <c:v>5.6487355522724998E-2</c:v>
                </c:pt>
                <c:pt idx="403">
                  <c:v>3.4741824814348003E-2</c:v>
                </c:pt>
                <c:pt idx="404">
                  <c:v>3.4729759062297E-2</c:v>
                </c:pt>
                <c:pt idx="405">
                  <c:v>2.6038276266111E-2</c:v>
                </c:pt>
                <c:pt idx="406">
                  <c:v>3.9047247169074997E-2</c:v>
                </c:pt>
                <c:pt idx="407">
                  <c:v>9.5411570821406999E-2</c:v>
                </c:pt>
                <c:pt idx="408">
                  <c:v>0.12131715771231</c:v>
                </c:pt>
                <c:pt idx="409">
                  <c:v>0.1211701575212</c:v>
                </c:pt>
                <c:pt idx="410">
                  <c:v>5.1867219917012E-2</c:v>
                </c:pt>
                <c:pt idx="411">
                  <c:v>6.4800414722654007E-2</c:v>
                </c:pt>
                <c:pt idx="412">
                  <c:v>5.1806760782282003E-2</c:v>
                </c:pt>
                <c:pt idx="413">
                  <c:v>0.12944983818770001</c:v>
                </c:pt>
                <c:pt idx="414">
                  <c:v>0.10773540185305</c:v>
                </c:pt>
                <c:pt idx="415">
                  <c:v>9.4705122686182003E-2</c:v>
                </c:pt>
                <c:pt idx="416">
                  <c:v>7.7412695682091998E-2</c:v>
                </c:pt>
                <c:pt idx="417">
                  <c:v>9.8839707778255001E-2</c:v>
                </c:pt>
                <c:pt idx="418">
                  <c:v>4.7224488043618E-2</c:v>
                </c:pt>
                <c:pt idx="419">
                  <c:v>3.4328870580158002E-2</c:v>
                </c:pt>
                <c:pt idx="420">
                  <c:v>7.7213452299245006E-2</c:v>
                </c:pt>
                <c:pt idx="421">
                  <c:v>2.5717959708530001E-2</c:v>
                </c:pt>
                <c:pt idx="422">
                  <c:v>3.4281796366129998E-2</c:v>
                </c:pt>
                <c:pt idx="423">
                  <c:v>8.5675119945168004E-3</c:v>
                </c:pt>
                <c:pt idx="424">
                  <c:v>2.5700334104343001E-2</c:v>
                </c:pt>
                <c:pt idx="425">
                  <c:v>4.2822884549502997E-2</c:v>
                </c:pt>
                <c:pt idx="426">
                  <c:v>6.4206831606882994E-2</c:v>
                </c:pt>
                <c:pt idx="427">
                  <c:v>5.1332506309621002E-2</c:v>
                </c:pt>
                <c:pt idx="428">
                  <c:v>5.1306169566889999E-2</c:v>
                </c:pt>
                <c:pt idx="429">
                  <c:v>8.5466433058416003E-2</c:v>
                </c:pt>
                <c:pt idx="430">
                  <c:v>6.4045087741769993E-2</c:v>
                </c:pt>
                <c:pt idx="431">
                  <c:v>4.2669397508106999E-2</c:v>
                </c:pt>
                <c:pt idx="432">
                  <c:v>5.5446558048280997E-2</c:v>
                </c:pt>
                <c:pt idx="433">
                  <c:v>5.1153075578669001E-2</c:v>
                </c:pt>
                <c:pt idx="434">
                  <c:v>3.4084615056879E-2</c:v>
                </c:pt>
                <c:pt idx="435">
                  <c:v>6.3886877635334002E-2</c:v>
                </c:pt>
                <c:pt idx="436">
                  <c:v>5.1076870690388999E-2</c:v>
                </c:pt>
                <c:pt idx="437">
                  <c:v>2.5525397770781999E-2</c:v>
                </c:pt>
                <c:pt idx="438">
                  <c:v>4.2531473290235003E-2</c:v>
                </c:pt>
                <c:pt idx="439">
                  <c:v>1.7005356687357E-2</c:v>
                </c:pt>
                <c:pt idx="440">
                  <c:v>5.1007396072431002E-2</c:v>
                </c:pt>
                <c:pt idx="441">
                  <c:v>0.13170192879598999</c:v>
                </c:pt>
                <c:pt idx="442">
                  <c:v>7.2128643557215003E-2</c:v>
                </c:pt>
                <c:pt idx="443">
                  <c:v>7.2076655643178E-2</c:v>
                </c:pt>
                <c:pt idx="444">
                  <c:v>0.45756895309918</c:v>
                </c:pt>
                <c:pt idx="445">
                  <c:v>0.16026316899328999</c:v>
                </c:pt>
                <c:pt idx="446">
                  <c:v>0.10526759021432</c:v>
                </c:pt>
                <c:pt idx="447">
                  <c:v>7.9919239505341994E-2</c:v>
                </c:pt>
                <c:pt idx="448">
                  <c:v>2.9420417769932001E-2</c:v>
                </c:pt>
                <c:pt idx="449">
                  <c:v>5.8823529411765003E-2</c:v>
                </c:pt>
                <c:pt idx="450">
                  <c:v>0.16376921138826001</c:v>
                </c:pt>
                <c:pt idx="451">
                  <c:v>2.5154068670606999E-2</c:v>
                </c:pt>
                <c:pt idx="452">
                  <c:v>0.13831258644537001</c:v>
                </c:pt>
                <c:pt idx="453">
                  <c:v>0.10045203415369</c:v>
                </c:pt>
                <c:pt idx="454">
                  <c:v>7.5263421976919001E-2</c:v>
                </c:pt>
                <c:pt idx="455">
                  <c:v>8.3563131946185004E-2</c:v>
                </c:pt>
                <c:pt idx="456">
                  <c:v>0.11689070718878</c:v>
                </c:pt>
                <c:pt idx="457">
                  <c:v>0.17096155449920999</c:v>
                </c:pt>
                <c:pt idx="458">
                  <c:v>8.3253548682513001E-2</c:v>
                </c:pt>
                <c:pt idx="459">
                  <c:v>7.9025080064883998E-2</c:v>
                </c:pt>
                <c:pt idx="460">
                  <c:v>1.6623722051367001E-2</c:v>
                </c:pt>
                <c:pt idx="461">
                  <c:v>7.4794315632011998E-2</c:v>
                </c:pt>
                <c:pt idx="462">
                  <c:v>4.9825610363726999E-2</c:v>
                </c:pt>
                <c:pt idx="463">
                  <c:v>6.2250996015935998E-2</c:v>
                </c:pt>
                <c:pt idx="464">
                  <c:v>2.0737422753100001E-2</c:v>
                </c:pt>
                <c:pt idx="465">
                  <c:v>8.7079117598274997E-2</c:v>
                </c:pt>
                <c:pt idx="466">
                  <c:v>0.15329162696275</c:v>
                </c:pt>
                <c:pt idx="467">
                  <c:v>4.9640109208240003E-2</c:v>
                </c:pt>
                <c:pt idx="468">
                  <c:v>3.3076986686513002E-2</c:v>
                </c:pt>
                <c:pt idx="469">
                  <c:v>3.7199305612962003E-2</c:v>
                </c:pt>
                <c:pt idx="470">
                  <c:v>6.6107507333801996E-2</c:v>
                </c:pt>
                <c:pt idx="471">
                  <c:v>6.1934844543540001E-2</c:v>
                </c:pt>
                <c:pt idx="472">
                  <c:v>7.8402244780060998E-2</c:v>
                </c:pt>
                <c:pt idx="473">
                  <c:v>5.3601616294890998E-2</c:v>
                </c:pt>
                <c:pt idx="474">
                  <c:v>5.3572900354404998E-2</c:v>
                </c:pt>
                <c:pt idx="475">
                  <c:v>0.14003871658635</c:v>
                </c:pt>
                <c:pt idx="476">
                  <c:v>0.11927775264262</c:v>
                </c:pt>
                <c:pt idx="477">
                  <c:v>3.6973132856790998E-2</c:v>
                </c:pt>
                <c:pt idx="478">
                  <c:v>5.3385897909737003E-2</c:v>
                </c:pt>
                <c:pt idx="479">
                  <c:v>5.7461828927925999E-2</c:v>
                </c:pt>
                <c:pt idx="480">
                  <c:v>9.4347362375912999E-2</c:v>
                </c:pt>
                <c:pt idx="481">
                  <c:v>0.11065120281955999</c:v>
                </c:pt>
                <c:pt idx="482">
                  <c:v>9.8247912231865006E-2</c:v>
                </c:pt>
                <c:pt idx="483">
                  <c:v>4.0896450188124003E-2</c:v>
                </c:pt>
                <c:pt idx="484">
                  <c:v>0.11037527593819001</c:v>
                </c:pt>
                <c:pt idx="485">
                  <c:v>0.12658744742537001</c:v>
                </c:pt>
                <c:pt idx="486">
                  <c:v>8.1566068515497997E-2</c:v>
                </c:pt>
                <c:pt idx="487">
                  <c:v>4.8899755501221998E-2</c:v>
                </c:pt>
                <c:pt idx="488">
                  <c:v>7.7386770935158E-2</c:v>
                </c:pt>
                <c:pt idx="489">
                  <c:v>4.8838061128973001E-2</c:v>
                </c:pt>
                <c:pt idx="490">
                  <c:v>5.6949924744742003E-2</c:v>
                </c:pt>
                <c:pt idx="491">
                  <c:v>4.4720900922876998E-2</c:v>
                </c:pt>
                <c:pt idx="492">
                  <c:v>4.8764629388817003E-2</c:v>
                </c:pt>
                <c:pt idx="493">
                  <c:v>6.4987814784727996E-2</c:v>
                </c:pt>
                <c:pt idx="494">
                  <c:v>2.8413703523299E-2</c:v>
                </c:pt>
                <c:pt idx="495">
                  <c:v>2.8405632431116001E-2</c:v>
                </c:pt>
                <c:pt idx="496">
                  <c:v>6.0851926977688001E-2</c:v>
                </c:pt>
                <c:pt idx="497">
                  <c:v>-4.0543279951348E-3</c:v>
                </c:pt>
                <c:pt idx="498">
                  <c:v>2.4326954265325999E-2</c:v>
                </c:pt>
                <c:pt idx="499">
                  <c:v>5.2695581678151998E-2</c:v>
                </c:pt>
                <c:pt idx="500">
                  <c:v>4.0513713892151998E-2</c:v>
                </c:pt>
                <c:pt idx="501">
                  <c:v>2.4298384157454E-2</c:v>
                </c:pt>
                <c:pt idx="502">
                  <c:v>5.6682456779627001E-2</c:v>
                </c:pt>
                <c:pt idx="503">
                  <c:v>0.11330069194351</c:v>
                </c:pt>
                <c:pt idx="504">
                  <c:v>6.0628107190494003E-2</c:v>
                </c:pt>
                <c:pt idx="505">
                  <c:v>1.2118274357730999E-2</c:v>
                </c:pt>
                <c:pt idx="506">
                  <c:v>2.0194676683225998E-2</c:v>
                </c:pt>
                <c:pt idx="507">
                  <c:v>2.0190599256985998E-2</c:v>
                </c:pt>
                <c:pt idx="508">
                  <c:v>6.0559570430780002E-2</c:v>
                </c:pt>
                <c:pt idx="509">
                  <c:v>5.2453195610071002E-2</c:v>
                </c:pt>
                <c:pt idx="510">
                  <c:v>-4.0327458966810999E-3</c:v>
                </c:pt>
                <c:pt idx="511">
                  <c:v>2.4197451201807E-2</c:v>
                </c:pt>
                <c:pt idx="512">
                  <c:v>3.6287396177727999E-2</c:v>
                </c:pt>
                <c:pt idx="513">
                  <c:v>1.6121881423561999E-2</c:v>
                </c:pt>
                <c:pt idx="514">
                  <c:v>1.2089462018939999E-2</c:v>
                </c:pt>
                <c:pt idx="515">
                  <c:v>2.0146667741156001E-2</c:v>
                </c:pt>
                <c:pt idx="516">
                  <c:v>2.8199653547114002E-2</c:v>
                </c:pt>
                <c:pt idx="517">
                  <c:v>0.15304067660088999</c:v>
                </c:pt>
                <c:pt idx="518">
                  <c:v>0.14476435579861999</c:v>
                </c:pt>
                <c:pt idx="519">
                  <c:v>9.6370061034371998E-2</c:v>
                </c:pt>
                <c:pt idx="520">
                  <c:v>0.12034659820282</c:v>
                </c:pt>
                <c:pt idx="521">
                  <c:v>0.10417501402356</c:v>
                </c:pt>
                <c:pt idx="522">
                  <c:v>0.14809478065962001</c:v>
                </c:pt>
                <c:pt idx="523">
                  <c:v>1.1989928460094E-2</c:v>
                </c:pt>
                <c:pt idx="524">
                  <c:v>5.1950127877238003E-2</c:v>
                </c:pt>
                <c:pt idx="525">
                  <c:v>6.7899508727084001E-2</c:v>
                </c:pt>
                <c:pt idx="526">
                  <c:v>4.3905164843937E-2</c:v>
                </c:pt>
                <c:pt idx="527">
                  <c:v>1.9948134849392E-2</c:v>
                </c:pt>
                <c:pt idx="528">
                  <c:v>1.1966493817311999E-2</c:v>
                </c:pt>
                <c:pt idx="529">
                  <c:v>1.5953416025205999E-2</c:v>
                </c:pt>
                <c:pt idx="530">
                  <c:v>4.7852613949036997E-2</c:v>
                </c:pt>
                <c:pt idx="531">
                  <c:v>7.9716210291362999E-2</c:v>
                </c:pt>
                <c:pt idx="532">
                  <c:v>3.1861085666494003E-2</c:v>
                </c:pt>
                <c:pt idx="533">
                  <c:v>8.3608711231436997E-2</c:v>
                </c:pt>
                <c:pt idx="534">
                  <c:v>3.9780412125069997E-2</c:v>
                </c:pt>
                <c:pt idx="535">
                  <c:v>7.1576268490535999E-2</c:v>
                </c:pt>
                <c:pt idx="536">
                  <c:v>4.3709767146149998E-2</c:v>
                </c:pt>
                <c:pt idx="537">
                  <c:v>3.1775032768003003E-2</c:v>
                </c:pt>
                <c:pt idx="538">
                  <c:v>4.3676791741116001E-2</c:v>
                </c:pt>
                <c:pt idx="539">
                  <c:v>1.5875535799332999E-2</c:v>
                </c:pt>
                <c:pt idx="540">
                  <c:v>3.968253968254E-2</c:v>
                </c:pt>
                <c:pt idx="541">
                  <c:v>1.9833399444665001E-2</c:v>
                </c:pt>
                <c:pt idx="542">
                  <c:v>1.9829466587349E-2</c:v>
                </c:pt>
                <c:pt idx="543">
                  <c:v>1.1895321173672001E-2</c:v>
                </c:pt>
                <c:pt idx="544">
                  <c:v>3.5681719065931997E-2</c:v>
                </c:pt>
                <c:pt idx="545">
                  <c:v>2.7742549143944001E-2</c:v>
                </c:pt>
                <c:pt idx="546">
                  <c:v>1.5848488450413999E-2</c:v>
                </c:pt>
                <c:pt idx="547">
                  <c:v>1.1884482826922E-2</c:v>
                </c:pt>
                <c:pt idx="548">
                  <c:v>3.1688188227837998E-2</c:v>
                </c:pt>
                <c:pt idx="549">
                  <c:v>0</c:v>
                </c:pt>
                <c:pt idx="550">
                  <c:v>2.7718381246535001E-2</c:v>
                </c:pt>
                <c:pt idx="551">
                  <c:v>2.3752028819127999E-2</c:v>
                </c:pt>
                <c:pt idx="552">
                  <c:v>0.11081647999367</c:v>
                </c:pt>
                <c:pt idx="553">
                  <c:v>0.30440798576793998</c:v>
                </c:pt>
                <c:pt idx="554">
                  <c:v>0.11035787482264001</c:v>
                </c:pt>
                <c:pt idx="555">
                  <c:v>2.3622047244093999E-2</c:v>
                </c:pt>
                <c:pt idx="556">
                  <c:v>3.9360780917893003E-2</c:v>
                </c:pt>
                <c:pt idx="557">
                  <c:v>7.8690588605603001E-3</c:v>
                </c:pt>
                <c:pt idx="558">
                  <c:v>3.9342198442049003E-2</c:v>
                </c:pt>
                <c:pt idx="559">
                  <c:v>2.8669183577159001</c:v>
                </c:pt>
                <c:pt idx="560">
                  <c:v>1.1048667660664</c:v>
                </c:pt>
                <c:pt idx="561">
                  <c:v>0.3705664372684</c:v>
                </c:pt>
                <c:pt idx="562">
                  <c:v>0.14315852923448</c:v>
                </c:pt>
                <c:pt idx="563">
                  <c:v>0.19562109698291999</c:v>
                </c:pt>
                <c:pt idx="564">
                  <c:v>0.15018397536983</c:v>
                </c:pt>
                <c:pt idx="565">
                  <c:v>8.6226287770862997E-2</c:v>
                </c:pt>
                <c:pt idx="566">
                  <c:v>6.7423305989436993E-2</c:v>
                </c:pt>
                <c:pt idx="567">
                  <c:v>1.8716077110238E-2</c:v>
                </c:pt>
                <c:pt idx="568">
                  <c:v>2.2455089820359E-2</c:v>
                </c:pt>
                <c:pt idx="569">
                  <c:v>5.9866796378059001E-2</c:v>
                </c:pt>
                <c:pt idx="570">
                  <c:v>4.4873233116445997E-2</c:v>
                </c:pt>
                <c:pt idx="571">
                  <c:v>4.1115347237796002E-2</c:v>
                </c:pt>
                <c:pt idx="572">
                  <c:v>4.4834672146460003E-2</c:v>
                </c:pt>
                <c:pt idx="573">
                  <c:v>1.8672741531912E-2</c:v>
                </c:pt>
                <c:pt idx="574">
                  <c:v>1.4935404376073E-2</c:v>
                </c:pt>
                <c:pt idx="575">
                  <c:v>4.4799522138430997E-2</c:v>
                </c:pt>
                <c:pt idx="576">
                  <c:v>5.2242704679454001E-2</c:v>
                </c:pt>
                <c:pt idx="577">
                  <c:v>7.4593465612411994E-2</c:v>
                </c:pt>
                <c:pt idx="578">
                  <c:v>1.8634466308885E-2</c:v>
                </c:pt>
                <c:pt idx="579">
                  <c:v>2.9809591235979999E-2</c:v>
                </c:pt>
                <c:pt idx="580">
                  <c:v>4.8426150121064999E-2</c:v>
                </c:pt>
                <c:pt idx="581">
                  <c:v>7.0742423114156003E-2</c:v>
                </c:pt>
                <c:pt idx="582">
                  <c:v>9.3016333668191994E-2</c:v>
                </c:pt>
                <c:pt idx="583">
                  <c:v>8.9212697940674004E-2</c:v>
                </c:pt>
                <c:pt idx="584">
                  <c:v>7.7991532347917003E-2</c:v>
                </c:pt>
                <c:pt idx="585">
                  <c:v>4.8242847070175003E-2</c:v>
                </c:pt>
                <c:pt idx="586">
                  <c:v>8.1602373887239996E-2</c:v>
                </c:pt>
                <c:pt idx="587">
                  <c:v>8.8948187680676E-2</c:v>
                </c:pt>
                <c:pt idx="588">
                  <c:v>4.8137450936829002E-2</c:v>
                </c:pt>
                <c:pt idx="589">
                  <c:v>4.4413190717642999E-2</c:v>
                </c:pt>
                <c:pt idx="590">
                  <c:v>5.1792386519181999E-2</c:v>
                </c:pt>
                <c:pt idx="591">
                  <c:v>7.0253281567756995E-2</c:v>
                </c:pt>
                <c:pt idx="592">
                  <c:v>6.2814070351758997E-2</c:v>
                </c:pt>
                <c:pt idx="593">
                  <c:v>1.8463129131125001E-2</c:v>
                </c:pt>
                <c:pt idx="594">
                  <c:v>3.3227497600236001E-2</c:v>
                </c:pt>
                <c:pt idx="595">
                  <c:v>5.1670049824690999E-2</c:v>
                </c:pt>
                <c:pt idx="596">
                  <c:v>1.4755247334833001E-2</c:v>
                </c:pt>
                <c:pt idx="597">
                  <c:v>9.2206690517463996E-2</c:v>
                </c:pt>
                <c:pt idx="598">
                  <c:v>5.1588178937283999E-2</c:v>
                </c:pt>
                <c:pt idx="599">
                  <c:v>0.12890394814378001</c:v>
                </c:pt>
                <c:pt idx="600">
                  <c:v>5.1495199911723001E-2</c:v>
                </c:pt>
                <c:pt idx="601">
                  <c:v>2.5734348001911999E-2</c:v>
                </c:pt>
                <c:pt idx="602">
                  <c:v>3.6753895912966998E-3</c:v>
                </c:pt>
                <c:pt idx="603">
                  <c:v>1.8376272556875E-2</c:v>
                </c:pt>
                <c:pt idx="604">
                  <c:v>2.5722054824722999E-2</c:v>
                </c:pt>
                <c:pt idx="605">
                  <c:v>2.5715440285074002E-2</c:v>
                </c:pt>
                <c:pt idx="606">
                  <c:v>2.5708829146467001E-2</c:v>
                </c:pt>
                <c:pt idx="607">
                  <c:v>6.6091426473288001E-2</c:v>
                </c:pt>
                <c:pt idx="608">
                  <c:v>3.3023887278465003E-2</c:v>
                </c:pt>
                <c:pt idx="609">
                  <c:v>3.6681094563862003E-2</c:v>
                </c:pt>
                <c:pt idx="610">
                  <c:v>9.1669111176298002E-2</c:v>
                </c:pt>
                <c:pt idx="611">
                  <c:v>0.24178481151775</c:v>
                </c:pt>
                <c:pt idx="612">
                  <c:v>6.2127690677192003E-2</c:v>
                </c:pt>
                <c:pt idx="613">
                  <c:v>2.9218407596786001E-2</c:v>
                </c:pt>
                <c:pt idx="614">
                  <c:v>4.3814809405578997E-2</c:v>
                </c:pt>
                <c:pt idx="615">
                  <c:v>3.2846715328467002E-2</c:v>
                </c:pt>
                <c:pt idx="616">
                  <c:v>0</c:v>
                </c:pt>
                <c:pt idx="617">
                  <c:v>-3.6484366448977E-3</c:v>
                </c:pt>
                <c:pt idx="618">
                  <c:v>3.6485697606537999E-3</c:v>
                </c:pt>
                <c:pt idx="619">
                  <c:v>0.20431245211426999</c:v>
                </c:pt>
                <c:pt idx="620">
                  <c:v>9.1024940833787996E-2</c:v>
                </c:pt>
                <c:pt idx="621">
                  <c:v>9.0942160785739995E-2</c:v>
                </c:pt>
                <c:pt idx="622">
                  <c:v>2.1806287479556999E-2</c:v>
                </c:pt>
                <c:pt idx="623">
                  <c:v>1.4534355583008999E-2</c:v>
                </c:pt>
                <c:pt idx="624">
                  <c:v>3.2697547683924001E-2</c:v>
                </c:pt>
                <c:pt idx="625">
                  <c:v>3.6318733202586002E-2</c:v>
                </c:pt>
                <c:pt idx="626">
                  <c:v>5.4458321231484003E-2</c:v>
                </c:pt>
                <c:pt idx="627">
                  <c:v>-1.0885736057186001E-2</c:v>
                </c:pt>
                <c:pt idx="628">
                  <c:v>-3.9918710988532002E-2</c:v>
                </c:pt>
                <c:pt idx="629">
                  <c:v>1.8152114721364999E-2</c:v>
                </c:pt>
                <c:pt idx="630">
                  <c:v>-1.0889292196007001E-2</c:v>
                </c:pt>
                <c:pt idx="631">
                  <c:v>1.8150796819980001E-2</c:v>
                </c:pt>
                <c:pt idx="632">
                  <c:v>4.3554006968641E-2</c:v>
                </c:pt>
                <c:pt idx="633">
                  <c:v>7.2558409519662996E-3</c:v>
                </c:pt>
                <c:pt idx="634">
                  <c:v>3.2648915330479998E-2</c:v>
                </c:pt>
                <c:pt idx="635">
                  <c:v>0.58748866727107996</c:v>
                </c:pt>
                <c:pt idx="636">
                  <c:v>0.10455348451527</c:v>
                </c:pt>
                <c:pt idx="637">
                  <c:v>1.4406108189873E-2</c:v>
                </c:pt>
                <c:pt idx="638">
                  <c:v>3.9611091105509998E-2</c:v>
                </c:pt>
                <c:pt idx="639">
                  <c:v>0.140383715489</c:v>
                </c:pt>
                <c:pt idx="640">
                  <c:v>3.2350826743349999E-2</c:v>
                </c:pt>
                <c:pt idx="641">
                  <c:v>7.1867476373566998E-3</c:v>
                </c:pt>
                <c:pt idx="642">
                  <c:v>4.6710502676870998E-2</c:v>
                </c:pt>
                <c:pt idx="643">
                  <c:v>4.6688694153138997E-2</c:v>
                </c:pt>
                <c:pt idx="644">
                  <c:v>5.7436191980472E-2</c:v>
                </c:pt>
                <c:pt idx="645">
                  <c:v>1.4350805438955E-2</c:v>
                </c:pt>
                <c:pt idx="646">
                  <c:v>3.2284679126161002E-2</c:v>
                </c:pt>
                <c:pt idx="647">
                  <c:v>4.6618374811732997E-2</c:v>
                </c:pt>
                <c:pt idx="648">
                  <c:v>3.584357862289E-3</c:v>
                </c:pt>
                <c:pt idx="649">
                  <c:v>1.7921146953405E-2</c:v>
                </c:pt>
                <c:pt idx="650">
                  <c:v>7.1671743415158999E-3</c:v>
                </c:pt>
                <c:pt idx="651">
                  <c:v>2.1499982083347999E-2</c:v>
                </c:pt>
                <c:pt idx="652">
                  <c:v>4.2990721169347997E-2</c:v>
                </c:pt>
                <c:pt idx="653">
                  <c:v>2.5067144136078998E-2</c:v>
                </c:pt>
                <c:pt idx="654">
                  <c:v>6.0862093656022E-2</c:v>
                </c:pt>
                <c:pt idx="655">
                  <c:v>2.8623564349351E-2</c:v>
                </c:pt>
                <c:pt idx="656">
                  <c:v>5.3653825517758998E-2</c:v>
                </c:pt>
                <c:pt idx="657">
                  <c:v>2.5025025025024999E-2</c:v>
                </c:pt>
                <c:pt idx="658">
                  <c:v>2.8592873226348001E-2</c:v>
                </c:pt>
                <c:pt idx="659">
                  <c:v>1.0719262514739E-2</c:v>
                </c:pt>
                <c:pt idx="660">
                  <c:v>4.6445158985352002E-2</c:v>
                </c:pt>
                <c:pt idx="661">
                  <c:v>1.7855229796806999E-2</c:v>
                </c:pt>
                <c:pt idx="662">
                  <c:v>3.2133676092544999E-2</c:v>
                </c:pt>
                <c:pt idx="663">
                  <c:v>1.7846307598958E-2</c:v>
                </c:pt>
                <c:pt idx="664">
                  <c:v>1.4274498608236E-2</c:v>
                </c:pt>
                <c:pt idx="665">
                  <c:v>2.1408691928923002E-2</c:v>
                </c:pt>
                <c:pt idx="666">
                  <c:v>3.5673515981735002E-3</c:v>
                </c:pt>
                <c:pt idx="667">
                  <c:v>2.1403346056433001E-2</c:v>
                </c:pt>
                <c:pt idx="668">
                  <c:v>1.4265844002996001E-2</c:v>
                </c:pt>
                <c:pt idx="669">
                  <c:v>-3.5659522875584001E-3</c:v>
                </c:pt>
                <c:pt idx="670">
                  <c:v>5.3491191783753E-2</c:v>
                </c:pt>
                <c:pt idx="671">
                  <c:v>0.12831022561215</c:v>
                </c:pt>
                <c:pt idx="672">
                  <c:v>4.2715267148400002E-2</c:v>
                </c:pt>
                <c:pt idx="673">
                  <c:v>-1.06742572496E-2</c:v>
                </c:pt>
                <c:pt idx="674">
                  <c:v>7.1169311792754998E-3</c:v>
                </c:pt>
                <c:pt idx="675">
                  <c:v>1.067463706234E-2</c:v>
                </c:pt>
                <c:pt idx="676">
                  <c:v>1.4231330273597E-2</c:v>
                </c:pt>
                <c:pt idx="677">
                  <c:v>1.0671978940627999E-2</c:v>
                </c:pt>
                <c:pt idx="678">
                  <c:v>3.9126413886320002E-2</c:v>
                </c:pt>
                <c:pt idx="679">
                  <c:v>3.2000000000000001E-2</c:v>
                </c:pt>
                <c:pt idx="680">
                  <c:v>0</c:v>
                </c:pt>
                <c:pt idx="681">
                  <c:v>1.7772090708751E-2</c:v>
                </c:pt>
                <c:pt idx="682">
                  <c:v>-3.5537865595792E-3</c:v>
                </c:pt>
                <c:pt idx="683">
                  <c:v>7.1078257161134003E-3</c:v>
                </c:pt>
                <c:pt idx="684">
                  <c:v>3.1982942430704001E-2</c:v>
                </c:pt>
                <c:pt idx="685">
                  <c:v>1.7762620341753001E-2</c:v>
                </c:pt>
                <c:pt idx="686">
                  <c:v>3.5518931590537997E-2</c:v>
                </c:pt>
                <c:pt idx="687">
                  <c:v>3.1955688112483997E-2</c:v>
                </c:pt>
                <c:pt idx="688">
                  <c:v>3.1945479714620001E-2</c:v>
                </c:pt>
                <c:pt idx="689">
                  <c:v>7.0967284082037998E-3</c:v>
                </c:pt>
                <c:pt idx="690">
                  <c:v>1.4192449616804E-2</c:v>
                </c:pt>
                <c:pt idx="691">
                  <c:v>-7.0952178231871998E-3</c:v>
                </c:pt>
                <c:pt idx="692">
                  <c:v>1.0643581920102001E-2</c:v>
                </c:pt>
                <c:pt idx="693">
                  <c:v>1.0642449182304999E-2</c:v>
                </c:pt>
                <c:pt idx="694">
                  <c:v>2.8376844494892001E-2</c:v>
                </c:pt>
                <c:pt idx="695">
                  <c:v>1.4184397163121001E-2</c:v>
                </c:pt>
                <c:pt idx="696">
                  <c:v>3.5455963693093E-2</c:v>
                </c:pt>
                <c:pt idx="697">
                  <c:v>7.0886793790316998E-3</c:v>
                </c:pt>
                <c:pt idx="698">
                  <c:v>1.4176353841792E-2</c:v>
                </c:pt>
                <c:pt idx="699">
                  <c:v>1.0630758327426999E-2</c:v>
                </c:pt>
                <c:pt idx="700">
                  <c:v>3.5432094391099002E-3</c:v>
                </c:pt>
                <c:pt idx="701">
                  <c:v>2.1258503401361002E-2</c:v>
                </c:pt>
                <c:pt idx="702">
                  <c:v>0</c:v>
                </c:pt>
                <c:pt idx="703">
                  <c:v>-1.0626992561104999E-2</c:v>
                </c:pt>
                <c:pt idx="704">
                  <c:v>1.4170829347787999E-2</c:v>
                </c:pt>
                <c:pt idx="705">
                  <c:v>7.0844107541354999E-3</c:v>
                </c:pt>
                <c:pt idx="706">
                  <c:v>5.3129316756986997E-2</c:v>
                </c:pt>
                <c:pt idx="707">
                  <c:v>1.0620220900594999E-2</c:v>
                </c:pt>
                <c:pt idx="708">
                  <c:v>0</c:v>
                </c:pt>
                <c:pt idx="709">
                  <c:v>1.7698488549078E-2</c:v>
                </c:pt>
                <c:pt idx="710">
                  <c:v>2.4773499433748999E-2</c:v>
                </c:pt>
                <c:pt idx="711">
                  <c:v>0</c:v>
                </c:pt>
                <c:pt idx="712">
                  <c:v>1.0614584439019E-2</c:v>
                </c:pt>
                <c:pt idx="713">
                  <c:v>-3.5378192881908E-3</c:v>
                </c:pt>
                <c:pt idx="714">
                  <c:v>-1.0613833362816001E-2</c:v>
                </c:pt>
                <c:pt idx="715">
                  <c:v>0</c:v>
                </c:pt>
                <c:pt idx="716">
                  <c:v>3.8921520062274E-2</c:v>
                </c:pt>
                <c:pt idx="717">
                  <c:v>4.2443320482438998E-2</c:v>
                </c:pt>
                <c:pt idx="718">
                  <c:v>3.1818985327911997E-2</c:v>
                </c:pt>
                <c:pt idx="719">
                  <c:v>2.4740227610094E-2</c:v>
                </c:pt>
                <c:pt idx="720">
                  <c:v>2.1200664287480998E-2</c:v>
                </c:pt>
                <c:pt idx="721">
                  <c:v>-3.5326950930865001E-3</c:v>
                </c:pt>
                <c:pt idx="722">
                  <c:v>0</c:v>
                </c:pt>
                <c:pt idx="723">
                  <c:v>7.0656397936832999E-3</c:v>
                </c:pt>
                <c:pt idx="724">
                  <c:v>1.0597710894447001E-2</c:v>
                </c:pt>
                <c:pt idx="725">
                  <c:v>7.0643919324643997E-3</c:v>
                </c:pt>
                <c:pt idx="726">
                  <c:v>-1.0595839367075E-2</c:v>
                </c:pt>
                <c:pt idx="727">
                  <c:v>-2.1193924408336E-2</c:v>
                </c:pt>
                <c:pt idx="728">
                  <c:v>-2.4731486715659001E-2</c:v>
                </c:pt>
                <c:pt idx="729">
                  <c:v>-3.5339435275824E-3</c:v>
                </c:pt>
                <c:pt idx="730">
                  <c:v>-1.4136273678258E-2</c:v>
                </c:pt>
                <c:pt idx="731">
                  <c:v>3.5345680757810998E-3</c:v>
                </c:pt>
                <c:pt idx="732">
                  <c:v>0</c:v>
                </c:pt>
                <c:pt idx="733">
                  <c:v>1.0603329445445999E-2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A47A-41CB-988F-79747FFF756A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Sheet1!$AF$2:$AF$735</c:f>
              <c:numCache>
                <c:formatCode>General</c:formatCode>
                <c:ptCount val="734"/>
                <c:pt idx="0">
                  <c:v>9.2800247467326999E-2</c:v>
                </c:pt>
                <c:pt idx="1">
                  <c:v>6.1809472301630003E-2</c:v>
                </c:pt>
                <c:pt idx="2">
                  <c:v>-1.5442822948035E-2</c:v>
                </c:pt>
                <c:pt idx="3">
                  <c:v>0.52513707622210004</c:v>
                </c:pt>
                <c:pt idx="4">
                  <c:v>7.6822616578320999E-2</c:v>
                </c:pt>
                <c:pt idx="5">
                  <c:v>0</c:v>
                </c:pt>
                <c:pt idx="6">
                  <c:v>2.3029093421355999E-2</c:v>
                </c:pt>
                <c:pt idx="7">
                  <c:v>3.8372985418265997E-2</c:v>
                </c:pt>
                <c:pt idx="8">
                  <c:v>-2.3014959723819998E-2</c:v>
                </c:pt>
                <c:pt idx="9">
                  <c:v>3.0693677102517001E-2</c:v>
                </c:pt>
                <c:pt idx="10">
                  <c:v>0.59067198527155995</c:v>
                </c:pt>
                <c:pt idx="11">
                  <c:v>0.14489437962327001</c:v>
                </c:pt>
                <c:pt idx="12">
                  <c:v>3.0459945172099E-2</c:v>
                </c:pt>
                <c:pt idx="13">
                  <c:v>7.6126674786845001E-3</c:v>
                </c:pt>
                <c:pt idx="14">
                  <c:v>7.6120879957372004E-2</c:v>
                </c:pt>
                <c:pt idx="15">
                  <c:v>-7.6062980147561998E-3</c:v>
                </c:pt>
                <c:pt idx="16">
                  <c:v>3.0427506465845001E-2</c:v>
                </c:pt>
                <c:pt idx="17">
                  <c:v>0.25855513307985001</c:v>
                </c:pt>
                <c:pt idx="18">
                  <c:v>0.10618932038834999</c:v>
                </c:pt>
                <c:pt idx="19">
                  <c:v>3.7884527958781999E-2</c:v>
                </c:pt>
                <c:pt idx="20">
                  <c:v>1.5148072407786E-2</c:v>
                </c:pt>
                <c:pt idx="21">
                  <c:v>3.7864445285876999E-2</c:v>
                </c:pt>
                <c:pt idx="22">
                  <c:v>7.5700227100680998E-3</c:v>
                </c:pt>
                <c:pt idx="23">
                  <c:v>-3.0277798804026999E-2</c:v>
                </c:pt>
                <c:pt idx="24">
                  <c:v>0.50730673127887005</c:v>
                </c:pt>
                <c:pt idx="25">
                  <c:v>0.10546933855658</c:v>
                </c:pt>
                <c:pt idx="26">
                  <c:v>4.5153521974713999E-2</c:v>
                </c:pt>
                <c:pt idx="27">
                  <c:v>1.5044380923725001E-2</c:v>
                </c:pt>
                <c:pt idx="28">
                  <c:v>4.5126353790613999E-2</c:v>
                </c:pt>
                <c:pt idx="29">
                  <c:v>3.0070666065253E-2</c:v>
                </c:pt>
                <c:pt idx="30">
                  <c:v>3.0061626333985E-2</c:v>
                </c:pt>
                <c:pt idx="31">
                  <c:v>1.0818933132983</c:v>
                </c:pt>
                <c:pt idx="32">
                  <c:v>0.37163668797383997</c:v>
                </c:pt>
                <c:pt idx="33">
                  <c:v>0.65906398104264996</c:v>
                </c:pt>
                <c:pt idx="34">
                  <c:v>0.23541528728021999</c:v>
                </c:pt>
                <c:pt idx="35">
                  <c:v>5.1376146788991002E-2</c:v>
                </c:pt>
                <c:pt idx="36">
                  <c:v>5.1349765258216003E-2</c:v>
                </c:pt>
                <c:pt idx="37">
                  <c:v>7.3319158296063003E-2</c:v>
                </c:pt>
                <c:pt idx="38">
                  <c:v>0.30038830683567003</c:v>
                </c:pt>
                <c:pt idx="39">
                  <c:v>5.8436815193572002E-2</c:v>
                </c:pt>
                <c:pt idx="40">
                  <c:v>2.1901007446343001E-2</c:v>
                </c:pt>
                <c:pt idx="41">
                  <c:v>5.1091161229107E-2</c:v>
                </c:pt>
                <c:pt idx="42">
                  <c:v>5.1065071491099998E-2</c:v>
                </c:pt>
                <c:pt idx="43">
                  <c:v>1.458257382428E-2</c:v>
                </c:pt>
                <c:pt idx="44">
                  <c:v>1.4580447619742001E-2</c:v>
                </c:pt>
                <c:pt idx="45">
                  <c:v>0.29885560172024001</c:v>
                </c:pt>
                <c:pt idx="46">
                  <c:v>7.9941860465116005E-2</c:v>
                </c:pt>
                <c:pt idx="47">
                  <c:v>1.4523273545857E-2</c:v>
                </c:pt>
                <c:pt idx="48">
                  <c:v>2.1781746896101E-2</c:v>
                </c:pt>
                <c:pt idx="49">
                  <c:v>1.4518002322880001E-2</c:v>
                </c:pt>
                <c:pt idx="50">
                  <c:v>2.9031789809842001E-2</c:v>
                </c:pt>
                <c:pt idx="51">
                  <c:v>5.0790886663764002E-2</c:v>
                </c:pt>
                <c:pt idx="52">
                  <c:v>0.16679962288781</c:v>
                </c:pt>
                <c:pt idx="53">
                  <c:v>5.0680567622357002E-2</c:v>
                </c:pt>
                <c:pt idx="54">
                  <c:v>2.1709240900210001E-2</c:v>
                </c:pt>
                <c:pt idx="55">
                  <c:v>2.170452901172E-2</c:v>
                </c:pt>
                <c:pt idx="56">
                  <c:v>2.8933092224230999E-2</c:v>
                </c:pt>
                <c:pt idx="57">
                  <c:v>2.1693542555499001E-2</c:v>
                </c:pt>
                <c:pt idx="58">
                  <c:v>2.8918449971081998E-2</c:v>
                </c:pt>
                <c:pt idx="59">
                  <c:v>0.14455044810639001</c:v>
                </c:pt>
                <c:pt idx="60">
                  <c:v>6.4953810623556998E-2</c:v>
                </c:pt>
                <c:pt idx="61">
                  <c:v>3.60620266859E-2</c:v>
                </c:pt>
                <c:pt idx="62">
                  <c:v>5.0468637346792002E-2</c:v>
                </c:pt>
                <c:pt idx="63">
                  <c:v>2.8824673920875999E-2</c:v>
                </c:pt>
                <c:pt idx="64">
                  <c:v>7.2040919242130005E-2</c:v>
                </c:pt>
                <c:pt idx="65">
                  <c:v>3.5994528831618001E-2</c:v>
                </c:pt>
                <c:pt idx="66">
                  <c:v>0.30224525043178002</c:v>
                </c:pt>
                <c:pt idx="67">
                  <c:v>2.8698522026115999E-2</c:v>
                </c:pt>
                <c:pt idx="68">
                  <c:v>6.4553148759145002E-2</c:v>
                </c:pt>
                <c:pt idx="69">
                  <c:v>-1.4335889900366E-2</c:v>
                </c:pt>
                <c:pt idx="70">
                  <c:v>1.4337945372427999E-2</c:v>
                </c:pt>
                <c:pt idx="71">
                  <c:v>-7.1679449501828004E-3</c:v>
                </c:pt>
                <c:pt idx="72">
                  <c:v>2.1505376344085999E-2</c:v>
                </c:pt>
                <c:pt idx="73">
                  <c:v>0.40134738049164997</c:v>
                </c:pt>
                <c:pt idx="74">
                  <c:v>4.2829609536726002E-2</c:v>
                </c:pt>
                <c:pt idx="75">
                  <c:v>7.1352122725651E-3</c:v>
                </c:pt>
                <c:pt idx="76">
                  <c:v>4.9942922374429002E-2</c:v>
                </c:pt>
                <c:pt idx="77">
                  <c:v>4.9917991870498002E-2</c:v>
                </c:pt>
                <c:pt idx="78">
                  <c:v>7.1275837491091001E-3</c:v>
                </c:pt>
                <c:pt idx="79">
                  <c:v>7.1270757608152997E-3</c:v>
                </c:pt>
                <c:pt idx="80">
                  <c:v>0.13540478905358999</c:v>
                </c:pt>
                <c:pt idx="81">
                  <c:v>-1.4233862358551E-2</c:v>
                </c:pt>
                <c:pt idx="82">
                  <c:v>1.4235888675350999E-2</c:v>
                </c:pt>
                <c:pt idx="83">
                  <c:v>-7.1169311792754998E-3</c:v>
                </c:pt>
                <c:pt idx="84">
                  <c:v>1.4234875444839999E-2</c:v>
                </c:pt>
                <c:pt idx="85">
                  <c:v>0</c:v>
                </c:pt>
                <c:pt idx="86">
                  <c:v>1.4232849416452999E-2</c:v>
                </c:pt>
                <c:pt idx="87">
                  <c:v>0.17076988757649</c:v>
                </c:pt>
                <c:pt idx="88">
                  <c:v>4.2619690296917E-2</c:v>
                </c:pt>
                <c:pt idx="89">
                  <c:v>1.4200511218404E-2</c:v>
                </c:pt>
                <c:pt idx="90">
                  <c:v>1.4198494959534E-2</c:v>
                </c:pt>
                <c:pt idx="91">
                  <c:v>-2.1294718909709999E-2</c:v>
                </c:pt>
                <c:pt idx="92">
                  <c:v>2.1299254526092E-2</c:v>
                </c:pt>
                <c:pt idx="93">
                  <c:v>2.1294718909709999E-2</c:v>
                </c:pt>
                <c:pt idx="94">
                  <c:v>0.14903129657228001</c:v>
                </c:pt>
                <c:pt idx="95">
                  <c:v>1.4172335600907001E-2</c:v>
                </c:pt>
                <c:pt idx="96">
                  <c:v>7.0851636672806997E-3</c:v>
                </c:pt>
                <c:pt idx="97">
                  <c:v>5.6677293659228002E-2</c:v>
                </c:pt>
                <c:pt idx="98">
                  <c:v>0.10620972881116</c:v>
                </c:pt>
                <c:pt idx="99">
                  <c:v>7.7804498514640996E-2</c:v>
                </c:pt>
                <c:pt idx="100">
                  <c:v>3.5338186444272002E-2</c:v>
                </c:pt>
                <c:pt idx="101">
                  <c:v>0.12717253073335999</c:v>
                </c:pt>
                <c:pt idx="102">
                  <c:v>2.116850127011E-2</c:v>
                </c:pt>
                <c:pt idx="103">
                  <c:v>-7.0546737213403998E-3</c:v>
                </c:pt>
                <c:pt idx="104">
                  <c:v>2.8220685762664E-2</c:v>
                </c:pt>
                <c:pt idx="105">
                  <c:v>2.8212723938496002E-2</c:v>
                </c:pt>
                <c:pt idx="106">
                  <c:v>0</c:v>
                </c:pt>
                <c:pt idx="107">
                  <c:v>-7.0511916513890998E-3</c:v>
                </c:pt>
                <c:pt idx="108">
                  <c:v>0.11987871095127001</c:v>
                </c:pt>
                <c:pt idx="109">
                  <c:v>4.2259473165234998E-2</c:v>
                </c:pt>
                <c:pt idx="110">
                  <c:v>-2.1120811039144E-2</c:v>
                </c:pt>
                <c:pt idx="111">
                  <c:v>-2.1125272868107999E-2</c:v>
                </c:pt>
                <c:pt idx="112">
                  <c:v>7.0432455275391001E-3</c:v>
                </c:pt>
                <c:pt idx="113">
                  <c:v>4.2256496936404001E-2</c:v>
                </c:pt>
                <c:pt idx="114">
                  <c:v>1.4079549454417001E-2</c:v>
                </c:pt>
                <c:pt idx="115">
                  <c:v>0.16893080875624999</c:v>
                </c:pt>
                <c:pt idx="116">
                  <c:v>0</c:v>
                </c:pt>
                <c:pt idx="117">
                  <c:v>1.405382615417E-2</c:v>
                </c:pt>
                <c:pt idx="118">
                  <c:v>7.0259256657065E-3</c:v>
                </c:pt>
                <c:pt idx="119">
                  <c:v>-7.0254320640719004E-3</c:v>
                </c:pt>
                <c:pt idx="120">
                  <c:v>1.4051851331413E-2</c:v>
                </c:pt>
                <c:pt idx="121">
                  <c:v>0</c:v>
                </c:pt>
                <c:pt idx="122">
                  <c:v>9.8349139445030001E-2</c:v>
                </c:pt>
                <c:pt idx="123">
                  <c:v>1.4036072706857E-2</c:v>
                </c:pt>
                <c:pt idx="124">
                  <c:v>0</c:v>
                </c:pt>
                <c:pt idx="125">
                  <c:v>-1.4034102869974001E-2</c:v>
                </c:pt>
                <c:pt idx="126">
                  <c:v>7.0180363534282997E-3</c:v>
                </c:pt>
                <c:pt idx="127">
                  <c:v>-2.1052631578947E-2</c:v>
                </c:pt>
                <c:pt idx="128">
                  <c:v>7.0190215483962003E-3</c:v>
                </c:pt>
                <c:pt idx="129">
                  <c:v>0.38601909039865001</c:v>
                </c:pt>
                <c:pt idx="130">
                  <c:v>9.7881563308396993E-2</c:v>
                </c:pt>
                <c:pt idx="131">
                  <c:v>-2.0954110498009E-2</c:v>
                </c:pt>
                <c:pt idx="132">
                  <c:v>6.9861673885705999E-3</c:v>
                </c:pt>
                <c:pt idx="133">
                  <c:v>-6.9856793573175001E-3</c:v>
                </c:pt>
                <c:pt idx="134">
                  <c:v>-6.9861673885705999E-3</c:v>
                </c:pt>
                <c:pt idx="135">
                  <c:v>0</c:v>
                </c:pt>
                <c:pt idx="136">
                  <c:v>0.24453294208063001</c:v>
                </c:pt>
                <c:pt idx="137">
                  <c:v>2.7878449958181999E-2</c:v>
                </c:pt>
                <c:pt idx="138">
                  <c:v>2.0903010033445E-2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6.9662138627656E-3</c:v>
                </c:pt>
                <c:pt idx="143">
                  <c:v>0.16717748676512001</c:v>
                </c:pt>
                <c:pt idx="144">
                  <c:v>3.4770514603616E-2</c:v>
                </c:pt>
                <c:pt idx="145">
                  <c:v>2.0855057351408E-2</c:v>
                </c:pt>
                <c:pt idx="146">
                  <c:v>-1.3900472616069E-2</c:v>
                </c:pt>
                <c:pt idx="147">
                  <c:v>-6.9512025580425003E-3</c:v>
                </c:pt>
                <c:pt idx="148">
                  <c:v>0</c:v>
                </c:pt>
                <c:pt idx="149">
                  <c:v>-1.3903371567605001E-2</c:v>
                </c:pt>
                <c:pt idx="150">
                  <c:v>0.10428978655357</c:v>
                </c:pt>
                <c:pt idx="151">
                  <c:v>-2.778163633838E-2</c:v>
                </c:pt>
                <c:pt idx="152">
                  <c:v>-1.3894678338196E-2</c:v>
                </c:pt>
                <c:pt idx="153">
                  <c:v>0</c:v>
                </c:pt>
                <c:pt idx="154">
                  <c:v>0</c:v>
                </c:pt>
                <c:pt idx="155">
                  <c:v>-6.9483046136743004E-3</c:v>
                </c:pt>
                <c:pt idx="156">
                  <c:v>-2.7795149746368999E-2</c:v>
                </c:pt>
                <c:pt idx="157">
                  <c:v>0.17376798498644999</c:v>
                </c:pt>
                <c:pt idx="158">
                  <c:v>6.2447960033306001E-2</c:v>
                </c:pt>
                <c:pt idx="159">
                  <c:v>-6.9343318771235996E-3</c:v>
                </c:pt>
                <c:pt idx="160">
                  <c:v>1.3869625520110999E-2</c:v>
                </c:pt>
                <c:pt idx="161">
                  <c:v>2.0801553182637999E-2</c:v>
                </c:pt>
                <c:pt idx="162">
                  <c:v>0</c:v>
                </c:pt>
                <c:pt idx="163">
                  <c:v>3.4662045060659001E-2</c:v>
                </c:pt>
                <c:pt idx="164">
                  <c:v>0.24255024255023999</c:v>
                </c:pt>
                <c:pt idx="165">
                  <c:v>7.6045627376426006E-2</c:v>
                </c:pt>
                <c:pt idx="166">
                  <c:v>2.7631942525560001E-2</c:v>
                </c:pt>
                <c:pt idx="167">
                  <c:v>6.9060773480662998E-3</c:v>
                </c:pt>
                <c:pt idx="168">
                  <c:v>4.1433602651751E-2</c:v>
                </c:pt>
                <c:pt idx="169">
                  <c:v>3.4513701939670002E-2</c:v>
                </c:pt>
                <c:pt idx="170">
                  <c:v>1.3800717637317E-2</c:v>
                </c:pt>
                <c:pt idx="171">
                  <c:v>1.0556092176073</c:v>
                </c:pt>
                <c:pt idx="172">
                  <c:v>0.67590632894108005</c:v>
                </c:pt>
                <c:pt idx="173">
                  <c:v>0.52217550522176004</c:v>
                </c:pt>
                <c:pt idx="174">
                  <c:v>0.19564190784592</c:v>
                </c:pt>
                <c:pt idx="175">
                  <c:v>7.4064099111231005E-2</c:v>
                </c:pt>
                <c:pt idx="176">
                  <c:v>4.7096817600754001E-2</c:v>
                </c:pt>
                <c:pt idx="177">
                  <c:v>2.6899798251513E-2</c:v>
                </c:pt>
                <c:pt idx="178">
                  <c:v>0.50423557886243997</c:v>
                </c:pt>
                <c:pt idx="179">
                  <c:v>0.10034115994381</c:v>
                </c:pt>
                <c:pt idx="180">
                  <c:v>6.0144346431435E-2</c:v>
                </c:pt>
                <c:pt idx="181">
                  <c:v>2.0036064916850001E-2</c:v>
                </c:pt>
                <c:pt idx="182">
                  <c:v>6.6773504273504002E-3</c:v>
                </c:pt>
                <c:pt idx="183">
                  <c:v>1.3353809174067E-2</c:v>
                </c:pt>
                <c:pt idx="184">
                  <c:v>6.6760130849855999E-3</c:v>
                </c:pt>
                <c:pt idx="185">
                  <c:v>0.40720961281709001</c:v>
                </c:pt>
                <c:pt idx="186">
                  <c:v>2.6593976464330999E-2</c:v>
                </c:pt>
                <c:pt idx="187">
                  <c:v>1.329345297441E-2</c:v>
                </c:pt>
                <c:pt idx="188">
                  <c:v>1.3291686050375E-2</c:v>
                </c:pt>
                <c:pt idx="189">
                  <c:v>-1.9934879393980001E-2</c:v>
                </c:pt>
                <c:pt idx="190">
                  <c:v>6.6462847268377E-3</c:v>
                </c:pt>
                <c:pt idx="191">
                  <c:v>2.6583372100750999E-2</c:v>
                </c:pt>
                <c:pt idx="192">
                  <c:v>0.34549199388745</c:v>
                </c:pt>
                <c:pt idx="193">
                  <c:v>1.9863603257631E-2</c:v>
                </c:pt>
                <c:pt idx="194">
                  <c:v>3.3099430689792E-2</c:v>
                </c:pt>
                <c:pt idx="195">
                  <c:v>6.6176957183509003E-3</c:v>
                </c:pt>
                <c:pt idx="196">
                  <c:v>0</c:v>
                </c:pt>
                <c:pt idx="197">
                  <c:v>1.9851773425092999E-2</c:v>
                </c:pt>
                <c:pt idx="198">
                  <c:v>-1.3231888852133999E-2</c:v>
                </c:pt>
                <c:pt idx="199">
                  <c:v>0.25143915834050001</c:v>
                </c:pt>
                <c:pt idx="200">
                  <c:v>6.6002244076299003E-3</c:v>
                </c:pt>
                <c:pt idx="201">
                  <c:v>-6.5997888067581998E-3</c:v>
                </c:pt>
                <c:pt idx="202">
                  <c:v>-1.9800673222889999E-2</c:v>
                </c:pt>
                <c:pt idx="203">
                  <c:v>3.3007657776603999E-2</c:v>
                </c:pt>
                <c:pt idx="204">
                  <c:v>-6.5993532633802001E-3</c:v>
                </c:pt>
                <c:pt idx="205">
                  <c:v>1.3199577613516001E-2</c:v>
                </c:pt>
                <c:pt idx="206">
                  <c:v>0.17817077999208</c:v>
                </c:pt>
                <c:pt idx="207">
                  <c:v>2.6348725380409999E-2</c:v>
                </c:pt>
                <c:pt idx="208">
                  <c:v>0</c:v>
                </c:pt>
                <c:pt idx="209">
                  <c:v>0</c:v>
                </c:pt>
                <c:pt idx="210">
                  <c:v>-1.3170892327955E-2</c:v>
                </c:pt>
                <c:pt idx="211">
                  <c:v>-6.5863136402555004E-3</c:v>
                </c:pt>
                <c:pt idx="212">
                  <c:v>0</c:v>
                </c:pt>
                <c:pt idx="213">
                  <c:v>0.2964036358846</c:v>
                </c:pt>
                <c:pt idx="214">
                  <c:v>8.5374663426807995E-2</c:v>
                </c:pt>
                <c:pt idx="215">
                  <c:v>1.3123359580052001E-2</c:v>
                </c:pt>
                <c:pt idx="216">
                  <c:v>-3.2804093950924998E-2</c:v>
                </c:pt>
                <c:pt idx="217">
                  <c:v>1.3125943427183999E-2</c:v>
                </c:pt>
                <c:pt idx="218">
                  <c:v>-1.968633112409E-2</c:v>
                </c:pt>
                <c:pt idx="219">
                  <c:v>-6.5634024678392997E-3</c:v>
                </c:pt>
                <c:pt idx="220">
                  <c:v>0.70233016081391997</c:v>
                </c:pt>
                <c:pt idx="221">
                  <c:v>0.1238430452353</c:v>
                </c:pt>
                <c:pt idx="222">
                  <c:v>1.3019985678016001E-2</c:v>
                </c:pt>
                <c:pt idx="223">
                  <c:v>6.5091453492156E-3</c:v>
                </c:pt>
                <c:pt idx="224">
                  <c:v>1.9526165061181999E-2</c:v>
                </c:pt>
                <c:pt idx="225">
                  <c:v>0</c:v>
                </c:pt>
                <c:pt idx="226">
                  <c:v>1.3014902062862E-2</c:v>
                </c:pt>
                <c:pt idx="227">
                  <c:v>0.13013208406533</c:v>
                </c:pt>
                <c:pt idx="228">
                  <c:v>1.2996296055623999E-2</c:v>
                </c:pt>
                <c:pt idx="229">
                  <c:v>-1.9491910856994001E-2</c:v>
                </c:pt>
                <c:pt idx="230">
                  <c:v>1.2997140629061999E-2</c:v>
                </c:pt>
                <c:pt idx="231">
                  <c:v>-6.4977257959714001E-3</c:v>
                </c:pt>
                <c:pt idx="232">
                  <c:v>1.2996296055623999E-2</c:v>
                </c:pt>
                <c:pt idx="233">
                  <c:v>0</c:v>
                </c:pt>
                <c:pt idx="234">
                  <c:v>0.50029237866285003</c:v>
                </c:pt>
                <c:pt idx="235">
                  <c:v>0.10343935867598</c:v>
                </c:pt>
                <c:pt idx="236">
                  <c:v>1.9374838543011998E-2</c:v>
                </c:pt>
                <c:pt idx="237">
                  <c:v>2.5828113901981999E-2</c:v>
                </c:pt>
                <c:pt idx="238">
                  <c:v>6.4553611774578997E-3</c:v>
                </c:pt>
                <c:pt idx="239">
                  <c:v>3.2274722437387E-2</c:v>
                </c:pt>
                <c:pt idx="240">
                  <c:v>5.1622894753823E-2</c:v>
                </c:pt>
                <c:pt idx="241">
                  <c:v>0.43856820380521999</c:v>
                </c:pt>
                <c:pt idx="242">
                  <c:v>7.7056443845117006E-2</c:v>
                </c:pt>
                <c:pt idx="243">
                  <c:v>1.283285210138E-2</c:v>
                </c:pt>
                <c:pt idx="244">
                  <c:v>1.2831205491756001E-2</c:v>
                </c:pt>
                <c:pt idx="245">
                  <c:v>0</c:v>
                </c:pt>
                <c:pt idx="246">
                  <c:v>-1.2829559304638E-2</c:v>
                </c:pt>
                <c:pt idx="247">
                  <c:v>4.4909219221145998E-2</c:v>
                </c:pt>
                <c:pt idx="248">
                  <c:v>0.44247787610618999</c:v>
                </c:pt>
                <c:pt idx="249">
                  <c:v>0.10215156738811</c:v>
                </c:pt>
                <c:pt idx="250">
                  <c:v>0</c:v>
                </c:pt>
                <c:pt idx="251">
                  <c:v>2.5511831111677999E-2</c:v>
                </c:pt>
                <c:pt idx="252">
                  <c:v>0</c:v>
                </c:pt>
                <c:pt idx="253">
                  <c:v>-6.3763310591085998E-3</c:v>
                </c:pt>
                <c:pt idx="254">
                  <c:v>0</c:v>
                </c:pt>
                <c:pt idx="255">
                  <c:v>0.39535773498277998</c:v>
                </c:pt>
                <c:pt idx="256">
                  <c:v>6.3516260162602006E-2</c:v>
                </c:pt>
                <c:pt idx="257">
                  <c:v>5.0780754094198001E-2</c:v>
                </c:pt>
                <c:pt idx="258">
                  <c:v>0</c:v>
                </c:pt>
                <c:pt idx="259">
                  <c:v>6.3443725415555999E-3</c:v>
                </c:pt>
                <c:pt idx="260">
                  <c:v>1.2687940112923001E-2</c:v>
                </c:pt>
                <c:pt idx="261">
                  <c:v>1.9029495718363001E-2</c:v>
                </c:pt>
                <c:pt idx="262">
                  <c:v>0.43125317097920002</c:v>
                </c:pt>
                <c:pt idx="263">
                  <c:v>0.15786814852235001</c:v>
                </c:pt>
                <c:pt idx="264">
                  <c:v>1.8914318138831002E-2</c:v>
                </c:pt>
                <c:pt idx="265">
                  <c:v>0</c:v>
                </c:pt>
                <c:pt idx="266">
                  <c:v>1.2607160867373001E-2</c:v>
                </c:pt>
                <c:pt idx="267">
                  <c:v>1.8908357494011999E-2</c:v>
                </c:pt>
                <c:pt idx="268">
                  <c:v>4.4111160123511003E-2</c:v>
                </c:pt>
                <c:pt idx="269">
                  <c:v>0.51650289745528</c:v>
                </c:pt>
                <c:pt idx="270">
                  <c:v>2.5065797719012E-2</c:v>
                </c:pt>
                <c:pt idx="271">
                  <c:v>3.1324395439167999E-2</c:v>
                </c:pt>
                <c:pt idx="272">
                  <c:v>2.5051669067452001E-2</c:v>
                </c:pt>
                <c:pt idx="273">
                  <c:v>6.2613486945088002E-3</c:v>
                </c:pt>
                <c:pt idx="274">
                  <c:v>-1.252191334836E-2</c:v>
                </c:pt>
                <c:pt idx="275">
                  <c:v>2.5046963055729E-2</c:v>
                </c:pt>
                <c:pt idx="276">
                  <c:v>0.54463503192688001</c:v>
                </c:pt>
                <c:pt idx="277">
                  <c:v>6.2262623746965E-2</c:v>
                </c:pt>
                <c:pt idx="278">
                  <c:v>1.2444776305146E-2</c:v>
                </c:pt>
                <c:pt idx="279">
                  <c:v>1.8664841659927E-2</c:v>
                </c:pt>
                <c:pt idx="280">
                  <c:v>6.2204528489674003E-3</c:v>
                </c:pt>
                <c:pt idx="281">
                  <c:v>-6.2200659326989002E-3</c:v>
                </c:pt>
                <c:pt idx="282">
                  <c:v>1.8661358546901999E-2</c:v>
                </c:pt>
                <c:pt idx="283">
                  <c:v>0.38559611916163999</c:v>
                </c:pt>
                <c:pt idx="284">
                  <c:v>8.6735642153522002E-2</c:v>
                </c:pt>
                <c:pt idx="285">
                  <c:v>2.4760136180749001E-2</c:v>
                </c:pt>
                <c:pt idx="286">
                  <c:v>6.1885017637229997E-3</c:v>
                </c:pt>
                <c:pt idx="287">
                  <c:v>1.8564356435644001E-2</c:v>
                </c:pt>
                <c:pt idx="288">
                  <c:v>1.2373940481345999E-2</c:v>
                </c:pt>
                <c:pt idx="289">
                  <c:v>6.1862047633777003E-3</c:v>
                </c:pt>
                <c:pt idx="290">
                  <c:v>0.42063590251144001</c:v>
                </c:pt>
                <c:pt idx="291">
                  <c:v>3.0799556486386999E-2</c:v>
                </c:pt>
                <c:pt idx="292">
                  <c:v>2.4632058624299999E-2</c:v>
                </c:pt>
                <c:pt idx="293">
                  <c:v>2.4625992735331999E-2</c:v>
                </c:pt>
                <c:pt idx="294">
                  <c:v>-6.1549824583000002E-3</c:v>
                </c:pt>
                <c:pt idx="295">
                  <c:v>-1.2310722639419E-2</c:v>
                </c:pt>
                <c:pt idx="296">
                  <c:v>1.8468357547402E-2</c:v>
                </c:pt>
                <c:pt idx="297">
                  <c:v>0.32005908783159998</c:v>
                </c:pt>
                <c:pt idx="298">
                  <c:v>7.3624148720780005E-2</c:v>
                </c:pt>
                <c:pt idx="299">
                  <c:v>5.5177487585065001E-2</c:v>
                </c:pt>
                <c:pt idx="300">
                  <c:v>-1.2254901960784E-2</c:v>
                </c:pt>
                <c:pt idx="301">
                  <c:v>-6.1282019855373997E-3</c:v>
                </c:pt>
                <c:pt idx="302">
                  <c:v>6.1285775571490002E-3</c:v>
                </c:pt>
                <c:pt idx="303">
                  <c:v>-1.8384605956612E-2</c:v>
                </c:pt>
                <c:pt idx="304">
                  <c:v>0.44131167637143998</c:v>
                </c:pt>
                <c:pt idx="305">
                  <c:v>4.8819185940073999E-2</c:v>
                </c:pt>
                <c:pt idx="306">
                  <c:v>4.8795364440377999E-2</c:v>
                </c:pt>
                <c:pt idx="307">
                  <c:v>0</c:v>
                </c:pt>
                <c:pt idx="308">
                  <c:v>3.0482228860574001E-2</c:v>
                </c:pt>
                <c:pt idx="309">
                  <c:v>1.2189176011702E-2</c:v>
                </c:pt>
                <c:pt idx="310">
                  <c:v>6.0938452163315001E-3</c:v>
                </c:pt>
                <c:pt idx="311">
                  <c:v>0.23764548168911001</c:v>
                </c:pt>
                <c:pt idx="312">
                  <c:v>0.10334346504559</c:v>
                </c:pt>
                <c:pt idx="313">
                  <c:v>1.8218254691200999E-2</c:v>
                </c:pt>
                <c:pt idx="314">
                  <c:v>-6.0716454159077003E-3</c:v>
                </c:pt>
                <c:pt idx="315">
                  <c:v>-6.0720140870727003E-3</c:v>
                </c:pt>
                <c:pt idx="316">
                  <c:v>1.2144765606024E-2</c:v>
                </c:pt>
                <c:pt idx="317">
                  <c:v>0</c:v>
                </c:pt>
                <c:pt idx="318">
                  <c:v>0.3157255616272</c:v>
                </c:pt>
                <c:pt idx="319">
                  <c:v>6.6577896138482001E-2</c:v>
                </c:pt>
                <c:pt idx="320">
                  <c:v>2.4194036170084001E-2</c:v>
                </c:pt>
                <c:pt idx="321">
                  <c:v>-1.209409203604E-2</c:v>
                </c:pt>
                <c:pt idx="322">
                  <c:v>-6.0477774417901E-3</c:v>
                </c:pt>
                <c:pt idx="323">
                  <c:v>1.2096286440062999E-2</c:v>
                </c:pt>
                <c:pt idx="324">
                  <c:v>-6.0474117077890998E-3</c:v>
                </c:pt>
                <c:pt idx="325">
                  <c:v>0.20562443302086</c:v>
                </c:pt>
                <c:pt idx="326">
                  <c:v>7.8459774277264999E-2</c:v>
                </c:pt>
                <c:pt idx="327">
                  <c:v>-1.2061271257991E-2</c:v>
                </c:pt>
                <c:pt idx="328">
                  <c:v>-1.2062726176116E-2</c:v>
                </c:pt>
                <c:pt idx="329">
                  <c:v>2.4128362890578001E-2</c:v>
                </c:pt>
                <c:pt idx="330">
                  <c:v>1.2061271257991E-2</c:v>
                </c:pt>
                <c:pt idx="331">
                  <c:v>3.0149541726966E-2</c:v>
                </c:pt>
                <c:pt idx="332">
                  <c:v>0.33154499969860002</c:v>
                </c:pt>
                <c:pt idx="333">
                  <c:v>3.0040855563566001E-2</c:v>
                </c:pt>
                <c:pt idx="334">
                  <c:v>-6.0063667487536996E-3</c:v>
                </c:pt>
                <c:pt idx="335">
                  <c:v>-6.0067275348390002E-3</c:v>
                </c:pt>
                <c:pt idx="336">
                  <c:v>6.0070883642697999E-3</c:v>
                </c:pt>
                <c:pt idx="337">
                  <c:v>0</c:v>
                </c:pt>
                <c:pt idx="338">
                  <c:v>1.2013455069678E-2</c:v>
                </c:pt>
                <c:pt idx="339">
                  <c:v>0.17417417417417</c:v>
                </c:pt>
                <c:pt idx="340">
                  <c:v>7.1946759398044999E-2</c:v>
                </c:pt>
                <c:pt idx="341">
                  <c:v>4.1938769396681001E-2</c:v>
                </c:pt>
                <c:pt idx="342">
                  <c:v>3.5932446999641002E-2</c:v>
                </c:pt>
                <c:pt idx="343">
                  <c:v>1.1973180076628001E-2</c:v>
                </c:pt>
                <c:pt idx="344">
                  <c:v>0</c:v>
                </c:pt>
                <c:pt idx="345">
                  <c:v>1.197174667784E-2</c:v>
                </c:pt>
                <c:pt idx="346">
                  <c:v>0.36509456547761998</c:v>
                </c:pt>
                <c:pt idx="347">
                  <c:v>7.1560617806667004E-2</c:v>
                </c:pt>
                <c:pt idx="348">
                  <c:v>2.979560216912E-2</c:v>
                </c:pt>
                <c:pt idx="349">
                  <c:v>5.9573454068866999E-3</c:v>
                </c:pt>
                <c:pt idx="350">
                  <c:v>-1.1913981056770001E-2</c:v>
                </c:pt>
                <c:pt idx="351">
                  <c:v>1.7873100983021001E-2</c:v>
                </c:pt>
                <c:pt idx="352">
                  <c:v>4.7653085537289003E-2</c:v>
                </c:pt>
                <c:pt idx="353">
                  <c:v>0.34532031436055999</c:v>
                </c:pt>
                <c:pt idx="354">
                  <c:v>5.9333096000949003E-3</c:v>
                </c:pt>
                <c:pt idx="355">
                  <c:v>4.1530703055473003E-2</c:v>
                </c:pt>
                <c:pt idx="356">
                  <c:v>4.1513462222749001E-2</c:v>
                </c:pt>
                <c:pt idx="357">
                  <c:v>5.9280336712312998E-3</c:v>
                </c:pt>
                <c:pt idx="358">
                  <c:v>1.7783046828689999E-2</c:v>
                </c:pt>
                <c:pt idx="359">
                  <c:v>4.1486398387957001E-2</c:v>
                </c:pt>
                <c:pt idx="360">
                  <c:v>0.28436018957345999</c:v>
                </c:pt>
                <c:pt idx="361">
                  <c:v>7.0888468809073998E-2</c:v>
                </c:pt>
                <c:pt idx="362">
                  <c:v>0</c:v>
                </c:pt>
                <c:pt idx="363">
                  <c:v>-2.9515938606848001E-2</c:v>
                </c:pt>
                <c:pt idx="364">
                  <c:v>0</c:v>
                </c:pt>
                <c:pt idx="365">
                  <c:v>-1.180986123413E-2</c:v>
                </c:pt>
                <c:pt idx="366">
                  <c:v>5.9056280635445997E-3</c:v>
                </c:pt>
                <c:pt idx="367">
                  <c:v>0.10629502775481001</c:v>
                </c:pt>
                <c:pt idx="368">
                  <c:v>3.5394053798962002E-2</c:v>
                </c:pt>
                <c:pt idx="369">
                  <c:v>5.8969218068168003E-3</c:v>
                </c:pt>
                <c:pt idx="370">
                  <c:v>1.7689722271359998E-2</c:v>
                </c:pt>
                <c:pt idx="371">
                  <c:v>1.7686593562080001E-2</c:v>
                </c:pt>
                <c:pt idx="372">
                  <c:v>1.1788977306219001E-2</c:v>
                </c:pt>
                <c:pt idx="373">
                  <c:v>4.7150350680732998E-2</c:v>
                </c:pt>
                <c:pt idx="374">
                  <c:v>0.20029455081000999</c:v>
                </c:pt>
                <c:pt idx="375">
                  <c:v>1.175848080428E-2</c:v>
                </c:pt>
                <c:pt idx="376">
                  <c:v>5.8785491740638001E-3</c:v>
                </c:pt>
                <c:pt idx="377">
                  <c:v>1.1756407241947001E-2</c:v>
                </c:pt>
                <c:pt idx="378">
                  <c:v>-5.8775126366522002E-3</c:v>
                </c:pt>
                <c:pt idx="379">
                  <c:v>2.3511432434020998E-2</c:v>
                </c:pt>
                <c:pt idx="380">
                  <c:v>5.8764764647117997E-3</c:v>
                </c:pt>
                <c:pt idx="381">
                  <c:v>0.30555882007286</c:v>
                </c:pt>
                <c:pt idx="382">
                  <c:v>5.2724077328647E-2</c:v>
                </c:pt>
                <c:pt idx="383">
                  <c:v>0</c:v>
                </c:pt>
                <c:pt idx="384">
                  <c:v>-5.8551437437788997E-3</c:v>
                </c:pt>
                <c:pt idx="385">
                  <c:v>-5.8554865909356997E-3</c:v>
                </c:pt>
                <c:pt idx="386">
                  <c:v>3.5134976869473998E-2</c:v>
                </c:pt>
                <c:pt idx="387">
                  <c:v>2.3415091026165999E-2</c:v>
                </c:pt>
                <c:pt idx="388">
                  <c:v>0.18727687715807001</c:v>
                </c:pt>
                <c:pt idx="389">
                  <c:v>0.12851217944973001</c:v>
                </c:pt>
                <c:pt idx="390">
                  <c:v>4.6671722769966999E-2</c:v>
                </c:pt>
                <c:pt idx="391">
                  <c:v>0</c:v>
                </c:pt>
                <c:pt idx="392">
                  <c:v>4.0818706630123998E-2</c:v>
                </c:pt>
                <c:pt idx="393">
                  <c:v>5.8288645371881997E-3</c:v>
                </c:pt>
                <c:pt idx="394">
                  <c:v>-5.8285248003730004E-3</c:v>
                </c:pt>
                <c:pt idx="395">
                  <c:v>0.15737934250408001</c:v>
                </c:pt>
                <c:pt idx="396">
                  <c:v>2.3278822091602001E-2</c:v>
                </c:pt>
                <c:pt idx="397">
                  <c:v>-1.1636702158608001E-2</c:v>
                </c:pt>
                <c:pt idx="398">
                  <c:v>-2.3276112889148E-2</c:v>
                </c:pt>
                <c:pt idx="399">
                  <c:v>4.0742680868401E-2</c:v>
                </c:pt>
                <c:pt idx="400">
                  <c:v>0</c:v>
                </c:pt>
                <c:pt idx="401">
                  <c:v>0</c:v>
                </c:pt>
                <c:pt idx="402">
                  <c:v>0.79706772166628004</c:v>
                </c:pt>
                <c:pt idx="403">
                  <c:v>0.22510822510823</c:v>
                </c:pt>
                <c:pt idx="404">
                  <c:v>0.2418797512094</c:v>
                </c:pt>
                <c:pt idx="405">
                  <c:v>0.10915776169136999</c:v>
                </c:pt>
                <c:pt idx="406">
                  <c:v>2.8694404591105001E-2</c:v>
                </c:pt>
                <c:pt idx="407">
                  <c:v>1.1474469305795E-2</c:v>
                </c:pt>
                <c:pt idx="408">
                  <c:v>1.1473152822396001E-2</c:v>
                </c:pt>
                <c:pt idx="409">
                  <c:v>9.177469312837E-2</c:v>
                </c:pt>
                <c:pt idx="410">
                  <c:v>2.2922636103152001E-2</c:v>
                </c:pt>
                <c:pt idx="411">
                  <c:v>5.7293457087201002E-3</c:v>
                </c:pt>
                <c:pt idx="412">
                  <c:v>1.1458034947006999E-2</c:v>
                </c:pt>
                <c:pt idx="413">
                  <c:v>5.7283611158846998E-3</c:v>
                </c:pt>
                <c:pt idx="414">
                  <c:v>2.291213197388E-2</c:v>
                </c:pt>
                <c:pt idx="415">
                  <c:v>1.7180162638872998E-2</c:v>
                </c:pt>
                <c:pt idx="416">
                  <c:v>0.20040080160321</c:v>
                </c:pt>
                <c:pt idx="417">
                  <c:v>0</c:v>
                </c:pt>
                <c:pt idx="418">
                  <c:v>1.1428571428571E-2</c:v>
                </c:pt>
                <c:pt idx="419">
                  <c:v>2.2854530910752999E-2</c:v>
                </c:pt>
                <c:pt idx="420">
                  <c:v>5.7123272021021004E-3</c:v>
                </c:pt>
                <c:pt idx="421">
                  <c:v>-5.7120009139201003E-3</c:v>
                </c:pt>
                <c:pt idx="422">
                  <c:v>1.1424654404203999E-2</c:v>
                </c:pt>
                <c:pt idx="423">
                  <c:v>0.13708019191227</c:v>
                </c:pt>
                <c:pt idx="424">
                  <c:v>-1.7111567419576E-2</c:v>
                </c:pt>
                <c:pt idx="425">
                  <c:v>2.8524159963489001E-2</c:v>
                </c:pt>
                <c:pt idx="426">
                  <c:v>2.2812820805293E-2</c:v>
                </c:pt>
                <c:pt idx="427">
                  <c:v>1.7105713308245001E-2</c:v>
                </c:pt>
                <c:pt idx="428">
                  <c:v>1.7102787754403999E-2</c:v>
                </c:pt>
                <c:pt idx="429">
                  <c:v>0</c:v>
                </c:pt>
                <c:pt idx="430">
                  <c:v>0.10259917920657</c:v>
                </c:pt>
                <c:pt idx="431">
                  <c:v>2.2776449151577002E-2</c:v>
                </c:pt>
                <c:pt idx="432">
                  <c:v>1.1385631333257E-2</c:v>
                </c:pt>
                <c:pt idx="433">
                  <c:v>1.1384335154827001E-2</c:v>
                </c:pt>
                <c:pt idx="434">
                  <c:v>-1.1383039271485E-2</c:v>
                </c:pt>
                <c:pt idx="435">
                  <c:v>0</c:v>
                </c:pt>
                <c:pt idx="436">
                  <c:v>2.2768670309654002E-2</c:v>
                </c:pt>
                <c:pt idx="437">
                  <c:v>0.21056225813794999</c:v>
                </c:pt>
                <c:pt idx="438">
                  <c:v>2.8394570958033001E-2</c:v>
                </c:pt>
                <c:pt idx="439">
                  <c:v>0</c:v>
                </c:pt>
                <c:pt idx="440">
                  <c:v>5.6773021460201998E-3</c:v>
                </c:pt>
                <c:pt idx="441">
                  <c:v>1.7030939540165001E-2</c:v>
                </c:pt>
                <c:pt idx="442">
                  <c:v>-2.8380065841753E-2</c:v>
                </c:pt>
                <c:pt idx="443">
                  <c:v>1.1355248963834001E-2</c:v>
                </c:pt>
                <c:pt idx="444">
                  <c:v>0.11921657678115</c:v>
                </c:pt>
                <c:pt idx="445">
                  <c:v>1.7010660013609E-2</c:v>
                </c:pt>
                <c:pt idx="446">
                  <c:v>5.6692556267362E-3</c:v>
                </c:pt>
                <c:pt idx="447">
                  <c:v>0</c:v>
                </c:pt>
                <c:pt idx="448">
                  <c:v>-5.6689342403627996E-3</c:v>
                </c:pt>
                <c:pt idx="449">
                  <c:v>0</c:v>
                </c:pt>
                <c:pt idx="450">
                  <c:v>3.4015533760417001E-2</c:v>
                </c:pt>
                <c:pt idx="451">
                  <c:v>0.15301785208273999</c:v>
                </c:pt>
                <c:pt idx="452">
                  <c:v>1.6976007243095999E-2</c:v>
                </c:pt>
                <c:pt idx="453">
                  <c:v>5.6577086280057004E-3</c:v>
                </c:pt>
                <c:pt idx="454">
                  <c:v>-1.1314777098890999E-2</c:v>
                </c:pt>
                <c:pt idx="455">
                  <c:v>0</c:v>
                </c:pt>
                <c:pt idx="456">
                  <c:v>2.2632114971144E-2</c:v>
                </c:pt>
                <c:pt idx="457">
                  <c:v>-5.6567485009616E-3</c:v>
                </c:pt>
                <c:pt idx="458">
                  <c:v>0.13011257566328999</c:v>
                </c:pt>
                <c:pt idx="459">
                  <c:v>3.9548022598869997E-2</c:v>
                </c:pt>
                <c:pt idx="460">
                  <c:v>2.8237420229288001E-2</c:v>
                </c:pt>
                <c:pt idx="461">
                  <c:v>2.2583559168924999E-2</c:v>
                </c:pt>
                <c:pt idx="462">
                  <c:v>0</c:v>
                </c:pt>
                <c:pt idx="463">
                  <c:v>5.6446150372545002E-3</c:v>
                </c:pt>
                <c:pt idx="464">
                  <c:v>0</c:v>
                </c:pt>
                <c:pt idx="465">
                  <c:v>0.11288592876898</c:v>
                </c:pt>
                <c:pt idx="466">
                  <c:v>2.8189660032700001E-2</c:v>
                </c:pt>
                <c:pt idx="467">
                  <c:v>-1.6909029421710998E-2</c:v>
                </c:pt>
                <c:pt idx="468">
                  <c:v>-1.6911889058008001E-2</c:v>
                </c:pt>
                <c:pt idx="469">
                  <c:v>1.6914749661705E-2</c:v>
                </c:pt>
                <c:pt idx="470">
                  <c:v>0</c:v>
                </c:pt>
                <c:pt idx="471">
                  <c:v>-2.2549185410676999E-2</c:v>
                </c:pt>
                <c:pt idx="472">
                  <c:v>0.39469974626444998</c:v>
                </c:pt>
                <c:pt idx="473">
                  <c:v>5.6163998876720002E-2</c:v>
                </c:pt>
                <c:pt idx="474">
                  <c:v>1.6839741790626001E-2</c:v>
                </c:pt>
                <c:pt idx="475">
                  <c:v>-5.6123021663486003E-3</c:v>
                </c:pt>
                <c:pt idx="476">
                  <c:v>5.6126171633833002E-3</c:v>
                </c:pt>
                <c:pt idx="477">
                  <c:v>-5.6123021663486003E-3</c:v>
                </c:pt>
                <c:pt idx="478">
                  <c:v>0</c:v>
                </c:pt>
                <c:pt idx="479">
                  <c:v>0.24134253802548</c:v>
                </c:pt>
                <c:pt idx="480">
                  <c:v>5.0391937290034002E-2</c:v>
                </c:pt>
                <c:pt idx="481">
                  <c:v>1.1192568134759001E-2</c:v>
                </c:pt>
                <c:pt idx="482">
                  <c:v>0</c:v>
                </c:pt>
                <c:pt idx="483">
                  <c:v>0</c:v>
                </c:pt>
                <c:pt idx="484">
                  <c:v>-5.5956577695707999E-3</c:v>
                </c:pt>
                <c:pt idx="485">
                  <c:v>1.1191941801902999E-2</c:v>
                </c:pt>
                <c:pt idx="486">
                  <c:v>0.19583706356312</c:v>
                </c:pt>
                <c:pt idx="487">
                  <c:v>5.0259674987434999E-2</c:v>
                </c:pt>
                <c:pt idx="488">
                  <c:v>-1.1163206072783999E-2</c:v>
                </c:pt>
                <c:pt idx="489">
                  <c:v>2.2328904767220999E-2</c:v>
                </c:pt>
                <c:pt idx="490">
                  <c:v>-1.1161960040183E-2</c:v>
                </c:pt>
                <c:pt idx="491">
                  <c:v>1.6744809109176001E-2</c:v>
                </c:pt>
                <c:pt idx="492">
                  <c:v>3.3484011384564E-2</c:v>
                </c:pt>
                <c:pt idx="493">
                  <c:v>0.27336122733612001</c:v>
                </c:pt>
                <c:pt idx="494">
                  <c:v>0.14465338822744001</c:v>
                </c:pt>
                <c:pt idx="495">
                  <c:v>7.7777777777778001E-2</c:v>
                </c:pt>
                <c:pt idx="496">
                  <c:v>1.1102475852115001E-2</c:v>
                </c:pt>
                <c:pt idx="497">
                  <c:v>-5.5506216696270001E-3</c:v>
                </c:pt>
                <c:pt idx="498">
                  <c:v>3.3305578684430001E-2</c:v>
                </c:pt>
                <c:pt idx="499">
                  <c:v>2.2196326507963E-2</c:v>
                </c:pt>
                <c:pt idx="500">
                  <c:v>0.42718446601942001</c:v>
                </c:pt>
                <c:pt idx="501">
                  <c:v>3.3145508783559999E-2</c:v>
                </c:pt>
                <c:pt idx="502">
                  <c:v>2.2089684117517001E-2</c:v>
                </c:pt>
                <c:pt idx="503">
                  <c:v>1.6563604240283001E-2</c:v>
                </c:pt>
                <c:pt idx="504">
                  <c:v>-3.8642009384488002E-2</c:v>
                </c:pt>
                <c:pt idx="505">
                  <c:v>-1.1044842058759E-2</c:v>
                </c:pt>
                <c:pt idx="506">
                  <c:v>1.6569093118302999E-2</c:v>
                </c:pt>
                <c:pt idx="507">
                  <c:v>0.18775194654592001</c:v>
                </c:pt>
                <c:pt idx="508">
                  <c:v>1.1023535247754001E-2</c:v>
                </c:pt>
                <c:pt idx="509">
                  <c:v>-5.5111600992009003E-3</c:v>
                </c:pt>
                <c:pt idx="510">
                  <c:v>5.5114638447972004E-3</c:v>
                </c:pt>
                <c:pt idx="511">
                  <c:v>1.1022320198402E-2</c:v>
                </c:pt>
                <c:pt idx="512">
                  <c:v>1.653165812531E-2</c:v>
                </c:pt>
                <c:pt idx="513">
                  <c:v>3.3057851239668999E-2</c:v>
                </c:pt>
                <c:pt idx="514">
                  <c:v>0.20378938092091001</c:v>
                </c:pt>
                <c:pt idx="515">
                  <c:v>4.3972956631672E-2</c:v>
                </c:pt>
                <c:pt idx="516">
                  <c:v>5.4942036151859998E-3</c:v>
                </c:pt>
                <c:pt idx="517">
                  <c:v>5.4939017690364004E-3</c:v>
                </c:pt>
                <c:pt idx="518">
                  <c:v>0</c:v>
                </c:pt>
                <c:pt idx="519">
                  <c:v>-5.4935999560512001E-3</c:v>
                </c:pt>
                <c:pt idx="520">
                  <c:v>0</c:v>
                </c:pt>
                <c:pt idx="521">
                  <c:v>0.35160971321833001</c:v>
                </c:pt>
                <c:pt idx="522">
                  <c:v>6.0221175955327E-2</c:v>
                </c:pt>
                <c:pt idx="523">
                  <c:v>7.6599004212944993E-2</c:v>
                </c:pt>
                <c:pt idx="524">
                  <c:v>0</c:v>
                </c:pt>
                <c:pt idx="525">
                  <c:v>3.2803017877645002E-2</c:v>
                </c:pt>
                <c:pt idx="526">
                  <c:v>2.1861507350932001E-2</c:v>
                </c:pt>
                <c:pt idx="527">
                  <c:v>-1.0928364570242001E-2</c:v>
                </c:pt>
                <c:pt idx="528">
                  <c:v>0.12568992841139001</c:v>
                </c:pt>
                <c:pt idx="529">
                  <c:v>-2.1831677764436001E-2</c:v>
                </c:pt>
                <c:pt idx="530">
                  <c:v>1.6377333770062001E-2</c:v>
                </c:pt>
                <c:pt idx="531">
                  <c:v>0</c:v>
                </c:pt>
                <c:pt idx="532">
                  <c:v>3.2749304077288002E-2</c:v>
                </c:pt>
                <c:pt idx="533">
                  <c:v>5.4564304032302001E-3</c:v>
                </c:pt>
                <c:pt idx="534">
                  <c:v>1.0912265386293999E-2</c:v>
                </c:pt>
                <c:pt idx="535">
                  <c:v>0.31096563011457001</c:v>
                </c:pt>
                <c:pt idx="536">
                  <c:v>7.0702126502419999E-2</c:v>
                </c:pt>
                <c:pt idx="537">
                  <c:v>2.1739130434783E-2</c:v>
                </c:pt>
                <c:pt idx="538">
                  <c:v>3.2601608346012001E-2</c:v>
                </c:pt>
                <c:pt idx="539">
                  <c:v>3.2590983161324999E-2</c:v>
                </c:pt>
                <c:pt idx="540">
                  <c:v>5.9730668983493003E-2</c:v>
                </c:pt>
                <c:pt idx="541">
                  <c:v>6.5121832094210005E-2</c:v>
                </c:pt>
                <c:pt idx="542">
                  <c:v>1.8601876457508999</c:v>
                </c:pt>
                <c:pt idx="543">
                  <c:v>0.47918219571930998</c:v>
                </c:pt>
                <c:pt idx="544">
                  <c:v>0.41860958033064999</c:v>
                </c:pt>
                <c:pt idx="545">
                  <c:v>0.18468682391430999</c:v>
                </c:pt>
                <c:pt idx="546">
                  <c:v>6.3204466448961993E-2</c:v>
                </c:pt>
                <c:pt idx="547">
                  <c:v>1.5791135909042998E-2</c:v>
                </c:pt>
                <c:pt idx="548">
                  <c:v>3.1577285406030997E-2</c:v>
                </c:pt>
                <c:pt idx="549">
                  <c:v>0.29462829483873998</c:v>
                </c:pt>
                <c:pt idx="550">
                  <c:v>6.8194932591932003E-2</c:v>
                </c:pt>
                <c:pt idx="551">
                  <c:v>2.6210945690921E-2</c:v>
                </c:pt>
                <c:pt idx="552">
                  <c:v>2.0963261883549002E-2</c:v>
                </c:pt>
                <c:pt idx="553">
                  <c:v>-1.0479434110558E-2</c:v>
                </c:pt>
                <c:pt idx="554">
                  <c:v>0</c:v>
                </c:pt>
                <c:pt idx="555">
                  <c:v>1.0480532411046E-2</c:v>
                </c:pt>
                <c:pt idx="556">
                  <c:v>0.17815037987949001</c:v>
                </c:pt>
                <c:pt idx="557">
                  <c:v>1.0460798158899999E-2</c:v>
                </c:pt>
                <c:pt idx="558">
                  <c:v>-1.0459703990377E-2</c:v>
                </c:pt>
                <c:pt idx="559">
                  <c:v>-5.2303990794498002E-3</c:v>
                </c:pt>
                <c:pt idx="560">
                  <c:v>-5.2306726645047E-3</c:v>
                </c:pt>
                <c:pt idx="561">
                  <c:v>0</c:v>
                </c:pt>
                <c:pt idx="562">
                  <c:v>2.0923785112727002E-2</c:v>
                </c:pt>
                <c:pt idx="563">
                  <c:v>0.23534333978347999</c:v>
                </c:pt>
                <c:pt idx="564">
                  <c:v>2.6087863925702E-2</c:v>
                </c:pt>
                <c:pt idx="565">
                  <c:v>-5.2162119868551004E-3</c:v>
                </c:pt>
                <c:pt idx="566">
                  <c:v>-5.2164840897234999E-3</c:v>
                </c:pt>
                <c:pt idx="567">
                  <c:v>1.0433512441964001E-2</c:v>
                </c:pt>
                <c:pt idx="568">
                  <c:v>1.5648635960565E-2</c:v>
                </c:pt>
                <c:pt idx="569">
                  <c:v>7.8230937728173994E-2</c:v>
                </c:pt>
                <c:pt idx="570">
                  <c:v>0.27098858721142</c:v>
                </c:pt>
                <c:pt idx="571">
                  <c:v>3.6380645496595997E-2</c:v>
                </c:pt>
                <c:pt idx="572">
                  <c:v>3.1172069825436001E-2</c:v>
                </c:pt>
                <c:pt idx="573">
                  <c:v>3.1162355874104E-2</c:v>
                </c:pt>
                <c:pt idx="574">
                  <c:v>0</c:v>
                </c:pt>
                <c:pt idx="575">
                  <c:v>-5.1921079958463E-3</c:v>
                </c:pt>
                <c:pt idx="576">
                  <c:v>5.1923775896983004E-3</c:v>
                </c:pt>
                <c:pt idx="577">
                  <c:v>0.33748701973001</c:v>
                </c:pt>
                <c:pt idx="578">
                  <c:v>4.1397153945666003E-2</c:v>
                </c:pt>
                <c:pt idx="579">
                  <c:v>2.5862514870945999E-2</c:v>
                </c:pt>
                <c:pt idx="580">
                  <c:v>0</c:v>
                </c:pt>
                <c:pt idx="581">
                  <c:v>-1.0342331161444E-2</c:v>
                </c:pt>
                <c:pt idx="582">
                  <c:v>2.0686801820438999E-2</c:v>
                </c:pt>
                <c:pt idx="583">
                  <c:v>-5.1706308169597003E-3</c:v>
                </c:pt>
                <c:pt idx="584">
                  <c:v>0.25854490925073997</c:v>
                </c:pt>
                <c:pt idx="585">
                  <c:v>7.2205889937592999E-2</c:v>
                </c:pt>
                <c:pt idx="586">
                  <c:v>2.0615368757408999E-2</c:v>
                </c:pt>
                <c:pt idx="587">
                  <c:v>1.0305559849539001E-2</c:v>
                </c:pt>
                <c:pt idx="588">
                  <c:v>2.5761244783348E-2</c:v>
                </c:pt>
                <c:pt idx="589">
                  <c:v>1.0301844030080999E-2</c:v>
                </c:pt>
                <c:pt idx="590">
                  <c:v>1.0300782859496999E-2</c:v>
                </c:pt>
                <c:pt idx="591">
                  <c:v>0.22144402101142999</c:v>
                </c:pt>
                <c:pt idx="592">
                  <c:v>2.055392836956E-2</c:v>
                </c:pt>
                <c:pt idx="593">
                  <c:v>4.1099409195993003E-2</c:v>
                </c:pt>
                <c:pt idx="594">
                  <c:v>5.1353155651415001E-3</c:v>
                </c:pt>
                <c:pt idx="595">
                  <c:v>5.1350518640238003E-3</c:v>
                </c:pt>
                <c:pt idx="596">
                  <c:v>1.0269576379973999E-2</c:v>
                </c:pt>
                <c:pt idx="597">
                  <c:v>-1.026852184628E-2</c:v>
                </c:pt>
                <c:pt idx="598">
                  <c:v>0.15917843388960001</c:v>
                </c:pt>
                <c:pt idx="599">
                  <c:v>0.15379883112887999</c:v>
                </c:pt>
                <c:pt idx="600">
                  <c:v>1.5356265356264999E-2</c:v>
                </c:pt>
                <c:pt idx="601">
                  <c:v>-1.5353907569475999E-2</c:v>
                </c:pt>
                <c:pt idx="602">
                  <c:v>1.023751023751E-2</c:v>
                </c:pt>
                <c:pt idx="603">
                  <c:v>2.5591155696591001E-2</c:v>
                </c:pt>
                <c:pt idx="604">
                  <c:v>-1.5350764979788E-2</c:v>
                </c:pt>
                <c:pt idx="605">
                  <c:v>0.1381780962129</c:v>
                </c:pt>
                <c:pt idx="606">
                  <c:v>3.0663872847141001E-2</c:v>
                </c:pt>
                <c:pt idx="607">
                  <c:v>2.0436315332346001E-2</c:v>
                </c:pt>
                <c:pt idx="608">
                  <c:v>-2.0432139755836E-2</c:v>
                </c:pt>
                <c:pt idx="609">
                  <c:v>0</c:v>
                </c:pt>
                <c:pt idx="610">
                  <c:v>1.0218157666173001E-2</c:v>
                </c:pt>
                <c:pt idx="611">
                  <c:v>2.0434227330779001E-2</c:v>
                </c:pt>
                <c:pt idx="612">
                  <c:v>0.15322539455539</c:v>
                </c:pt>
                <c:pt idx="613">
                  <c:v>5.0996991177521003E-2</c:v>
                </c:pt>
                <c:pt idx="614">
                  <c:v>0</c:v>
                </c:pt>
                <c:pt idx="615">
                  <c:v>-1.0194199500484001E-2</c:v>
                </c:pt>
                <c:pt idx="616">
                  <c:v>-5.0976194117346996E-3</c:v>
                </c:pt>
                <c:pt idx="617">
                  <c:v>1.0195758564437E-2</c:v>
                </c:pt>
                <c:pt idx="618">
                  <c:v>2.0389438270976001E-2</c:v>
                </c:pt>
                <c:pt idx="619">
                  <c:v>0.14269697278564999</c:v>
                </c:pt>
                <c:pt idx="620">
                  <c:v>7.1246819338422002E-2</c:v>
                </c:pt>
                <c:pt idx="621">
                  <c:v>1.0170870626526E-2</c:v>
                </c:pt>
                <c:pt idx="622">
                  <c:v>5.0849181328181002E-3</c:v>
                </c:pt>
                <c:pt idx="623">
                  <c:v>1.5253978746123E-2</c:v>
                </c:pt>
                <c:pt idx="624">
                  <c:v>1.0167768174886E-2</c:v>
                </c:pt>
                <c:pt idx="625">
                  <c:v>1.5250101667344E-2</c:v>
                </c:pt>
                <c:pt idx="626">
                  <c:v>2.5412960609910999E-2</c:v>
                </c:pt>
                <c:pt idx="627">
                  <c:v>0.29471544715447001</c:v>
                </c:pt>
                <c:pt idx="628">
                  <c:v>8.1061911034553E-2</c:v>
                </c:pt>
                <c:pt idx="629">
                  <c:v>-5.0622658702035002E-3</c:v>
                </c:pt>
                <c:pt idx="630">
                  <c:v>2.0250088594137999E-2</c:v>
                </c:pt>
                <c:pt idx="631">
                  <c:v>2.0245988763476001E-2</c:v>
                </c:pt>
                <c:pt idx="632">
                  <c:v>1.0120945296291E-2</c:v>
                </c:pt>
                <c:pt idx="633">
                  <c:v>0</c:v>
                </c:pt>
                <c:pt idx="634">
                  <c:v>0.26311794768001001</c:v>
                </c:pt>
                <c:pt idx="635">
                  <c:v>1.5140045420136E-2</c:v>
                </c:pt>
                <c:pt idx="636">
                  <c:v>2.0183671409829001E-2</c:v>
                </c:pt>
                <c:pt idx="637">
                  <c:v>0</c:v>
                </c:pt>
                <c:pt idx="638">
                  <c:v>5.0448996064978002E-3</c:v>
                </c:pt>
                <c:pt idx="639">
                  <c:v>3.5312515764516002E-2</c:v>
                </c:pt>
                <c:pt idx="640">
                  <c:v>0.32778618255169001</c:v>
                </c:pt>
                <c:pt idx="641">
                  <c:v>0.10555415933652</c:v>
                </c:pt>
                <c:pt idx="642">
                  <c:v>3.5147620004016999E-2</c:v>
                </c:pt>
                <c:pt idx="643">
                  <c:v>0</c:v>
                </c:pt>
                <c:pt idx="644">
                  <c:v>1.0038648797872E-2</c:v>
                </c:pt>
                <c:pt idx="645">
                  <c:v>1.5056461731493E-2</c:v>
                </c:pt>
                <c:pt idx="646">
                  <c:v>-5.0180650341227996E-3</c:v>
                </c:pt>
                <c:pt idx="647">
                  <c:v>0.15556782255231999</c:v>
                </c:pt>
                <c:pt idx="648">
                  <c:v>2.0042088385609998E-2</c:v>
                </c:pt>
                <c:pt idx="649">
                  <c:v>1.0019036168720999E-2</c:v>
                </c:pt>
                <c:pt idx="650">
                  <c:v>1.0018032458425001E-2</c:v>
                </c:pt>
                <c:pt idx="651">
                  <c:v>5.0085144746068004E-3</c:v>
                </c:pt>
                <c:pt idx="652">
                  <c:v>-2.0033054539991001E-2</c:v>
                </c:pt>
                <c:pt idx="653">
                  <c:v>5.0092671442168004E-3</c:v>
                </c:pt>
                <c:pt idx="654">
                  <c:v>0.36565818473251999</c:v>
                </c:pt>
                <c:pt idx="655">
                  <c:v>7.4861506213505E-2</c:v>
                </c:pt>
                <c:pt idx="656">
                  <c:v>9.9740674246958008E-3</c:v>
                </c:pt>
                <c:pt idx="657">
                  <c:v>4.9865363518500003E-3</c:v>
                </c:pt>
                <c:pt idx="658">
                  <c:v>4.9862877088008E-3</c:v>
                </c:pt>
                <c:pt idx="659">
                  <c:v>0</c:v>
                </c:pt>
                <c:pt idx="660">
                  <c:v>0</c:v>
                </c:pt>
                <c:pt idx="661">
                  <c:v>0.40386916633426001</c:v>
                </c:pt>
                <c:pt idx="662">
                  <c:v>4.9659830163380998E-2</c:v>
                </c:pt>
                <c:pt idx="663">
                  <c:v>-9.9270362833176005E-3</c:v>
                </c:pt>
                <c:pt idx="664">
                  <c:v>-4.964010920824E-3</c:v>
                </c:pt>
                <c:pt idx="665">
                  <c:v>-9.9285146942017007E-3</c:v>
                </c:pt>
                <c:pt idx="666">
                  <c:v>-4.9647502730612997E-3</c:v>
                </c:pt>
                <c:pt idx="667">
                  <c:v>2.4824983863759999E-2</c:v>
                </c:pt>
                <c:pt idx="668">
                  <c:v>0.36235480988781998</c:v>
                </c:pt>
                <c:pt idx="669">
                  <c:v>3.4620901132597998E-2</c:v>
                </c:pt>
                <c:pt idx="670">
                  <c:v>9.8882626322554998E-3</c:v>
                </c:pt>
                <c:pt idx="671">
                  <c:v>-9.8872849515523002E-3</c:v>
                </c:pt>
                <c:pt idx="672">
                  <c:v>-4.9441313161278002E-3</c:v>
                </c:pt>
                <c:pt idx="673">
                  <c:v>0</c:v>
                </c:pt>
                <c:pt idx="674">
                  <c:v>-9.8887515451174003E-3</c:v>
                </c:pt>
                <c:pt idx="675">
                  <c:v>0.18295999604411001</c:v>
                </c:pt>
                <c:pt idx="676">
                  <c:v>2.9615004935834001E-2</c:v>
                </c:pt>
                <c:pt idx="677">
                  <c:v>3.9474982729694998E-2</c:v>
                </c:pt>
                <c:pt idx="678">
                  <c:v>9.8648515339843992E-3</c:v>
                </c:pt>
                <c:pt idx="679">
                  <c:v>-9.8638784770171996E-3</c:v>
                </c:pt>
                <c:pt idx="680">
                  <c:v>-9.8648515339843992E-3</c:v>
                </c:pt>
                <c:pt idx="681">
                  <c:v>-1.4798737174428001E-2</c:v>
                </c:pt>
                <c:pt idx="682">
                  <c:v>0.25654941042972002</c:v>
                </c:pt>
                <c:pt idx="683">
                  <c:v>3.4447123665174002E-2</c:v>
                </c:pt>
                <c:pt idx="684">
                  <c:v>1.4757969303424E-2</c:v>
                </c:pt>
                <c:pt idx="685">
                  <c:v>4.9185972160740001E-3</c:v>
                </c:pt>
                <c:pt idx="686">
                  <c:v>-4.9183553019869998E-3</c:v>
                </c:pt>
                <c:pt idx="687">
                  <c:v>1.4755791648221999E-2</c:v>
                </c:pt>
                <c:pt idx="688">
                  <c:v>-4.9178715451951996E-3</c:v>
                </c:pt>
                <c:pt idx="689">
                  <c:v>0.18197019623273</c:v>
                </c:pt>
                <c:pt idx="690">
                  <c:v>4.9091801669121004E-3</c:v>
                </c:pt>
                <c:pt idx="691">
                  <c:v>-2.4544695891218E-2</c:v>
                </c:pt>
                <c:pt idx="692">
                  <c:v>4.9101443582441002E-3</c:v>
                </c:pt>
                <c:pt idx="693">
                  <c:v>4.9099032749054996E-3</c:v>
                </c:pt>
                <c:pt idx="694">
                  <c:v>4.9096622152396E-3</c:v>
                </c:pt>
                <c:pt idx="695">
                  <c:v>9.8188423584859002E-3</c:v>
                </c:pt>
                <c:pt idx="696">
                  <c:v>0.13254135781258</c:v>
                </c:pt>
                <c:pt idx="697">
                  <c:v>1.9609765663299999E-2</c:v>
                </c:pt>
                <c:pt idx="698">
                  <c:v>9.8029604940691999E-3</c:v>
                </c:pt>
                <c:pt idx="699">
                  <c:v>0</c:v>
                </c:pt>
                <c:pt idx="700">
                  <c:v>-3.4306998627719999E-2</c:v>
                </c:pt>
                <c:pt idx="701">
                  <c:v>-1.4708045300779999E-2</c:v>
                </c:pt>
                <c:pt idx="702">
                  <c:v>4.9034029616553997E-3</c:v>
                </c:pt>
                <c:pt idx="703">
                  <c:v>0.38244667810737998</c:v>
                </c:pt>
                <c:pt idx="704">
                  <c:v>5.3729302007522003E-2</c:v>
                </c:pt>
                <c:pt idx="705">
                  <c:v>3.4173013083381998E-2</c:v>
                </c:pt>
                <c:pt idx="706">
                  <c:v>-9.7603826069981997E-3</c:v>
                </c:pt>
                <c:pt idx="707">
                  <c:v>1.4642003026014001E-2</c:v>
                </c:pt>
                <c:pt idx="708">
                  <c:v>-1.4639859457349001E-2</c:v>
                </c:pt>
                <c:pt idx="709">
                  <c:v>9.7613353506759998E-3</c:v>
                </c:pt>
                <c:pt idx="710">
                  <c:v>0.14640573910497001</c:v>
                </c:pt>
                <c:pt idx="711">
                  <c:v>1.9492227474295E-2</c:v>
                </c:pt>
                <c:pt idx="712">
                  <c:v>0</c:v>
                </c:pt>
                <c:pt idx="713">
                  <c:v>-4.8721071863580996E-3</c:v>
                </c:pt>
                <c:pt idx="714">
                  <c:v>-2.4361722861041001E-2</c:v>
                </c:pt>
                <c:pt idx="715">
                  <c:v>0</c:v>
                </c:pt>
                <c:pt idx="716">
                  <c:v>4.8735318485306003E-3</c:v>
                </c:pt>
                <c:pt idx="717">
                  <c:v>0.13157894736841999</c:v>
                </c:pt>
                <c:pt idx="718">
                  <c:v>9.7337810872632994E-3</c:v>
                </c:pt>
                <c:pt idx="719">
                  <c:v>1.4599250571803999E-2</c:v>
                </c:pt>
                <c:pt idx="720">
                  <c:v>9.7314130011677998E-3</c:v>
                </c:pt>
                <c:pt idx="721">
                  <c:v>4.8652330446628004E-3</c:v>
                </c:pt>
                <c:pt idx="722">
                  <c:v>1.4594989053758001E-2</c:v>
                </c:pt>
                <c:pt idx="723">
                  <c:v>4.8642864091838003E-3</c:v>
                </c:pt>
                <c:pt idx="724">
                  <c:v>0.36966778539812001</c:v>
                </c:pt>
                <c:pt idx="725">
                  <c:v>4.3615216864550999E-2</c:v>
                </c:pt>
                <c:pt idx="726">
                  <c:v>9.6880449525285992E-3</c:v>
                </c:pt>
                <c:pt idx="727">
                  <c:v>-9.6871064613000008E-3</c:v>
                </c:pt>
                <c:pt idx="728">
                  <c:v>-3.3908157333849998E-2</c:v>
                </c:pt>
                <c:pt idx="729">
                  <c:v>-1.9382662208653999E-2</c:v>
                </c:pt>
                <c:pt idx="730">
                  <c:v>-9.6932099064604999E-3</c:v>
                </c:pt>
                <c:pt idx="731">
                  <c:v>0.14541224371091999</c:v>
                </c:pt>
                <c:pt idx="732">
                  <c:v>2.9040220705677001E-2</c:v>
                </c:pt>
                <c:pt idx="733">
                  <c:v>-1.4515894904921001E-2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A47A-41CB-988F-79747FFF756A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Sheet1!$AG$2:$AG$735</c:f>
              <c:numCache>
                <c:formatCode>General</c:formatCode>
                <c:ptCount val="734"/>
                <c:pt idx="0">
                  <c:v>0.10443864229765</c:v>
                </c:pt>
                <c:pt idx="1">
                  <c:v>0.20865936358893999</c:v>
                </c:pt>
                <c:pt idx="2">
                  <c:v>0.10411244143675</c:v>
                </c:pt>
                <c:pt idx="3">
                  <c:v>0.26001040041602003</c:v>
                </c:pt>
                <c:pt idx="4">
                  <c:v>0.10373443983402</c:v>
                </c:pt>
                <c:pt idx="5">
                  <c:v>0</c:v>
                </c:pt>
                <c:pt idx="6">
                  <c:v>0</c:v>
                </c:pt>
                <c:pt idx="7">
                  <c:v>0.31088082901553998</c:v>
                </c:pt>
                <c:pt idx="8">
                  <c:v>0</c:v>
                </c:pt>
                <c:pt idx="9">
                  <c:v>0.15495867768595001</c:v>
                </c:pt>
                <c:pt idx="10">
                  <c:v>0</c:v>
                </c:pt>
                <c:pt idx="11">
                  <c:v>0</c:v>
                </c:pt>
                <c:pt idx="12">
                  <c:v>0.20629190304281</c:v>
                </c:pt>
                <c:pt idx="13">
                  <c:v>5.1466803911477003E-2</c:v>
                </c:pt>
                <c:pt idx="14">
                  <c:v>5.1440329218106998E-2</c:v>
                </c:pt>
                <c:pt idx="15">
                  <c:v>0.15424164524421999</c:v>
                </c:pt>
                <c:pt idx="16">
                  <c:v>0.51334702258727005</c:v>
                </c:pt>
                <c:pt idx="17">
                  <c:v>0.25536261491318002</c:v>
                </c:pt>
                <c:pt idx="18">
                  <c:v>0.35659704533877001</c:v>
                </c:pt>
                <c:pt idx="19">
                  <c:v>0.20304568527919001</c:v>
                </c:pt>
                <c:pt idx="20">
                  <c:v>0.45592705167172998</c:v>
                </c:pt>
                <c:pt idx="21">
                  <c:v>0.25214321734744999</c:v>
                </c:pt>
                <c:pt idx="22">
                  <c:v>0.40241448692152998</c:v>
                </c:pt>
                <c:pt idx="23">
                  <c:v>0.20040080160321</c:v>
                </c:pt>
                <c:pt idx="24">
                  <c:v>0</c:v>
                </c:pt>
                <c:pt idx="25">
                  <c:v>0.1</c:v>
                </c:pt>
                <c:pt idx="26">
                  <c:v>0.14985014985014999</c:v>
                </c:pt>
                <c:pt idx="27">
                  <c:v>0</c:v>
                </c:pt>
                <c:pt idx="28">
                  <c:v>4.9875311720698E-2</c:v>
                </c:pt>
                <c:pt idx="29">
                  <c:v>4.9850448654038003E-2</c:v>
                </c:pt>
                <c:pt idx="30">
                  <c:v>0</c:v>
                </c:pt>
                <c:pt idx="31">
                  <c:v>0</c:v>
                </c:pt>
                <c:pt idx="32">
                  <c:v>9.9651220727453999E-2</c:v>
                </c:pt>
                <c:pt idx="33">
                  <c:v>0.29865604778497001</c:v>
                </c:pt>
                <c:pt idx="34">
                  <c:v>0.84367245657568002</c:v>
                </c:pt>
                <c:pt idx="35">
                  <c:v>0.44291338582676998</c:v>
                </c:pt>
                <c:pt idx="36">
                  <c:v>0.14698677119059</c:v>
                </c:pt>
                <c:pt idx="37">
                  <c:v>0.14677103718199999</c:v>
                </c:pt>
                <c:pt idx="38">
                  <c:v>1.3678553981435999</c:v>
                </c:pt>
                <c:pt idx="39">
                  <c:v>0.77108433734939996</c:v>
                </c:pt>
                <c:pt idx="40">
                  <c:v>0.23912003825920999</c:v>
                </c:pt>
                <c:pt idx="41">
                  <c:v>0.33396946564884999</c:v>
                </c:pt>
                <c:pt idx="42">
                  <c:v>9.5102234902519997E-2</c:v>
                </c:pt>
                <c:pt idx="43">
                  <c:v>9.5011876484560998E-2</c:v>
                </c:pt>
                <c:pt idx="44">
                  <c:v>4.7460844803037E-2</c:v>
                </c:pt>
                <c:pt idx="45">
                  <c:v>0.28462998102467002</c:v>
                </c:pt>
                <c:pt idx="46">
                  <c:v>4.7303689687795997E-2</c:v>
                </c:pt>
                <c:pt idx="47">
                  <c:v>0</c:v>
                </c:pt>
                <c:pt idx="48">
                  <c:v>0.14184397163120999</c:v>
                </c:pt>
                <c:pt idx="49">
                  <c:v>0.14164305949007999</c:v>
                </c:pt>
                <c:pt idx="50">
                  <c:v>9.4295143800094003E-2</c:v>
                </c:pt>
                <c:pt idx="51">
                  <c:v>0.37682524729157002</c:v>
                </c:pt>
                <c:pt idx="52">
                  <c:v>4.6926325668700003E-2</c:v>
                </c:pt>
                <c:pt idx="53">
                  <c:v>0.14071294559099001</c:v>
                </c:pt>
                <c:pt idx="54">
                  <c:v>0</c:v>
                </c:pt>
                <c:pt idx="55">
                  <c:v>4.6838407494145001E-2</c:v>
                </c:pt>
                <c:pt idx="56">
                  <c:v>0.14044943820225</c:v>
                </c:pt>
                <c:pt idx="57">
                  <c:v>4.6750818139317002E-2</c:v>
                </c:pt>
                <c:pt idx="58">
                  <c:v>0.32710280373832001</c:v>
                </c:pt>
                <c:pt idx="59">
                  <c:v>4.6576618537494001E-2</c:v>
                </c:pt>
                <c:pt idx="60">
                  <c:v>0</c:v>
                </c:pt>
                <c:pt idx="61">
                  <c:v>4.6554934823090997E-2</c:v>
                </c:pt>
                <c:pt idx="62">
                  <c:v>0</c:v>
                </c:pt>
                <c:pt idx="63">
                  <c:v>4.6533271288972E-2</c:v>
                </c:pt>
                <c:pt idx="64">
                  <c:v>0</c:v>
                </c:pt>
                <c:pt idx="65">
                  <c:v>9.3023255813953001E-2</c:v>
                </c:pt>
                <c:pt idx="66">
                  <c:v>4.6468401486988997E-2</c:v>
                </c:pt>
                <c:pt idx="67">
                  <c:v>0</c:v>
                </c:pt>
                <c:pt idx="68">
                  <c:v>0.13934045517881999</c:v>
                </c:pt>
                <c:pt idx="69">
                  <c:v>0.13914656771799999</c:v>
                </c:pt>
                <c:pt idx="70">
                  <c:v>0.13895321908291</c:v>
                </c:pt>
                <c:pt idx="71">
                  <c:v>0.13876040703053</c:v>
                </c:pt>
                <c:pt idx="72">
                  <c:v>9.2378752886836002E-2</c:v>
                </c:pt>
                <c:pt idx="73">
                  <c:v>0.18458698661744</c:v>
                </c:pt>
                <c:pt idx="74">
                  <c:v>0.18424689083372001</c:v>
                </c:pt>
                <c:pt idx="75">
                  <c:v>0.13793103448276001</c:v>
                </c:pt>
                <c:pt idx="76">
                  <c:v>4.5913682277318998E-2</c:v>
                </c:pt>
                <c:pt idx="77">
                  <c:v>-4.5892611289581997E-2</c:v>
                </c:pt>
                <c:pt idx="78">
                  <c:v>4.5913682277318998E-2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0.18357044515832999</c:v>
                </c:pt>
                <c:pt idx="83">
                  <c:v>0.13742556115436999</c:v>
                </c:pt>
                <c:pt idx="84">
                  <c:v>9.1491308325708995E-2</c:v>
                </c:pt>
                <c:pt idx="85">
                  <c:v>4.5703839122485997E-2</c:v>
                </c:pt>
                <c:pt idx="86">
                  <c:v>0</c:v>
                </c:pt>
                <c:pt idx="87">
                  <c:v>9.1365920511649004E-2</c:v>
                </c:pt>
                <c:pt idx="88">
                  <c:v>4.5641259698767998E-2</c:v>
                </c:pt>
                <c:pt idx="89">
                  <c:v>0</c:v>
                </c:pt>
                <c:pt idx="90">
                  <c:v>9.1240875912408995E-2</c:v>
                </c:pt>
                <c:pt idx="91">
                  <c:v>0</c:v>
                </c:pt>
                <c:pt idx="92">
                  <c:v>0.13673655423882999</c:v>
                </c:pt>
                <c:pt idx="93">
                  <c:v>0.13654984069185</c:v>
                </c:pt>
                <c:pt idx="94">
                  <c:v>4.5454545454544998E-2</c:v>
                </c:pt>
                <c:pt idx="95">
                  <c:v>4.5433893684689003E-2</c:v>
                </c:pt>
                <c:pt idx="96">
                  <c:v>4.5413260672115999E-2</c:v>
                </c:pt>
                <c:pt idx="97">
                  <c:v>0.13617793917384999</c:v>
                </c:pt>
                <c:pt idx="98">
                  <c:v>0.27198549410697997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0.18083182640145001</c:v>
                </c:pt>
                <c:pt idx="104">
                  <c:v>2.1209386281587999</c:v>
                </c:pt>
                <c:pt idx="105">
                  <c:v>2.0326999558108998</c:v>
                </c:pt>
                <c:pt idx="106">
                  <c:v>0.43308791684712</c:v>
                </c:pt>
                <c:pt idx="107">
                  <c:v>1.7680034497628001</c:v>
                </c:pt>
                <c:pt idx="108">
                  <c:v>1.3983050847458001</c:v>
                </c:pt>
                <c:pt idx="109">
                  <c:v>0.20894274968658999</c:v>
                </c:pt>
                <c:pt idx="110">
                  <c:v>-4.1701417848207002E-2</c:v>
                </c:pt>
                <c:pt idx="111">
                  <c:v>4.1718815185649002E-2</c:v>
                </c:pt>
                <c:pt idx="112">
                  <c:v>0</c:v>
                </c:pt>
                <c:pt idx="113">
                  <c:v>4.1701417848207002E-2</c:v>
                </c:pt>
                <c:pt idx="114">
                  <c:v>0</c:v>
                </c:pt>
                <c:pt idx="115">
                  <c:v>4.1684035014588998E-2</c:v>
                </c:pt>
                <c:pt idx="116">
                  <c:v>4.1666666666666997E-2</c:v>
                </c:pt>
                <c:pt idx="117">
                  <c:v>0.12494793835902</c:v>
                </c:pt>
                <c:pt idx="118">
                  <c:v>-8.3194675540764998E-2</c:v>
                </c:pt>
                <c:pt idx="119">
                  <c:v>-4.1631973355536998E-2</c:v>
                </c:pt>
                <c:pt idx="120">
                  <c:v>8.3298625572678003E-2</c:v>
                </c:pt>
                <c:pt idx="121">
                  <c:v>0</c:v>
                </c:pt>
                <c:pt idx="122">
                  <c:v>0</c:v>
                </c:pt>
                <c:pt idx="123">
                  <c:v>8.3229296712443002E-2</c:v>
                </c:pt>
                <c:pt idx="124">
                  <c:v>4.1580041580041999E-2</c:v>
                </c:pt>
                <c:pt idx="125">
                  <c:v>0</c:v>
                </c:pt>
                <c:pt idx="126">
                  <c:v>8.3125519534496997E-2</c:v>
                </c:pt>
                <c:pt idx="127">
                  <c:v>4.1528239202658003E-2</c:v>
                </c:pt>
                <c:pt idx="128">
                  <c:v>0.12453300124533</c:v>
                </c:pt>
                <c:pt idx="129">
                  <c:v>8.2918739635158001E-2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4.1425020712510002E-2</c:v>
                </c:pt>
                <c:pt idx="135">
                  <c:v>-4.1407867494824002E-2</c:v>
                </c:pt>
                <c:pt idx="136">
                  <c:v>4.1425020712510002E-2</c:v>
                </c:pt>
                <c:pt idx="137">
                  <c:v>0.20703933747412001</c:v>
                </c:pt>
                <c:pt idx="138">
                  <c:v>8.2644628099174E-2</c:v>
                </c:pt>
                <c:pt idx="139">
                  <c:v>0</c:v>
                </c:pt>
                <c:pt idx="140">
                  <c:v>0.16515276630883999</c:v>
                </c:pt>
                <c:pt idx="141">
                  <c:v>0.12366034624897</c:v>
                </c:pt>
                <c:pt idx="142">
                  <c:v>0.16467682173734</c:v>
                </c:pt>
                <c:pt idx="143">
                  <c:v>8.2203041512536004E-2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8.2135523613962994E-2</c:v>
                </c:pt>
                <c:pt idx="149">
                  <c:v>0.32827246614689998</c:v>
                </c:pt>
                <c:pt idx="150">
                  <c:v>0.24539877300613</c:v>
                </c:pt>
                <c:pt idx="151">
                  <c:v>-4.0799673602610997E-2</c:v>
                </c:pt>
                <c:pt idx="152">
                  <c:v>8.1632653061223998E-2</c:v>
                </c:pt>
                <c:pt idx="153">
                  <c:v>-4.0783034257748998E-2</c:v>
                </c:pt>
                <c:pt idx="154">
                  <c:v>4.0799673602610997E-2</c:v>
                </c:pt>
                <c:pt idx="155">
                  <c:v>4.0783034257748998E-2</c:v>
                </c:pt>
                <c:pt idx="156">
                  <c:v>4.0766408479412999E-2</c:v>
                </c:pt>
                <c:pt idx="157">
                  <c:v>0.32599837000815002</c:v>
                </c:pt>
                <c:pt idx="158">
                  <c:v>8.1234768480910005E-2</c:v>
                </c:pt>
                <c:pt idx="159">
                  <c:v>8.1168831168831002E-2</c:v>
                </c:pt>
                <c:pt idx="160">
                  <c:v>0</c:v>
                </c:pt>
                <c:pt idx="161">
                  <c:v>0.16220600162206</c:v>
                </c:pt>
                <c:pt idx="162">
                  <c:v>8.0971659919027994E-2</c:v>
                </c:pt>
                <c:pt idx="163">
                  <c:v>4.0453074433656998E-2</c:v>
                </c:pt>
                <c:pt idx="164">
                  <c:v>0</c:v>
                </c:pt>
                <c:pt idx="165">
                  <c:v>0</c:v>
                </c:pt>
                <c:pt idx="166">
                  <c:v>-4.0436716538617003E-2</c:v>
                </c:pt>
                <c:pt idx="167">
                  <c:v>4.0453074433656998E-2</c:v>
                </c:pt>
                <c:pt idx="168">
                  <c:v>4.0436716538617003E-2</c:v>
                </c:pt>
                <c:pt idx="169">
                  <c:v>8.0840743734841999E-2</c:v>
                </c:pt>
                <c:pt idx="170">
                  <c:v>0</c:v>
                </c:pt>
                <c:pt idx="171">
                  <c:v>-4.0387722132472E-2</c:v>
                </c:pt>
                <c:pt idx="172">
                  <c:v>4.0404040404039998E-2</c:v>
                </c:pt>
                <c:pt idx="173">
                  <c:v>4.0387722132472E-2</c:v>
                </c:pt>
                <c:pt idx="174">
                  <c:v>0.16148566814695001</c:v>
                </c:pt>
                <c:pt idx="175">
                  <c:v>0.12091898428053</c:v>
                </c:pt>
                <c:pt idx="176">
                  <c:v>0</c:v>
                </c:pt>
                <c:pt idx="177">
                  <c:v>0</c:v>
                </c:pt>
                <c:pt idx="178">
                  <c:v>0.1207729468599</c:v>
                </c:pt>
                <c:pt idx="179">
                  <c:v>8.0418174507439003E-2</c:v>
                </c:pt>
                <c:pt idx="180">
                  <c:v>4.0176777822418998E-2</c:v>
                </c:pt>
                <c:pt idx="181">
                  <c:v>0</c:v>
                </c:pt>
                <c:pt idx="182">
                  <c:v>0</c:v>
                </c:pt>
                <c:pt idx="183">
                  <c:v>8.0321285140561999E-2</c:v>
                </c:pt>
                <c:pt idx="184">
                  <c:v>0.16051364365970999</c:v>
                </c:pt>
                <c:pt idx="185">
                  <c:v>-4.0064102564102998E-2</c:v>
                </c:pt>
                <c:pt idx="186">
                  <c:v>4.0080160320641003E-2</c:v>
                </c:pt>
                <c:pt idx="187">
                  <c:v>0</c:v>
                </c:pt>
                <c:pt idx="188">
                  <c:v>0.20032051282051</c:v>
                </c:pt>
                <c:pt idx="189">
                  <c:v>0</c:v>
                </c:pt>
                <c:pt idx="190">
                  <c:v>-7.9968012794881999E-2</c:v>
                </c:pt>
                <c:pt idx="191">
                  <c:v>4.0016006402560998E-2</c:v>
                </c:pt>
                <c:pt idx="192">
                  <c:v>-0.04</c:v>
                </c:pt>
                <c:pt idx="193">
                  <c:v>0</c:v>
                </c:pt>
                <c:pt idx="194">
                  <c:v>8.0032012805121996E-2</c:v>
                </c:pt>
                <c:pt idx="195">
                  <c:v>0</c:v>
                </c:pt>
                <c:pt idx="196">
                  <c:v>0.11995201919232</c:v>
                </c:pt>
                <c:pt idx="197">
                  <c:v>0.11980830670926999</c:v>
                </c:pt>
                <c:pt idx="198">
                  <c:v>0.27921818907059998</c:v>
                </c:pt>
                <c:pt idx="199">
                  <c:v>3.9777247414479001E-2</c:v>
                </c:pt>
                <c:pt idx="200">
                  <c:v>0.23856858846918</c:v>
                </c:pt>
                <c:pt idx="201">
                  <c:v>7.9333597778659004E-2</c:v>
                </c:pt>
                <c:pt idx="202">
                  <c:v>7.9270709472850004E-2</c:v>
                </c:pt>
                <c:pt idx="203">
                  <c:v>0.27722772277228003</c:v>
                </c:pt>
                <c:pt idx="204">
                  <c:v>7.8988941548183006E-2</c:v>
                </c:pt>
                <c:pt idx="205">
                  <c:v>3.9463299131807003E-2</c:v>
                </c:pt>
                <c:pt idx="206">
                  <c:v>0</c:v>
                </c:pt>
                <c:pt idx="207">
                  <c:v>0.11834319526627</c:v>
                </c:pt>
                <c:pt idx="208">
                  <c:v>0.31520882584712001</c:v>
                </c:pt>
                <c:pt idx="209">
                  <c:v>0.15710919088767</c:v>
                </c:pt>
                <c:pt idx="210">
                  <c:v>3.9215686274509998E-2</c:v>
                </c:pt>
                <c:pt idx="211">
                  <c:v>3.9200313602509002E-2</c:v>
                </c:pt>
                <c:pt idx="212">
                  <c:v>0.15673981191222999</c:v>
                </c:pt>
                <c:pt idx="213">
                  <c:v>7.8247261345852998E-2</c:v>
                </c:pt>
                <c:pt idx="214">
                  <c:v>0</c:v>
                </c:pt>
                <c:pt idx="215">
                  <c:v>3.9093041438624E-2</c:v>
                </c:pt>
                <c:pt idx="216">
                  <c:v>3.9077764751856002E-2</c:v>
                </c:pt>
                <c:pt idx="217">
                  <c:v>0.3515625</c:v>
                </c:pt>
                <c:pt idx="218">
                  <c:v>0.19462826002336001</c:v>
                </c:pt>
                <c:pt idx="219">
                  <c:v>0.15540015540016</c:v>
                </c:pt>
                <c:pt idx="220">
                  <c:v>0.15515903801396</c:v>
                </c:pt>
                <c:pt idx="221">
                  <c:v>7.7459333849729001E-2</c:v>
                </c:pt>
                <c:pt idx="222">
                  <c:v>7.7399380804953996E-2</c:v>
                </c:pt>
                <c:pt idx="223">
                  <c:v>0</c:v>
                </c:pt>
                <c:pt idx="224">
                  <c:v>7.7339520494973002E-2</c:v>
                </c:pt>
                <c:pt idx="225">
                  <c:v>0.11591962905719</c:v>
                </c:pt>
                <c:pt idx="226">
                  <c:v>0</c:v>
                </c:pt>
                <c:pt idx="227">
                  <c:v>3.8595137012736001E-2</c:v>
                </c:pt>
                <c:pt idx="228">
                  <c:v>0</c:v>
                </c:pt>
                <c:pt idx="229">
                  <c:v>3.8580246913580002E-2</c:v>
                </c:pt>
                <c:pt idx="230">
                  <c:v>0.1156961048978</c:v>
                </c:pt>
                <c:pt idx="231">
                  <c:v>0.26964560862865999</c:v>
                </c:pt>
                <c:pt idx="232">
                  <c:v>0.11525163273146</c:v>
                </c:pt>
                <c:pt idx="233">
                  <c:v>0.1151189562548</c:v>
                </c:pt>
                <c:pt idx="234">
                  <c:v>0.15331544653123999</c:v>
                </c:pt>
                <c:pt idx="235">
                  <c:v>7.6540375047838005E-2</c:v>
                </c:pt>
                <c:pt idx="236">
                  <c:v>0</c:v>
                </c:pt>
                <c:pt idx="237">
                  <c:v>0</c:v>
                </c:pt>
                <c:pt idx="238">
                  <c:v>3.8240917782026998E-2</c:v>
                </c:pt>
                <c:pt idx="239">
                  <c:v>3.8226299694190002E-2</c:v>
                </c:pt>
                <c:pt idx="240">
                  <c:v>0</c:v>
                </c:pt>
                <c:pt idx="241">
                  <c:v>3.8211692777989997E-2</c:v>
                </c:pt>
                <c:pt idx="242">
                  <c:v>7.6394194041253E-2</c:v>
                </c:pt>
                <c:pt idx="243">
                  <c:v>0.11450381679389</c:v>
                </c:pt>
                <c:pt idx="244">
                  <c:v>-3.8124285169653001E-2</c:v>
                </c:pt>
                <c:pt idx="245">
                  <c:v>7.6277650648359993E-2</c:v>
                </c:pt>
                <c:pt idx="246">
                  <c:v>7.6219512195122005E-2</c:v>
                </c:pt>
                <c:pt idx="247">
                  <c:v>7.6161462300076005E-2</c:v>
                </c:pt>
                <c:pt idx="248">
                  <c:v>7.6103500761035003E-2</c:v>
                </c:pt>
                <c:pt idx="249">
                  <c:v>0</c:v>
                </c:pt>
                <c:pt idx="250">
                  <c:v>0.19011406844105999</c:v>
                </c:pt>
                <c:pt idx="251">
                  <c:v>7.5901328273245E-2</c:v>
                </c:pt>
                <c:pt idx="252">
                  <c:v>0.11376564277588</c:v>
                </c:pt>
                <c:pt idx="253">
                  <c:v>0.11363636363636</c:v>
                </c:pt>
                <c:pt idx="254">
                  <c:v>0</c:v>
                </c:pt>
                <c:pt idx="255">
                  <c:v>0</c:v>
                </c:pt>
                <c:pt idx="256">
                  <c:v>-3.7835792659856003E-2</c:v>
                </c:pt>
                <c:pt idx="257">
                  <c:v>3.7850113550341E-2</c:v>
                </c:pt>
                <c:pt idx="258">
                  <c:v>7.5671585319712006E-2</c:v>
                </c:pt>
                <c:pt idx="259">
                  <c:v>-3.7807183364839E-2</c:v>
                </c:pt>
                <c:pt idx="260">
                  <c:v>-3.7821482602117998E-2</c:v>
                </c:pt>
                <c:pt idx="261">
                  <c:v>0.11350737797957</c:v>
                </c:pt>
                <c:pt idx="262">
                  <c:v>0</c:v>
                </c:pt>
                <c:pt idx="263">
                  <c:v>-3.7792894935751997E-2</c:v>
                </c:pt>
                <c:pt idx="264">
                  <c:v>3.7807183364839E-2</c:v>
                </c:pt>
                <c:pt idx="265">
                  <c:v>0</c:v>
                </c:pt>
                <c:pt idx="266">
                  <c:v>-3.7792894935751997E-2</c:v>
                </c:pt>
                <c:pt idx="267">
                  <c:v>3.7807183364839E-2</c:v>
                </c:pt>
                <c:pt idx="268">
                  <c:v>3.7792894935751997E-2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7.5557234605213006E-2</c:v>
                </c:pt>
                <c:pt idx="274">
                  <c:v>0.11325028312571001</c:v>
                </c:pt>
                <c:pt idx="275">
                  <c:v>7.5414781297133998E-2</c:v>
                </c:pt>
                <c:pt idx="276">
                  <c:v>-3.7678975131876E-2</c:v>
                </c:pt>
                <c:pt idx="277">
                  <c:v>0.15077271013946</c:v>
                </c:pt>
                <c:pt idx="278">
                  <c:v>3.7636432066239997E-2</c:v>
                </c:pt>
                <c:pt idx="279">
                  <c:v>0.15048908954101001</c:v>
                </c:pt>
                <c:pt idx="280">
                  <c:v>7.5131480090158007E-2</c:v>
                </c:pt>
                <c:pt idx="281">
                  <c:v>0</c:v>
                </c:pt>
                <c:pt idx="282">
                  <c:v>3.7537537537538003E-2</c:v>
                </c:pt>
                <c:pt idx="283">
                  <c:v>0.18761726078798999</c:v>
                </c:pt>
                <c:pt idx="284">
                  <c:v>0.18726591760299999</c:v>
                </c:pt>
                <c:pt idx="285">
                  <c:v>3.7383177570092997E-2</c:v>
                </c:pt>
                <c:pt idx="286">
                  <c:v>0</c:v>
                </c:pt>
                <c:pt idx="287">
                  <c:v>0.11210762331839</c:v>
                </c:pt>
                <c:pt idx="288">
                  <c:v>3.7327360955580001E-2</c:v>
                </c:pt>
                <c:pt idx="289">
                  <c:v>0.11194029850746</c:v>
                </c:pt>
                <c:pt idx="290">
                  <c:v>0.11181513231457001</c:v>
                </c:pt>
                <c:pt idx="291">
                  <c:v>0.11169024571854</c:v>
                </c:pt>
                <c:pt idx="292">
                  <c:v>0.14875418371141999</c:v>
                </c:pt>
                <c:pt idx="293">
                  <c:v>0</c:v>
                </c:pt>
                <c:pt idx="294">
                  <c:v>7.4266617155588993E-2</c:v>
                </c:pt>
                <c:pt idx="295">
                  <c:v>0.22263450834879001</c:v>
                </c:pt>
                <c:pt idx="296">
                  <c:v>3.7023324694557998E-2</c:v>
                </c:pt>
                <c:pt idx="297">
                  <c:v>0</c:v>
                </c:pt>
                <c:pt idx="298">
                  <c:v>7.4019245003700995E-2</c:v>
                </c:pt>
                <c:pt idx="299">
                  <c:v>-3.6982248520709998E-2</c:v>
                </c:pt>
                <c:pt idx="300">
                  <c:v>7.3991860895302006E-2</c:v>
                </c:pt>
                <c:pt idx="301">
                  <c:v>7.3937153419593005E-2</c:v>
                </c:pt>
                <c:pt idx="302">
                  <c:v>7.3882526782415997E-2</c:v>
                </c:pt>
                <c:pt idx="303">
                  <c:v>-7.3827980804724996E-2</c:v>
                </c:pt>
                <c:pt idx="304">
                  <c:v>3.6941263391207999E-2</c:v>
                </c:pt>
                <c:pt idx="305">
                  <c:v>7.3855243722303995E-2</c:v>
                </c:pt>
                <c:pt idx="306">
                  <c:v>0</c:v>
                </c:pt>
                <c:pt idx="307">
                  <c:v>0.11070110701107</c:v>
                </c:pt>
                <c:pt idx="308">
                  <c:v>7.3719130114264994E-2</c:v>
                </c:pt>
                <c:pt idx="309">
                  <c:v>7.3664825046040994E-2</c:v>
                </c:pt>
                <c:pt idx="310">
                  <c:v>7.3610599926389006E-2</c:v>
                </c:pt>
                <c:pt idx="311">
                  <c:v>7.3556454578889E-2</c:v>
                </c:pt>
                <c:pt idx="312">
                  <c:v>0.11025358324145999</c:v>
                </c:pt>
                <c:pt idx="313">
                  <c:v>7.3421439060205998E-2</c:v>
                </c:pt>
                <c:pt idx="314">
                  <c:v>0.14673514306676</c:v>
                </c:pt>
                <c:pt idx="315">
                  <c:v>0.47619047619047999</c:v>
                </c:pt>
                <c:pt idx="316">
                  <c:v>0.1093693036821</c:v>
                </c:pt>
                <c:pt idx="317">
                  <c:v>-3.6416605972322998E-2</c:v>
                </c:pt>
                <c:pt idx="318">
                  <c:v>7.2859744990892997E-2</c:v>
                </c:pt>
                <c:pt idx="319">
                  <c:v>7.2806698216236004E-2</c:v>
                </c:pt>
                <c:pt idx="320">
                  <c:v>0</c:v>
                </c:pt>
                <c:pt idx="321">
                  <c:v>0.10913059294289</c:v>
                </c:pt>
                <c:pt idx="322">
                  <c:v>-3.6337209302326E-2</c:v>
                </c:pt>
                <c:pt idx="323">
                  <c:v>7.2700836059614998E-2</c:v>
                </c:pt>
                <c:pt idx="324">
                  <c:v>3.6324010170723002E-2</c:v>
                </c:pt>
                <c:pt idx="325">
                  <c:v>7.2621641249091998E-2</c:v>
                </c:pt>
                <c:pt idx="326">
                  <c:v>0.14513788098694</c:v>
                </c:pt>
                <c:pt idx="327">
                  <c:v>-3.6231884057971002E-2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-3.6245016310256999E-2</c:v>
                </c:pt>
                <c:pt idx="333">
                  <c:v>7.2516316171139003E-2</c:v>
                </c:pt>
                <c:pt idx="334">
                  <c:v>3.6231884057971002E-2</c:v>
                </c:pt>
                <c:pt idx="335">
                  <c:v>0.10865628395509</c:v>
                </c:pt>
                <c:pt idx="336">
                  <c:v>0.14471780028944001</c:v>
                </c:pt>
                <c:pt idx="337">
                  <c:v>0</c:v>
                </c:pt>
                <c:pt idx="338">
                  <c:v>0</c:v>
                </c:pt>
                <c:pt idx="339">
                  <c:v>3.6127167630058001E-2</c:v>
                </c:pt>
                <c:pt idx="340">
                  <c:v>3.6114120621163003E-2</c:v>
                </c:pt>
                <c:pt idx="341">
                  <c:v>3.6101083032491002E-2</c:v>
                </c:pt>
                <c:pt idx="342">
                  <c:v>0.14435221941536999</c:v>
                </c:pt>
                <c:pt idx="343">
                  <c:v>7.2072072072072002E-2</c:v>
                </c:pt>
                <c:pt idx="344">
                  <c:v>0</c:v>
                </c:pt>
                <c:pt idx="345">
                  <c:v>7.2020165646381001E-2</c:v>
                </c:pt>
                <c:pt idx="346">
                  <c:v>7.1968333933069006E-2</c:v>
                </c:pt>
                <c:pt idx="347">
                  <c:v>0.10787486515642</c:v>
                </c:pt>
                <c:pt idx="348">
                  <c:v>0.17959770114942999</c:v>
                </c:pt>
                <c:pt idx="349">
                  <c:v>7.1710290426675996E-2</c:v>
                </c:pt>
                <c:pt idx="350">
                  <c:v>0.14331780723755</c:v>
                </c:pt>
                <c:pt idx="351">
                  <c:v>0.10733452593918</c:v>
                </c:pt>
                <c:pt idx="352">
                  <c:v>3.5739814152966003E-2</c:v>
                </c:pt>
                <c:pt idx="353">
                  <c:v>0.10718113612004</c:v>
                </c:pt>
                <c:pt idx="354">
                  <c:v>0.14275517487509001</c:v>
                </c:pt>
                <c:pt idx="355">
                  <c:v>7.1275837491090996E-2</c:v>
                </c:pt>
                <c:pt idx="356">
                  <c:v>3.5612535612536002E-2</c:v>
                </c:pt>
                <c:pt idx="357">
                  <c:v>3.5599857600570002E-2</c:v>
                </c:pt>
                <c:pt idx="358">
                  <c:v>0</c:v>
                </c:pt>
                <c:pt idx="359">
                  <c:v>-7.1174377224199004E-2</c:v>
                </c:pt>
                <c:pt idx="360">
                  <c:v>0</c:v>
                </c:pt>
                <c:pt idx="361">
                  <c:v>7.1225071225071004E-2</c:v>
                </c:pt>
                <c:pt idx="362">
                  <c:v>0</c:v>
                </c:pt>
                <c:pt idx="363">
                  <c:v>3.5587188612100001E-2</c:v>
                </c:pt>
                <c:pt idx="364">
                  <c:v>7.1149057274991004E-2</c:v>
                </c:pt>
                <c:pt idx="365">
                  <c:v>7.1098471382865E-2</c:v>
                </c:pt>
                <c:pt idx="366">
                  <c:v>3.5523978685613002E-2</c:v>
                </c:pt>
                <c:pt idx="367">
                  <c:v>3.5511363636364E-2</c:v>
                </c:pt>
                <c:pt idx="368">
                  <c:v>0</c:v>
                </c:pt>
                <c:pt idx="369">
                  <c:v>3.5498757543485998E-2</c:v>
                </c:pt>
                <c:pt idx="370">
                  <c:v>3.5486160397445003E-2</c:v>
                </c:pt>
                <c:pt idx="371">
                  <c:v>0</c:v>
                </c:pt>
                <c:pt idx="372">
                  <c:v>7.0947144377439E-2</c:v>
                </c:pt>
                <c:pt idx="373">
                  <c:v>0</c:v>
                </c:pt>
                <c:pt idx="374">
                  <c:v>0</c:v>
                </c:pt>
                <c:pt idx="375">
                  <c:v>-3.5448422545196999E-2</c:v>
                </c:pt>
                <c:pt idx="376">
                  <c:v>0</c:v>
                </c:pt>
                <c:pt idx="377">
                  <c:v>0</c:v>
                </c:pt>
                <c:pt idx="378">
                  <c:v>7.0921985815602995E-2</c:v>
                </c:pt>
                <c:pt idx="379">
                  <c:v>0</c:v>
                </c:pt>
                <c:pt idx="380">
                  <c:v>7.0871722182848998E-2</c:v>
                </c:pt>
                <c:pt idx="381">
                  <c:v>7.0821529745041994E-2</c:v>
                </c:pt>
                <c:pt idx="382">
                  <c:v>3.5385704175512997E-2</c:v>
                </c:pt>
                <c:pt idx="383">
                  <c:v>7.0746374248320004E-2</c:v>
                </c:pt>
                <c:pt idx="384">
                  <c:v>7.0696359137503995E-2</c:v>
                </c:pt>
                <c:pt idx="385">
                  <c:v>3.5323207347226999E-2</c:v>
                </c:pt>
                <c:pt idx="386">
                  <c:v>0.14124293785311001</c:v>
                </c:pt>
                <c:pt idx="387">
                  <c:v>0</c:v>
                </c:pt>
                <c:pt idx="388">
                  <c:v>0.1410437235543</c:v>
                </c:pt>
                <c:pt idx="389">
                  <c:v>0</c:v>
                </c:pt>
                <c:pt idx="390">
                  <c:v>0</c:v>
                </c:pt>
                <c:pt idx="391">
                  <c:v>3.5211267605633999E-2</c:v>
                </c:pt>
                <c:pt idx="392">
                  <c:v>0.10559662090813</c:v>
                </c:pt>
                <c:pt idx="393">
                  <c:v>0.10548523206751</c:v>
                </c:pt>
                <c:pt idx="394">
                  <c:v>0</c:v>
                </c:pt>
                <c:pt idx="395">
                  <c:v>3.5124692658939E-2</c:v>
                </c:pt>
                <c:pt idx="396">
                  <c:v>0</c:v>
                </c:pt>
                <c:pt idx="397">
                  <c:v>0.17556179775281</c:v>
                </c:pt>
                <c:pt idx="398">
                  <c:v>0.10515247108307001</c:v>
                </c:pt>
                <c:pt idx="399">
                  <c:v>0.14005602240896001</c:v>
                </c:pt>
                <c:pt idx="400">
                  <c:v>0.24475524475523999</c:v>
                </c:pt>
                <c:pt idx="401">
                  <c:v>3.4879665155214998E-2</c:v>
                </c:pt>
                <c:pt idx="402">
                  <c:v>0.13947001394700001</c:v>
                </c:pt>
                <c:pt idx="403">
                  <c:v>3.4818941504177997E-2</c:v>
                </c:pt>
                <c:pt idx="404">
                  <c:v>0.34806822137138999</c:v>
                </c:pt>
                <c:pt idx="405">
                  <c:v>0.13874436351023001</c:v>
                </c:pt>
                <c:pt idx="406">
                  <c:v>0.10391409767925</c:v>
                </c:pt>
                <c:pt idx="407">
                  <c:v>0</c:v>
                </c:pt>
                <c:pt idx="408">
                  <c:v>3.4602076124566998E-2</c:v>
                </c:pt>
                <c:pt idx="409">
                  <c:v>0.41508128675199002</c:v>
                </c:pt>
                <c:pt idx="410">
                  <c:v>0.55115397864278004</c:v>
                </c:pt>
                <c:pt idx="411">
                  <c:v>0.13703323055840999</c:v>
                </c:pt>
                <c:pt idx="412">
                  <c:v>0.34211426616489998</c:v>
                </c:pt>
                <c:pt idx="413">
                  <c:v>0.20456870098874999</c:v>
                </c:pt>
                <c:pt idx="414">
                  <c:v>6.8050357264375999E-2</c:v>
                </c:pt>
                <c:pt idx="415">
                  <c:v>0</c:v>
                </c:pt>
                <c:pt idx="416">
                  <c:v>6.8004080244814996E-2</c:v>
                </c:pt>
                <c:pt idx="417">
                  <c:v>0</c:v>
                </c:pt>
                <c:pt idx="418">
                  <c:v>0</c:v>
                </c:pt>
                <c:pt idx="419">
                  <c:v>6.7957866123004002E-2</c:v>
                </c:pt>
                <c:pt idx="420">
                  <c:v>6.7911714770798007E-2</c:v>
                </c:pt>
                <c:pt idx="421">
                  <c:v>3.3932813030200001E-2</c:v>
                </c:pt>
                <c:pt idx="422">
                  <c:v>3.3921302578019001E-2</c:v>
                </c:pt>
                <c:pt idx="423">
                  <c:v>6.7819599864360994E-2</c:v>
                </c:pt>
                <c:pt idx="424">
                  <c:v>0.16943409013894001</c:v>
                </c:pt>
                <c:pt idx="425">
                  <c:v>0.10148849797023</c:v>
                </c:pt>
                <c:pt idx="426">
                  <c:v>0</c:v>
                </c:pt>
                <c:pt idx="427">
                  <c:v>3.3795201081446E-2</c:v>
                </c:pt>
                <c:pt idx="428">
                  <c:v>-3.3783783783784001E-2</c:v>
                </c:pt>
                <c:pt idx="429">
                  <c:v>0.16897600540723001</c:v>
                </c:pt>
                <c:pt idx="430">
                  <c:v>0.37112010796221001</c:v>
                </c:pt>
                <c:pt idx="431">
                  <c:v>0.10084033613445</c:v>
                </c:pt>
                <c:pt idx="432">
                  <c:v>0.13431833445265001</c:v>
                </c:pt>
                <c:pt idx="433">
                  <c:v>0.13413816230718001</c:v>
                </c:pt>
                <c:pt idx="434">
                  <c:v>0.23442732752847001</c:v>
                </c:pt>
                <c:pt idx="435">
                  <c:v>3.3411293017040003E-2</c:v>
                </c:pt>
                <c:pt idx="436">
                  <c:v>0.1002004008016</c:v>
                </c:pt>
                <c:pt idx="437">
                  <c:v>0.13346680013347001</c:v>
                </c:pt>
                <c:pt idx="438">
                  <c:v>6.6644451849384001E-2</c:v>
                </c:pt>
                <c:pt idx="439">
                  <c:v>0.16650016650016999</c:v>
                </c:pt>
                <c:pt idx="440">
                  <c:v>3.3244680851064003E-2</c:v>
                </c:pt>
                <c:pt idx="441">
                  <c:v>3.3233632436025E-2</c:v>
                </c:pt>
                <c:pt idx="442">
                  <c:v>-3.3222591362125999E-2</c:v>
                </c:pt>
                <c:pt idx="443">
                  <c:v>0.1329345297441</c:v>
                </c:pt>
                <c:pt idx="444">
                  <c:v>6.6379024228344005E-2</c:v>
                </c:pt>
                <c:pt idx="445">
                  <c:v>9.9502487562189004E-2</c:v>
                </c:pt>
                <c:pt idx="446">
                  <c:v>6.6269052352550997E-2</c:v>
                </c:pt>
                <c:pt idx="447">
                  <c:v>6.6225165562913996E-2</c:v>
                </c:pt>
                <c:pt idx="448">
                  <c:v>0</c:v>
                </c:pt>
                <c:pt idx="449">
                  <c:v>0.56254136333553995</c:v>
                </c:pt>
                <c:pt idx="450">
                  <c:v>3.2905561039815998E-2</c:v>
                </c:pt>
                <c:pt idx="451">
                  <c:v>6.5789473684210995E-2</c:v>
                </c:pt>
                <c:pt idx="452">
                  <c:v>6.5746219592373006E-2</c:v>
                </c:pt>
                <c:pt idx="453">
                  <c:v>0</c:v>
                </c:pt>
                <c:pt idx="454">
                  <c:v>3.2851511169514E-2</c:v>
                </c:pt>
                <c:pt idx="455">
                  <c:v>-3.2840722495895001E-2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3.2851511169514E-2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-3.2840722495895001E-2</c:v>
                </c:pt>
                <c:pt idx="465">
                  <c:v>3.2851511169514E-2</c:v>
                </c:pt>
                <c:pt idx="466">
                  <c:v>3.2840722495895001E-2</c:v>
                </c:pt>
                <c:pt idx="467">
                  <c:v>6.5659881812212995E-2</c:v>
                </c:pt>
                <c:pt idx="468">
                  <c:v>6.5616797900261994E-2</c:v>
                </c:pt>
                <c:pt idx="469">
                  <c:v>0.22950819672131001</c:v>
                </c:pt>
                <c:pt idx="470">
                  <c:v>0.16355904481517999</c:v>
                </c:pt>
                <c:pt idx="471">
                  <c:v>0.58785107772697998</c:v>
                </c:pt>
                <c:pt idx="472">
                  <c:v>0.12987012987013</c:v>
                </c:pt>
                <c:pt idx="473">
                  <c:v>3.2425421530480003E-2</c:v>
                </c:pt>
                <c:pt idx="474">
                  <c:v>0.16207455429497999</c:v>
                </c:pt>
                <c:pt idx="475">
                  <c:v>0.25889967637540001</c:v>
                </c:pt>
                <c:pt idx="476">
                  <c:v>0.29051000645578001</c:v>
                </c:pt>
                <c:pt idx="477">
                  <c:v>3.2185387833923003E-2</c:v>
                </c:pt>
                <c:pt idx="478">
                  <c:v>3.2175032175032002E-2</c:v>
                </c:pt>
                <c:pt idx="479">
                  <c:v>0</c:v>
                </c:pt>
                <c:pt idx="480">
                  <c:v>0</c:v>
                </c:pt>
                <c:pt idx="481">
                  <c:v>-3.2164683177871002E-2</c:v>
                </c:pt>
                <c:pt idx="482">
                  <c:v>3.2175032175032002E-2</c:v>
                </c:pt>
                <c:pt idx="483">
                  <c:v>0</c:v>
                </c:pt>
                <c:pt idx="484">
                  <c:v>6.4329366355741005E-2</c:v>
                </c:pt>
                <c:pt idx="485">
                  <c:v>3.2144005143040999E-2</c:v>
                </c:pt>
                <c:pt idx="486">
                  <c:v>-3.2133676092544999E-2</c:v>
                </c:pt>
                <c:pt idx="487">
                  <c:v>9.6432015429121998E-2</c:v>
                </c:pt>
                <c:pt idx="488">
                  <c:v>3.2113037893385002E-2</c:v>
                </c:pt>
                <c:pt idx="489">
                  <c:v>3.2102728731941997E-2</c:v>
                </c:pt>
                <c:pt idx="490">
                  <c:v>3.2092426187420003E-2</c:v>
                </c:pt>
                <c:pt idx="491">
                  <c:v>0.12832852101379999</c:v>
                </c:pt>
                <c:pt idx="492">
                  <c:v>0.16020506247996999</c:v>
                </c:pt>
                <c:pt idx="493">
                  <c:v>0.12795905310301001</c:v>
                </c:pt>
                <c:pt idx="494">
                  <c:v>0.15974440894569</c:v>
                </c:pt>
                <c:pt idx="495">
                  <c:v>0</c:v>
                </c:pt>
                <c:pt idx="496">
                  <c:v>0.12759170653907001</c:v>
                </c:pt>
                <c:pt idx="497">
                  <c:v>0</c:v>
                </c:pt>
                <c:pt idx="498">
                  <c:v>0.12742911755336001</c:v>
                </c:pt>
                <c:pt idx="499">
                  <c:v>3.1816735602926999E-2</c:v>
                </c:pt>
                <c:pt idx="500">
                  <c:v>3.1806615776081001E-2</c:v>
                </c:pt>
                <c:pt idx="501">
                  <c:v>6.3593004769475006E-2</c:v>
                </c:pt>
                <c:pt idx="502">
                  <c:v>0</c:v>
                </c:pt>
                <c:pt idx="503">
                  <c:v>0.22243406418812001</c:v>
                </c:pt>
                <c:pt idx="504">
                  <c:v>-6.3411540900443999E-2</c:v>
                </c:pt>
                <c:pt idx="505">
                  <c:v>0.22208121827411001</c:v>
                </c:pt>
                <c:pt idx="506">
                  <c:v>3.1655587211142998E-2</c:v>
                </c:pt>
                <c:pt idx="507">
                  <c:v>9.4936708860759E-2</c:v>
                </c:pt>
                <c:pt idx="508">
                  <c:v>0</c:v>
                </c:pt>
                <c:pt idx="509">
                  <c:v>6.3231109705974994E-2</c:v>
                </c:pt>
                <c:pt idx="510">
                  <c:v>6.3191153238547002E-2</c:v>
                </c:pt>
                <c:pt idx="511">
                  <c:v>3.1575623618566001E-2</c:v>
                </c:pt>
                <c:pt idx="512">
                  <c:v>3.1565656565656998E-2</c:v>
                </c:pt>
                <c:pt idx="513">
                  <c:v>0</c:v>
                </c:pt>
                <c:pt idx="514">
                  <c:v>0</c:v>
                </c:pt>
                <c:pt idx="515">
                  <c:v>0.12622278321236999</c:v>
                </c:pt>
                <c:pt idx="516">
                  <c:v>0.12606366214938999</c:v>
                </c:pt>
                <c:pt idx="517">
                  <c:v>0.15738117721121</c:v>
                </c:pt>
                <c:pt idx="518">
                  <c:v>0.12570710245128999</c:v>
                </c:pt>
                <c:pt idx="519">
                  <c:v>6.2774639045825004E-2</c:v>
                </c:pt>
                <c:pt idx="520">
                  <c:v>0.34504391468005002</c:v>
                </c:pt>
                <c:pt idx="521">
                  <c:v>0.37511722413254001</c:v>
                </c:pt>
                <c:pt idx="522">
                  <c:v>6.2285892245405997E-2</c:v>
                </c:pt>
                <c:pt idx="523">
                  <c:v>0</c:v>
                </c:pt>
                <c:pt idx="524">
                  <c:v>3.1123560535325001E-2</c:v>
                </c:pt>
                <c:pt idx="525">
                  <c:v>0</c:v>
                </c:pt>
                <c:pt idx="526">
                  <c:v>9.3341630367144005E-2</c:v>
                </c:pt>
                <c:pt idx="527">
                  <c:v>0.21759403170656</c:v>
                </c:pt>
                <c:pt idx="528">
                  <c:v>9.3052109181140999E-2</c:v>
                </c:pt>
                <c:pt idx="529">
                  <c:v>0.15494267121165001</c:v>
                </c:pt>
                <c:pt idx="530">
                  <c:v>3.0940594059405999E-2</c:v>
                </c:pt>
                <c:pt idx="531">
                  <c:v>9.2793071450664996E-2</c:v>
                </c:pt>
                <c:pt idx="532">
                  <c:v>0</c:v>
                </c:pt>
                <c:pt idx="533">
                  <c:v>6.1804697156984001E-2</c:v>
                </c:pt>
                <c:pt idx="534">
                  <c:v>6.1766522544781002E-2</c:v>
                </c:pt>
                <c:pt idx="535">
                  <c:v>3.0864197530864002E-2</c:v>
                </c:pt>
                <c:pt idx="536">
                  <c:v>0.12341869793274</c:v>
                </c:pt>
                <c:pt idx="537">
                  <c:v>3.0816640986133001E-2</c:v>
                </c:pt>
                <c:pt idx="538">
                  <c:v>0.12322858903266</c:v>
                </c:pt>
                <c:pt idx="539">
                  <c:v>0.33846153846153998</c:v>
                </c:pt>
                <c:pt idx="540">
                  <c:v>1.4719411223551</c:v>
                </c:pt>
                <c:pt idx="541">
                  <c:v>0.63463281958296003</c:v>
                </c:pt>
                <c:pt idx="542">
                  <c:v>6.0060060060059997E-2</c:v>
                </c:pt>
                <c:pt idx="543">
                  <c:v>0.12004801920768</c:v>
                </c:pt>
                <c:pt idx="544">
                  <c:v>0.14988009592325999</c:v>
                </c:pt>
                <c:pt idx="545">
                  <c:v>5.9862316671655001E-2</c:v>
                </c:pt>
                <c:pt idx="546">
                  <c:v>5.9826503140891003E-2</c:v>
                </c:pt>
                <c:pt idx="547">
                  <c:v>5.9790732436471997E-2</c:v>
                </c:pt>
                <c:pt idx="548">
                  <c:v>5.9755004481624997E-2</c:v>
                </c:pt>
                <c:pt idx="549">
                  <c:v>2.9859659599880999E-2</c:v>
                </c:pt>
                <c:pt idx="550">
                  <c:v>5.9701492537313001E-2</c:v>
                </c:pt>
                <c:pt idx="551">
                  <c:v>0.11933174224343999</c:v>
                </c:pt>
                <c:pt idx="552">
                  <c:v>5.9594755661501998E-2</c:v>
                </c:pt>
                <c:pt idx="553">
                  <c:v>2.9779630732578999E-2</c:v>
                </c:pt>
                <c:pt idx="554">
                  <c:v>0.41679071152128999</c:v>
                </c:pt>
                <c:pt idx="555">
                  <c:v>1.6305959086866</c:v>
                </c:pt>
                <c:pt idx="556">
                  <c:v>0.87514585764293995</c:v>
                </c:pt>
                <c:pt idx="557">
                  <c:v>0.28918449971082</c:v>
                </c:pt>
                <c:pt idx="558">
                  <c:v>5.7670126874278999E-2</c:v>
                </c:pt>
                <c:pt idx="559">
                  <c:v>0.14409221902017</c:v>
                </c:pt>
                <c:pt idx="560">
                  <c:v>5.7553956834532002E-2</c:v>
                </c:pt>
                <c:pt idx="561">
                  <c:v>8.6281276962899001E-2</c:v>
                </c:pt>
                <c:pt idx="562">
                  <c:v>2.8735632183908E-2</c:v>
                </c:pt>
                <c:pt idx="563">
                  <c:v>5.7454754380924997E-2</c:v>
                </c:pt>
                <c:pt idx="564">
                  <c:v>8.6132644272178996E-2</c:v>
                </c:pt>
                <c:pt idx="565">
                  <c:v>2.8686173264487001E-2</c:v>
                </c:pt>
                <c:pt idx="566">
                  <c:v>0.11471178663608</c:v>
                </c:pt>
                <c:pt idx="567">
                  <c:v>5.7290174735032999E-2</c:v>
                </c:pt>
                <c:pt idx="568">
                  <c:v>8.5886057829946003E-2</c:v>
                </c:pt>
                <c:pt idx="569">
                  <c:v>5.7208237986269998E-2</c:v>
                </c:pt>
                <c:pt idx="570">
                  <c:v>0</c:v>
                </c:pt>
                <c:pt idx="571">
                  <c:v>0.20011435105775</c:v>
                </c:pt>
                <c:pt idx="572">
                  <c:v>0</c:v>
                </c:pt>
                <c:pt idx="573">
                  <c:v>0</c:v>
                </c:pt>
                <c:pt idx="574">
                  <c:v>2.8530670470756001E-2</c:v>
                </c:pt>
                <c:pt idx="575">
                  <c:v>2.8522532800912999E-2</c:v>
                </c:pt>
                <c:pt idx="576">
                  <c:v>2.8514399771885E-2</c:v>
                </c:pt>
                <c:pt idx="577">
                  <c:v>5.7012542759407002E-2</c:v>
                </c:pt>
                <c:pt idx="578">
                  <c:v>0</c:v>
                </c:pt>
                <c:pt idx="579">
                  <c:v>5.6980056980057002E-2</c:v>
                </c:pt>
                <c:pt idx="580">
                  <c:v>8.5421412300682995E-2</c:v>
                </c:pt>
                <c:pt idx="581">
                  <c:v>0.17069701280228</c:v>
                </c:pt>
                <c:pt idx="582">
                  <c:v>8.5203067310423E-2</c:v>
                </c:pt>
                <c:pt idx="583">
                  <c:v>0</c:v>
                </c:pt>
                <c:pt idx="584">
                  <c:v>5.6753688989784001E-2</c:v>
                </c:pt>
                <c:pt idx="585">
                  <c:v>8.5082246171299003E-2</c:v>
                </c:pt>
                <c:pt idx="586">
                  <c:v>2.8336639274582E-2</c:v>
                </c:pt>
                <c:pt idx="587">
                  <c:v>5.6657223796034002E-2</c:v>
                </c:pt>
                <c:pt idx="588">
                  <c:v>2.8312570781427002E-2</c:v>
                </c:pt>
                <c:pt idx="589">
                  <c:v>-2.8304557033681999E-2</c:v>
                </c:pt>
                <c:pt idx="590">
                  <c:v>8.4937712344281005E-2</c:v>
                </c:pt>
                <c:pt idx="591">
                  <c:v>0.14144271570014</c:v>
                </c:pt>
                <c:pt idx="592">
                  <c:v>2.8248587570621E-2</c:v>
                </c:pt>
                <c:pt idx="593">
                  <c:v>0</c:v>
                </c:pt>
                <c:pt idx="594">
                  <c:v>-5.6481219994352003E-2</c:v>
                </c:pt>
                <c:pt idx="595">
                  <c:v>8.4769708957333004E-2</c:v>
                </c:pt>
                <c:pt idx="596">
                  <c:v>5.6465273856577999E-2</c:v>
                </c:pt>
                <c:pt idx="597">
                  <c:v>0.11286681715576</c:v>
                </c:pt>
                <c:pt idx="598">
                  <c:v>0.11273957158962999</c:v>
                </c:pt>
                <c:pt idx="599">
                  <c:v>8.4459459459458999E-2</c:v>
                </c:pt>
                <c:pt idx="600">
                  <c:v>1.3783403656821001</c:v>
                </c:pt>
                <c:pt idx="601">
                  <c:v>0.22197558268590001</c:v>
                </c:pt>
                <c:pt idx="602">
                  <c:v>8.3056478405316006E-2</c:v>
                </c:pt>
                <c:pt idx="603">
                  <c:v>8.2987551867219997E-2</c:v>
                </c:pt>
                <c:pt idx="604">
                  <c:v>2.7639579878386E-2</c:v>
                </c:pt>
                <c:pt idx="605">
                  <c:v>2.7631942525560001E-2</c:v>
                </c:pt>
                <c:pt idx="606">
                  <c:v>8.2872928176796007E-2</c:v>
                </c:pt>
                <c:pt idx="607">
                  <c:v>-2.7601435274634E-2</c:v>
                </c:pt>
                <c:pt idx="608">
                  <c:v>2.7609055770293E-2</c:v>
                </c:pt>
                <c:pt idx="609">
                  <c:v>5.5202870549268999E-2</c:v>
                </c:pt>
                <c:pt idx="610">
                  <c:v>0.19310344827586001</c:v>
                </c:pt>
                <c:pt idx="611">
                  <c:v>0.11013215859031</c:v>
                </c:pt>
                <c:pt idx="612">
                  <c:v>0.16501650165017001</c:v>
                </c:pt>
                <c:pt idx="613">
                  <c:v>0</c:v>
                </c:pt>
                <c:pt idx="614">
                  <c:v>0</c:v>
                </c:pt>
                <c:pt idx="615">
                  <c:v>0.13728720483251</c:v>
                </c:pt>
                <c:pt idx="616">
                  <c:v>5.4839594187003002E-2</c:v>
                </c:pt>
                <c:pt idx="617">
                  <c:v>2.7404768429706999E-2</c:v>
                </c:pt>
                <c:pt idx="618">
                  <c:v>0.10958904109589</c:v>
                </c:pt>
                <c:pt idx="619">
                  <c:v>0.19157088122605001</c:v>
                </c:pt>
                <c:pt idx="620">
                  <c:v>0.13657470636437999</c:v>
                </c:pt>
                <c:pt idx="621">
                  <c:v>0.10911074740862001</c:v>
                </c:pt>
                <c:pt idx="622">
                  <c:v>0.16348773841962</c:v>
                </c:pt>
                <c:pt idx="623">
                  <c:v>0.13601741022850999</c:v>
                </c:pt>
                <c:pt idx="624">
                  <c:v>0.10866612333605</c:v>
                </c:pt>
                <c:pt idx="625">
                  <c:v>2.7137042062415E-2</c:v>
                </c:pt>
                <c:pt idx="626">
                  <c:v>2.7129679869778E-2</c:v>
                </c:pt>
                <c:pt idx="627">
                  <c:v>2.7122321670735E-2</c:v>
                </c:pt>
                <c:pt idx="628">
                  <c:v>2.7114967462039001E-2</c:v>
                </c:pt>
                <c:pt idx="629">
                  <c:v>0</c:v>
                </c:pt>
                <c:pt idx="630">
                  <c:v>2.7107617240445001E-2</c:v>
                </c:pt>
                <c:pt idx="631">
                  <c:v>2.7100271002710001E-2</c:v>
                </c:pt>
                <c:pt idx="632">
                  <c:v>-2.7092928745597E-2</c:v>
                </c:pt>
                <c:pt idx="633">
                  <c:v>2.7100271002710001E-2</c:v>
                </c:pt>
                <c:pt idx="634">
                  <c:v>-2.7092928745597E-2</c:v>
                </c:pt>
                <c:pt idx="635">
                  <c:v>0</c:v>
                </c:pt>
                <c:pt idx="636">
                  <c:v>2.7100271002710001E-2</c:v>
                </c:pt>
                <c:pt idx="637">
                  <c:v>0.10837171498239</c:v>
                </c:pt>
                <c:pt idx="638">
                  <c:v>0.10825439783491</c:v>
                </c:pt>
                <c:pt idx="639">
                  <c:v>5.4068667207352997E-2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0.10807889759524</c:v>
                </c:pt>
                <c:pt idx="645">
                  <c:v>-2.6990553306343E-2</c:v>
                </c:pt>
                <c:pt idx="646">
                  <c:v>2.6997840172785999E-2</c:v>
                </c:pt>
                <c:pt idx="647">
                  <c:v>2.6990553306343E-2</c:v>
                </c:pt>
                <c:pt idx="648">
                  <c:v>0</c:v>
                </c:pt>
                <c:pt idx="649">
                  <c:v>8.0949811117107001E-2</c:v>
                </c:pt>
                <c:pt idx="650">
                  <c:v>0.10784578053384</c:v>
                </c:pt>
                <c:pt idx="651">
                  <c:v>0.67330999192027996</c:v>
                </c:pt>
                <c:pt idx="652">
                  <c:v>5.3504547886569997E-2</c:v>
                </c:pt>
                <c:pt idx="653">
                  <c:v>0.10695187165775</c:v>
                </c:pt>
                <c:pt idx="654">
                  <c:v>0.13354700854700999</c:v>
                </c:pt>
                <c:pt idx="655">
                  <c:v>0.10669511869832</c:v>
                </c:pt>
                <c:pt idx="656">
                  <c:v>0.13322675193179001</c:v>
                </c:pt>
                <c:pt idx="657">
                  <c:v>7.9829696647153003E-2</c:v>
                </c:pt>
                <c:pt idx="658">
                  <c:v>0.15953203935124</c:v>
                </c:pt>
                <c:pt idx="659">
                  <c:v>0</c:v>
                </c:pt>
                <c:pt idx="660">
                  <c:v>7.9638970002655005E-2</c:v>
                </c:pt>
                <c:pt idx="661">
                  <c:v>5.3050397877983997E-2</c:v>
                </c:pt>
                <c:pt idx="662">
                  <c:v>0.13255567338282001</c:v>
                </c:pt>
                <c:pt idx="663">
                  <c:v>0.15885623510722999</c:v>
                </c:pt>
                <c:pt idx="664">
                  <c:v>0.10573618821042</c:v>
                </c:pt>
                <c:pt idx="665">
                  <c:v>0.10562450488513001</c:v>
                </c:pt>
                <c:pt idx="666">
                  <c:v>0.26378264310207999</c:v>
                </c:pt>
                <c:pt idx="667">
                  <c:v>0.26308866087872002</c:v>
                </c:pt>
                <c:pt idx="668">
                  <c:v>5.2479664130149997E-2</c:v>
                </c:pt>
                <c:pt idx="669">
                  <c:v>0.2360346184107</c:v>
                </c:pt>
                <c:pt idx="670">
                  <c:v>0.65410779696494004</c:v>
                </c:pt>
                <c:pt idx="671">
                  <c:v>0.77982843774370003</c:v>
                </c:pt>
                <c:pt idx="672">
                  <c:v>0.90275986587568002</c:v>
                </c:pt>
                <c:pt idx="673">
                  <c:v>0.84355828220858997</c:v>
                </c:pt>
                <c:pt idx="674">
                  <c:v>0.38022813688212997</c:v>
                </c:pt>
                <c:pt idx="675">
                  <c:v>0.47979797979798</c:v>
                </c:pt>
                <c:pt idx="676">
                  <c:v>0.50263885398341002</c:v>
                </c:pt>
                <c:pt idx="677">
                  <c:v>0.50012503125781005</c:v>
                </c:pt>
                <c:pt idx="678">
                  <c:v>0.39810898233391001</c:v>
                </c:pt>
                <c:pt idx="679">
                  <c:v>0.47087980173482002</c:v>
                </c:pt>
                <c:pt idx="680">
                  <c:v>0.37000493339911</c:v>
                </c:pt>
                <c:pt idx="681">
                  <c:v>0.41779306955026002</c:v>
                </c:pt>
                <c:pt idx="682">
                  <c:v>0.58737151248163999</c:v>
                </c:pt>
                <c:pt idx="683">
                  <c:v>0.48661800486618001</c:v>
                </c:pt>
                <c:pt idx="684">
                  <c:v>0.21791767554479</c:v>
                </c:pt>
                <c:pt idx="685">
                  <c:v>0.38656680357574003</c:v>
                </c:pt>
                <c:pt idx="686">
                  <c:v>0.28880866425993001</c:v>
                </c:pt>
                <c:pt idx="687">
                  <c:v>0.19198464122869999</c:v>
                </c:pt>
                <c:pt idx="688">
                  <c:v>0.19161676646706999</c:v>
                </c:pt>
                <c:pt idx="689">
                  <c:v>0.93234520678939004</c:v>
                </c:pt>
                <c:pt idx="690">
                  <c:v>0.49739459971576999</c:v>
                </c:pt>
                <c:pt idx="691">
                  <c:v>0.14140938015554999</c:v>
                </c:pt>
                <c:pt idx="692">
                  <c:v>0.14120969639914999</c:v>
                </c:pt>
                <c:pt idx="693">
                  <c:v>0.70505287896591995</c:v>
                </c:pt>
                <c:pt idx="694">
                  <c:v>0.58343057176196</c:v>
                </c:pt>
                <c:pt idx="695">
                  <c:v>9.2807424593967999E-2</c:v>
                </c:pt>
                <c:pt idx="696">
                  <c:v>0.39406583217432001</c:v>
                </c:pt>
                <c:pt idx="697">
                  <c:v>0.20780420226276</c:v>
                </c:pt>
                <c:pt idx="698">
                  <c:v>0.32258064516128998</c:v>
                </c:pt>
                <c:pt idx="699">
                  <c:v>0.16077170418006001</c:v>
                </c:pt>
                <c:pt idx="700">
                  <c:v>9.1722082091262994E-2</c:v>
                </c:pt>
                <c:pt idx="701">
                  <c:v>0</c:v>
                </c:pt>
                <c:pt idx="702">
                  <c:v>9.1638029782360006E-2</c:v>
                </c:pt>
                <c:pt idx="703">
                  <c:v>6.8665598535134001E-2</c:v>
                </c:pt>
                <c:pt idx="704">
                  <c:v>0.11436413540713999</c:v>
                </c:pt>
                <c:pt idx="705">
                  <c:v>9.1386794608179001E-2</c:v>
                </c:pt>
                <c:pt idx="706">
                  <c:v>0.18260671079662</c:v>
                </c:pt>
                <c:pt idx="707">
                  <c:v>6.8352699931646999E-2</c:v>
                </c:pt>
                <c:pt idx="708">
                  <c:v>6.8306010928962005E-2</c:v>
                </c:pt>
                <c:pt idx="709">
                  <c:v>0.11376564277588</c:v>
                </c:pt>
                <c:pt idx="710">
                  <c:v>2.2727272727272999E-2</c:v>
                </c:pt>
                <c:pt idx="711">
                  <c:v>0</c:v>
                </c:pt>
                <c:pt idx="712">
                  <c:v>1.6132697114292001</c:v>
                </c:pt>
                <c:pt idx="713">
                  <c:v>1.0286225402503999</c:v>
                </c:pt>
                <c:pt idx="714">
                  <c:v>0.24347056219565999</c:v>
                </c:pt>
                <c:pt idx="715">
                  <c:v>0.11039964672112999</c:v>
                </c:pt>
                <c:pt idx="716">
                  <c:v>4.4111160123511003E-2</c:v>
                </c:pt>
                <c:pt idx="717">
                  <c:v>6.6137566137565995E-2</c:v>
                </c:pt>
                <c:pt idx="718">
                  <c:v>2.2031284423882001E-2</c:v>
                </c:pt>
                <c:pt idx="719">
                  <c:v>0.81497797356827995</c:v>
                </c:pt>
                <c:pt idx="720">
                  <c:v>0.93948000873935</c:v>
                </c:pt>
                <c:pt idx="721">
                  <c:v>0.12987012987013</c:v>
                </c:pt>
                <c:pt idx="722">
                  <c:v>0</c:v>
                </c:pt>
                <c:pt idx="723">
                  <c:v>-2.1616947686986999E-2</c:v>
                </c:pt>
                <c:pt idx="724">
                  <c:v>4.3243243243243003E-2</c:v>
                </c:pt>
                <c:pt idx="725">
                  <c:v>2.1612275772639002E-2</c:v>
                </c:pt>
                <c:pt idx="726">
                  <c:v>-2.1607605877268999E-2</c:v>
                </c:pt>
                <c:pt idx="727">
                  <c:v>0</c:v>
                </c:pt>
                <c:pt idx="728">
                  <c:v>0.12967365463583</c:v>
                </c:pt>
                <c:pt idx="729">
                  <c:v>4.3168573278652998E-2</c:v>
                </c:pt>
                <c:pt idx="730">
                  <c:v>-2.1574973031284E-2</c:v>
                </c:pt>
                <c:pt idx="731">
                  <c:v>0</c:v>
                </c:pt>
                <c:pt idx="732">
                  <c:v>4.3159257660768002E-2</c:v>
                </c:pt>
                <c:pt idx="733">
                  <c:v>4.314063848145E-2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A47A-41CB-988F-79747FFF756A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Sheet1!$AH$2:$AH$735</c:f>
              <c:numCache>
                <c:formatCode>General</c:formatCode>
                <c:ptCount val="734"/>
                <c:pt idx="0">
                  <c:v>0.10784801725568</c:v>
                </c:pt>
                <c:pt idx="1">
                  <c:v>0.38949200298334002</c:v>
                </c:pt>
                <c:pt idx="2">
                  <c:v>0.13620604259534</c:v>
                </c:pt>
                <c:pt idx="3">
                  <c:v>0.15250814063724</c:v>
                </c:pt>
                <c:pt idx="4">
                  <c:v>0.13581364721375999</c:v>
                </c:pt>
                <c:pt idx="5">
                  <c:v>8.2199662981382003E-3</c:v>
                </c:pt>
                <c:pt idx="6">
                  <c:v>3.2877162700858997E-2</c:v>
                </c:pt>
                <c:pt idx="7">
                  <c:v>4.9299535762705002E-2</c:v>
                </c:pt>
                <c:pt idx="8">
                  <c:v>0.19710097318606001</c:v>
                </c:pt>
                <c:pt idx="9">
                  <c:v>0.29916806688249997</c:v>
                </c:pt>
                <c:pt idx="10">
                  <c:v>0.17569665767754</c:v>
                </c:pt>
                <c:pt idx="11">
                  <c:v>6.9339641881143999E-2</c:v>
                </c:pt>
                <c:pt idx="12">
                  <c:v>7.7443547729680998E-2</c:v>
                </c:pt>
                <c:pt idx="13">
                  <c:v>6.9237974992873E-2</c:v>
                </c:pt>
                <c:pt idx="14">
                  <c:v>8.9540089540090004E-2</c:v>
                </c:pt>
                <c:pt idx="15">
                  <c:v>7.3194534808068007E-2</c:v>
                </c:pt>
                <c:pt idx="16">
                  <c:v>0.17472572125152</c:v>
                </c:pt>
                <c:pt idx="17">
                  <c:v>0.20687137468057001</c:v>
                </c:pt>
                <c:pt idx="18">
                  <c:v>0.29549870466320999</c:v>
                </c:pt>
                <c:pt idx="19">
                  <c:v>0.15740404407313</c:v>
                </c:pt>
                <c:pt idx="20">
                  <c:v>0.13700838168922999</c:v>
                </c:pt>
                <c:pt idx="21">
                  <c:v>0.11670020120724001</c:v>
                </c:pt>
                <c:pt idx="22">
                  <c:v>0.31351742433377999</c:v>
                </c:pt>
                <c:pt idx="23">
                  <c:v>0.2884962134872</c:v>
                </c:pt>
                <c:pt idx="24">
                  <c:v>0.22773582644133</c:v>
                </c:pt>
                <c:pt idx="25">
                  <c:v>0.10364346647532</c:v>
                </c:pt>
                <c:pt idx="26">
                  <c:v>0.50175215036636001</c:v>
                </c:pt>
                <c:pt idx="27">
                  <c:v>0.46358665504398</c:v>
                </c:pt>
                <c:pt idx="28">
                  <c:v>0.32340761191086997</c:v>
                </c:pt>
                <c:pt idx="29">
                  <c:v>0.14545740456815001</c:v>
                </c:pt>
                <c:pt idx="30">
                  <c:v>0.14917170448299999</c:v>
                </c:pt>
                <c:pt idx="31">
                  <c:v>1.7913138915019999</c:v>
                </c:pt>
                <c:pt idx="32">
                  <c:v>0.33116408024952998</c:v>
                </c:pt>
                <c:pt idx="33">
                  <c:v>0.13816925734023999</c:v>
                </c:pt>
                <c:pt idx="34">
                  <c:v>0.1034839599862</c:v>
                </c:pt>
                <c:pt idx="35">
                  <c:v>0.1876100773413</c:v>
                </c:pt>
                <c:pt idx="36">
                  <c:v>0.14522107998624001</c:v>
                </c:pt>
                <c:pt idx="37">
                  <c:v>0.29765311963365998</c:v>
                </c:pt>
                <c:pt idx="38">
                  <c:v>0.28535555301906002</c:v>
                </c:pt>
                <c:pt idx="39">
                  <c:v>0.33007056681084002</c:v>
                </c:pt>
                <c:pt idx="40">
                  <c:v>0.26470032142181998</c:v>
                </c:pt>
                <c:pt idx="41">
                  <c:v>0.22628700735432999</c:v>
                </c:pt>
                <c:pt idx="42">
                  <c:v>0.1241768579492</c:v>
                </c:pt>
                <c:pt idx="43">
                  <c:v>0.23301262778112</c:v>
                </c:pt>
                <c:pt idx="44">
                  <c:v>0.43869516310460999</c:v>
                </c:pt>
                <c:pt idx="45">
                  <c:v>0.49277634673536003</c:v>
                </c:pt>
                <c:pt idx="46">
                  <c:v>0.41234815557783999</c:v>
                </c:pt>
                <c:pt idx="47">
                  <c:v>0.37735849056603998</c:v>
                </c:pt>
                <c:pt idx="48">
                  <c:v>0.40542532802594999</c:v>
                </c:pt>
                <c:pt idx="49">
                  <c:v>0.40378826811541002</c:v>
                </c:pt>
                <c:pt idx="50">
                  <c:v>0.72389587598713001</c:v>
                </c:pt>
                <c:pt idx="51">
                  <c:v>0.94736842105262997</c:v>
                </c:pt>
                <c:pt idx="52">
                  <c:v>0.73352270684262</c:v>
                </c:pt>
                <c:pt idx="53">
                  <c:v>0.38907728002856001</c:v>
                </c:pt>
                <c:pt idx="54">
                  <c:v>0.36623524391978002</c:v>
                </c:pt>
                <c:pt idx="55">
                  <c:v>0.20547702554291999</c:v>
                </c:pt>
                <c:pt idx="56">
                  <c:v>1.064168287078</c:v>
                </c:pt>
                <c:pt idx="57">
                  <c:v>0.48275379556426001</c:v>
                </c:pt>
                <c:pt idx="58">
                  <c:v>0.26110569558557001</c:v>
                </c:pt>
                <c:pt idx="59">
                  <c:v>0.22222993853952999</c:v>
                </c:pt>
                <c:pt idx="60">
                  <c:v>0.27024217856771998</c:v>
                </c:pt>
                <c:pt idx="61">
                  <c:v>0.17967589233268</c:v>
                </c:pt>
                <c:pt idx="62">
                  <c:v>0.23798847997792999</c:v>
                </c:pt>
                <c:pt idx="63">
                  <c:v>0.17548689009703</c:v>
                </c:pt>
                <c:pt idx="64">
                  <c:v>0.1442654484251</c:v>
                </c:pt>
                <c:pt idx="65">
                  <c:v>9.2608471960213004E-2</c:v>
                </c:pt>
                <c:pt idx="66">
                  <c:v>0.36323761222672002</c:v>
                </c:pt>
                <c:pt idx="67">
                  <c:v>0.27314941272875998</c:v>
                </c:pt>
                <c:pt idx="68">
                  <c:v>0.16684827022609999</c:v>
                </c:pt>
                <c:pt idx="69">
                  <c:v>0.15297277084679001</c:v>
                </c:pt>
                <c:pt idx="70">
                  <c:v>0.16971013508926999</c:v>
                </c:pt>
                <c:pt idx="71">
                  <c:v>7.1157495256167005E-2</c:v>
                </c:pt>
                <c:pt idx="72">
                  <c:v>0.21332069210713001</c:v>
                </c:pt>
                <c:pt idx="73">
                  <c:v>0.14191106906338999</c:v>
                </c:pt>
                <c:pt idx="74">
                  <c:v>0.12821377960725999</c:v>
                </c:pt>
                <c:pt idx="75">
                  <c:v>0.16174686615447001</c:v>
                </c:pt>
                <c:pt idx="76">
                  <c:v>1.2885210604226001</c:v>
                </c:pt>
                <c:pt idx="77">
                  <c:v>0.80379978078187997</c:v>
                </c:pt>
                <c:pt idx="78">
                  <c:v>0.81386536623940997</c:v>
                </c:pt>
                <c:pt idx="79">
                  <c:v>0.46738135704014</c:v>
                </c:pt>
                <c:pt idx="80">
                  <c:v>0.24724291616513</c:v>
                </c:pt>
                <c:pt idx="81">
                  <c:v>0.2563686516307</c:v>
                </c:pt>
                <c:pt idx="82">
                  <c:v>0.22981808765455999</c:v>
                </c:pt>
                <c:pt idx="83">
                  <c:v>0.31002745034717</c:v>
                </c:pt>
                <c:pt idx="84">
                  <c:v>0.18029039631692001</c:v>
                </c:pt>
                <c:pt idx="85">
                  <c:v>0.20246167689687</c:v>
                </c:pt>
                <c:pt idx="86">
                  <c:v>0.14753046824888</c:v>
                </c:pt>
                <c:pt idx="87">
                  <c:v>0.14411067699994001</c:v>
                </c:pt>
                <c:pt idx="88">
                  <c:v>0.14070544594032999</c:v>
                </c:pt>
                <c:pt idx="89">
                  <c:v>0.16286124860291001</c:v>
                </c:pt>
                <c:pt idx="90">
                  <c:v>0.14027928330039</c:v>
                </c:pt>
                <c:pt idx="91">
                  <c:v>0.14645017510347</c:v>
                </c:pt>
                <c:pt idx="92">
                  <c:v>0.15259409969481</c:v>
                </c:pt>
                <c:pt idx="93">
                  <c:v>0.18410360589131999</c:v>
                </c:pt>
                <c:pt idx="94">
                  <c:v>0.16158671820543999</c:v>
                </c:pt>
                <c:pt idx="95">
                  <c:v>0.10438743554867</c:v>
                </c:pt>
                <c:pt idx="96">
                  <c:v>0.29071604626177</c:v>
                </c:pt>
                <c:pt idx="97">
                  <c:v>0.24891297498267001</c:v>
                </c:pt>
                <c:pt idx="98">
                  <c:v>0.13514787692114</c:v>
                </c:pt>
                <c:pt idx="99">
                  <c:v>0.18832391713748001</c:v>
                </c:pt>
                <c:pt idx="100">
                  <c:v>0.15977443609023001</c:v>
                </c:pt>
                <c:pt idx="101">
                  <c:v>0.18454224140627001</c:v>
                </c:pt>
                <c:pt idx="102">
                  <c:v>0.11551670309085001</c:v>
                </c:pt>
                <c:pt idx="103">
                  <c:v>0.12473882807871001</c:v>
                </c:pt>
                <c:pt idx="104">
                  <c:v>0.18687513626312</c:v>
                </c:pt>
                <c:pt idx="105">
                  <c:v>0.10258961047036</c:v>
                </c:pt>
                <c:pt idx="106">
                  <c:v>0.27950310559005997</c:v>
                </c:pt>
                <c:pt idx="107">
                  <c:v>0.25085165685971</c:v>
                </c:pt>
                <c:pt idx="108">
                  <c:v>0.21006456396157</c:v>
                </c:pt>
                <c:pt idx="109">
                  <c:v>8.9398563457565999E-2</c:v>
                </c:pt>
                <c:pt idx="110">
                  <c:v>7.3918935567327995E-2</c:v>
                </c:pt>
                <c:pt idx="111">
                  <c:v>0.34162255324388002</c:v>
                </c:pt>
                <c:pt idx="112">
                  <c:v>0.1380241082109</c:v>
                </c:pt>
                <c:pt idx="113">
                  <c:v>0.16540063709875</c:v>
                </c:pt>
                <c:pt idx="114">
                  <c:v>0.25992294049294001</c:v>
                </c:pt>
                <c:pt idx="115">
                  <c:v>0.25314911397810003</c:v>
                </c:pt>
                <c:pt idx="116">
                  <c:v>0.3407362336477</c:v>
                </c:pt>
                <c:pt idx="117">
                  <c:v>0.40628221454126001</c:v>
                </c:pt>
                <c:pt idx="118">
                  <c:v>0.35028385070661</c:v>
                </c:pt>
                <c:pt idx="119">
                  <c:v>0.30693307655272001</c:v>
                </c:pt>
                <c:pt idx="120">
                  <c:v>0.24899502009960001</c:v>
                </c:pt>
                <c:pt idx="121">
                  <c:v>0.23042164167938001</c:v>
                </c:pt>
                <c:pt idx="122">
                  <c:v>0.25377679584403001</c:v>
                </c:pt>
                <c:pt idx="123">
                  <c:v>0.19655141606361001</c:v>
                </c:pt>
                <c:pt idx="124">
                  <c:v>0.19022142963293001</c:v>
                </c:pt>
                <c:pt idx="125">
                  <c:v>0.28182384526387999</c:v>
                </c:pt>
                <c:pt idx="126">
                  <c:v>0.24849130280439999</c:v>
                </c:pt>
                <c:pt idx="127">
                  <c:v>0.19771010387158</c:v>
                </c:pt>
                <c:pt idx="128">
                  <c:v>0.25033132086585003</c:v>
                </c:pt>
                <c:pt idx="129">
                  <c:v>0.21445358401879999</c:v>
                </c:pt>
                <c:pt idx="130">
                  <c:v>0.16122885703397999</c:v>
                </c:pt>
                <c:pt idx="131">
                  <c:v>0.16096932802621999</c:v>
                </c:pt>
                <c:pt idx="132">
                  <c:v>0.25421500160711002</c:v>
                </c:pt>
                <c:pt idx="133">
                  <c:v>0.28271640921014002</c:v>
                </c:pt>
                <c:pt idx="134">
                  <c:v>0.22088528497108001</c:v>
                </c:pt>
                <c:pt idx="135">
                  <c:v>0.41469709712031999</c:v>
                </c:pt>
                <c:pt idx="136">
                  <c:v>0.18772021024664001</c:v>
                </c:pt>
                <c:pt idx="137">
                  <c:v>0.18160329768528</c:v>
                </c:pt>
                <c:pt idx="138">
                  <c:v>0.14386833170283</c:v>
                </c:pt>
                <c:pt idx="139">
                  <c:v>0.1810136765889</c:v>
                </c:pt>
                <c:pt idx="140">
                  <c:v>0.18929073335818999</c:v>
                </c:pt>
                <c:pt idx="141">
                  <c:v>0.16889474136204</c:v>
                </c:pt>
                <c:pt idx="142">
                  <c:v>0.1457475994513</c:v>
                </c:pt>
                <c:pt idx="143">
                  <c:v>0.22543731986417001</c:v>
                </c:pt>
                <c:pt idx="144">
                  <c:v>0.34166619213028998</c:v>
                </c:pt>
                <c:pt idx="145">
                  <c:v>2.3891947108563998</c:v>
                </c:pt>
                <c:pt idx="146">
                  <c:v>0.33255736614566</c:v>
                </c:pt>
                <c:pt idx="147">
                  <c:v>0.20992155562921</c:v>
                </c:pt>
                <c:pt idx="148">
                  <c:v>0.19845644983461999</c:v>
                </c:pt>
                <c:pt idx="149">
                  <c:v>1.0755941901407999</c:v>
                </c:pt>
                <c:pt idx="150">
                  <c:v>1.1131371962006</c:v>
                </c:pt>
                <c:pt idx="151">
                  <c:v>0.97706718346252996</c:v>
                </c:pt>
                <c:pt idx="152">
                  <c:v>0.41050246568039001</c:v>
                </c:pt>
                <c:pt idx="153">
                  <c:v>0.36369428442486001</c:v>
                </c:pt>
                <c:pt idx="154">
                  <c:v>0.20896154049622001</c:v>
                </c:pt>
                <c:pt idx="155">
                  <c:v>0.19268839910255001</c:v>
                </c:pt>
                <c:pt idx="156">
                  <c:v>0.20549027872912001</c:v>
                </c:pt>
                <c:pt idx="157">
                  <c:v>0.2339888526659</c:v>
                </c:pt>
                <c:pt idx="158">
                  <c:v>0.2255737704918</c:v>
                </c:pt>
                <c:pt idx="159">
                  <c:v>0.17272513150662999</c:v>
                </c:pt>
                <c:pt idx="160">
                  <c:v>0.22729054001096999</c:v>
                </c:pt>
                <c:pt idx="161">
                  <c:v>0.19549577729121001</c:v>
                </c:pt>
                <c:pt idx="162">
                  <c:v>0.15869299409453999</c:v>
                </c:pt>
                <c:pt idx="163">
                  <c:v>0.18441558441558001</c:v>
                </c:pt>
                <c:pt idx="164">
                  <c:v>0.23592854735422999</c:v>
                </c:pt>
                <c:pt idx="165">
                  <c:v>0.29227665407893999</c:v>
                </c:pt>
                <c:pt idx="166">
                  <c:v>0.81753707285622002</c:v>
                </c:pt>
                <c:pt idx="167">
                  <c:v>0.62161055970530998</c:v>
                </c:pt>
                <c:pt idx="168">
                  <c:v>0.45760772848608</c:v>
                </c:pt>
                <c:pt idx="169">
                  <c:v>0.38213336707578999</c:v>
                </c:pt>
                <c:pt idx="170">
                  <c:v>0.26471033126607002</c:v>
                </c:pt>
                <c:pt idx="171">
                  <c:v>0.20115159286918</c:v>
                </c:pt>
                <c:pt idx="172">
                  <c:v>0.26097212115128998</c:v>
                </c:pt>
                <c:pt idx="173">
                  <c:v>0.19021399073958001</c:v>
                </c:pt>
                <c:pt idx="174">
                  <c:v>0.19734705603158001</c:v>
                </c:pt>
                <c:pt idx="175">
                  <c:v>0.23684866616804001</c:v>
                </c:pt>
                <c:pt idx="176">
                  <c:v>0.44770550926502001</c:v>
                </c:pt>
                <c:pt idx="177">
                  <c:v>0.28723535966323999</c:v>
                </c:pt>
                <c:pt idx="178">
                  <c:v>0.25184563344115002</c:v>
                </c:pt>
                <c:pt idx="179">
                  <c:v>0.19702977612492001</c:v>
                </c:pt>
                <c:pt idx="180">
                  <c:v>0.12290145761129</c:v>
                </c:pt>
                <c:pt idx="181">
                  <c:v>0.14484570250166001</c:v>
                </c:pt>
                <c:pt idx="182">
                  <c:v>0.28436948421259001</c:v>
                </c:pt>
                <c:pt idx="183">
                  <c:v>0.27867409797595</c:v>
                </c:pt>
                <c:pt idx="184">
                  <c:v>0.17551557700746001</c:v>
                </c:pt>
                <c:pt idx="185">
                  <c:v>0.14600671630895001</c:v>
                </c:pt>
                <c:pt idx="186">
                  <c:v>1.0667249842057001</c:v>
                </c:pt>
                <c:pt idx="187">
                  <c:v>1.6974010049768</c:v>
                </c:pt>
                <c:pt idx="188">
                  <c:v>0.90545875789025998</c:v>
                </c:pt>
                <c:pt idx="189">
                  <c:v>0.55761210814863005</c:v>
                </c:pt>
                <c:pt idx="190">
                  <c:v>0.19571295433364</c:v>
                </c:pt>
                <c:pt idx="191">
                  <c:v>0.25346479397264998</c:v>
                </c:pt>
                <c:pt idx="192">
                  <c:v>0.36647878830051001</c:v>
                </c:pt>
                <c:pt idx="193">
                  <c:v>0.15252709666983</c:v>
                </c:pt>
                <c:pt idx="194">
                  <c:v>0.12460484112883</c:v>
                </c:pt>
                <c:pt idx="195">
                  <c:v>0.15210527528750001</c:v>
                </c:pt>
                <c:pt idx="196">
                  <c:v>0.16337989276755999</c:v>
                </c:pt>
                <c:pt idx="197">
                  <c:v>0.13554493659253999</c:v>
                </c:pt>
                <c:pt idx="198">
                  <c:v>0.17895243994769</c:v>
                </c:pt>
                <c:pt idx="199">
                  <c:v>0.11221802358869</c:v>
                </c:pt>
                <c:pt idx="200">
                  <c:v>8.9216269387382002E-2</c:v>
                </c:pt>
                <c:pt idx="201">
                  <c:v>8.2280072223618994E-2</c:v>
                </c:pt>
                <c:pt idx="202">
                  <c:v>0.13930439151384999</c:v>
                </c:pt>
                <c:pt idx="203">
                  <c:v>8.6659064994298998E-2</c:v>
                </c:pt>
                <c:pt idx="204">
                  <c:v>0.17316806416332001</c:v>
                </c:pt>
                <c:pt idx="205">
                  <c:v>0.14102447457010001</c:v>
                </c:pt>
                <c:pt idx="206">
                  <c:v>0.14082587561894999</c:v>
                </c:pt>
                <c:pt idx="207">
                  <c:v>0.14062783523861</c:v>
                </c:pt>
                <c:pt idx="208">
                  <c:v>0.11778029445073999</c:v>
                </c:pt>
                <c:pt idx="209">
                  <c:v>0.11990407673861</c:v>
                </c:pt>
                <c:pt idx="210">
                  <c:v>0.10846232064174</c:v>
                </c:pt>
                <c:pt idx="211">
                  <c:v>0.96833171568516996</c:v>
                </c:pt>
                <c:pt idx="212">
                  <c:v>0.59688813377448002</c:v>
                </c:pt>
                <c:pt idx="213">
                  <c:v>0.22667170381564</c:v>
                </c:pt>
                <c:pt idx="214">
                  <c:v>0.15964169308885001</c:v>
                </c:pt>
                <c:pt idx="215">
                  <c:v>0.15938724459301001</c:v>
                </c:pt>
                <c:pt idx="216">
                  <c:v>0.10166869267322</c:v>
                </c:pt>
                <c:pt idx="217">
                  <c:v>0.13468459517343001</c:v>
                </c:pt>
                <c:pt idx="218">
                  <c:v>0.10363379784794</c:v>
                </c:pt>
                <c:pt idx="219">
                  <c:v>0.12114804290843</c:v>
                </c:pt>
                <c:pt idx="220">
                  <c:v>0.11440137281647</c:v>
                </c:pt>
                <c:pt idx="221">
                  <c:v>0.10987562079726</c:v>
                </c:pt>
                <c:pt idx="222">
                  <c:v>0.10755992624462</c:v>
                </c:pt>
                <c:pt idx="223">
                  <c:v>0.15129919964916</c:v>
                </c:pt>
                <c:pt idx="224">
                  <c:v>0.1226080483426</c:v>
                </c:pt>
                <c:pt idx="225">
                  <c:v>8.3096435600262003E-2</c:v>
                </c:pt>
                <c:pt idx="226">
                  <c:v>0.10924663520364</c:v>
                </c:pt>
                <c:pt idx="227">
                  <c:v>0.10257977214195001</c:v>
                </c:pt>
                <c:pt idx="228">
                  <c:v>0.11555652458302</c:v>
                </c:pt>
                <c:pt idx="229">
                  <c:v>9.3645193605992993E-2</c:v>
                </c:pt>
                <c:pt idx="230">
                  <c:v>0.1000848545506</c:v>
                </c:pt>
                <c:pt idx="231">
                  <c:v>0.10650553176690999</c:v>
                </c:pt>
                <c:pt idx="232">
                  <c:v>0.15416015285738999</c:v>
                </c:pt>
                <c:pt idx="233">
                  <c:v>0.12790773299802999</c:v>
                </c:pt>
                <c:pt idx="234">
                  <c:v>0.13857012947646</c:v>
                </c:pt>
                <c:pt idx="235">
                  <c:v>0.11027027027027</c:v>
                </c:pt>
                <c:pt idx="236">
                  <c:v>0.10150968661584001</c:v>
                </c:pt>
                <c:pt idx="237">
                  <c:v>0.11866747216708</c:v>
                </c:pt>
                <c:pt idx="238">
                  <c:v>0.12068185246644</c:v>
                </c:pt>
                <c:pt idx="239">
                  <c:v>6.8877935383887007E-2</c:v>
                </c:pt>
                <c:pt idx="240">
                  <c:v>0.12905723688456</c:v>
                </c:pt>
                <c:pt idx="241">
                  <c:v>0.17829906983738</c:v>
                </c:pt>
                <c:pt idx="242">
                  <c:v>0.13509456619634</c:v>
                </c:pt>
                <c:pt idx="243">
                  <c:v>0.15204402852432</c:v>
                </c:pt>
                <c:pt idx="244">
                  <c:v>0.16464249059186001</c:v>
                </c:pt>
                <c:pt idx="245">
                  <c:v>0.14729426833173001</c:v>
                </c:pt>
                <c:pt idx="246">
                  <c:v>0.14707763141067001</c:v>
                </c:pt>
                <c:pt idx="247">
                  <c:v>0.19581550773684001</c:v>
                </c:pt>
                <c:pt idx="248">
                  <c:v>0.17843866171004</c:v>
                </c:pt>
                <c:pt idx="249">
                  <c:v>0.15691596513921</c:v>
                </c:pt>
                <c:pt idx="250">
                  <c:v>0.10585819236551</c:v>
                </c:pt>
                <c:pt idx="251">
                  <c:v>0.19668802740943001</c:v>
                </c:pt>
                <c:pt idx="252">
                  <c:v>0.18363728470110999</c:v>
                </c:pt>
                <c:pt idx="253">
                  <c:v>0.12009354655205</c:v>
                </c:pt>
                <c:pt idx="254">
                  <c:v>0.24831649831649999</c:v>
                </c:pt>
                <c:pt idx="255">
                  <c:v>0.10915655569084</c:v>
                </c:pt>
                <c:pt idx="256">
                  <c:v>0.12581253931642</c:v>
                </c:pt>
                <c:pt idx="257">
                  <c:v>0.11099476439791001</c:v>
                </c:pt>
                <c:pt idx="258">
                  <c:v>0.12133129719892</c:v>
                </c:pt>
                <c:pt idx="259">
                  <c:v>0.10446919203527</c:v>
                </c:pt>
                <c:pt idx="260">
                  <c:v>6.8877710755359006E-2</c:v>
                </c:pt>
                <c:pt idx="261">
                  <c:v>6.4658768563324004E-2</c:v>
                </c:pt>
                <c:pt idx="262">
                  <c:v>6.2532569046377995E-2</c:v>
                </c:pt>
                <c:pt idx="263">
                  <c:v>7.290907197167E-2</c:v>
                </c:pt>
                <c:pt idx="264">
                  <c:v>0.14363030807659999</c:v>
                </c:pt>
                <c:pt idx="265">
                  <c:v>0.17668211769108</c:v>
                </c:pt>
                <c:pt idx="266">
                  <c:v>0.29049259243888997</c:v>
                </c:pt>
                <c:pt idx="267">
                  <c:v>0.12206728183060001</c:v>
                </c:pt>
                <c:pt idx="268">
                  <c:v>0.19837579815263001</c:v>
                </c:pt>
                <c:pt idx="269">
                  <c:v>0.13405102188125001</c:v>
                </c:pt>
                <c:pt idx="270">
                  <c:v>8.2382501956584003E-2</c:v>
                </c:pt>
                <c:pt idx="271">
                  <c:v>5.9678149565789998E-2</c:v>
                </c:pt>
                <c:pt idx="272">
                  <c:v>0.1316249511548</c:v>
                </c:pt>
                <c:pt idx="273">
                  <c:v>0.23414874607184999</c:v>
                </c:pt>
                <c:pt idx="274">
                  <c:v>0.19466814204627</c:v>
                </c:pt>
                <c:pt idx="275">
                  <c:v>0.19224476439791</c:v>
                </c:pt>
                <c:pt idx="276">
                  <c:v>0.16125739946928</c:v>
                </c:pt>
                <c:pt idx="277">
                  <c:v>0.10801116794718001</c:v>
                </c:pt>
                <c:pt idx="278">
                  <c:v>0.13232360245918001</c:v>
                </c:pt>
                <c:pt idx="279">
                  <c:v>0.25413218939964</c:v>
                </c:pt>
                <c:pt idx="280">
                  <c:v>0.49886437378325998</c:v>
                </c:pt>
                <c:pt idx="281">
                  <c:v>0.13519512490415</c:v>
                </c:pt>
                <c:pt idx="282">
                  <c:v>0.1007556675063</c:v>
                </c:pt>
                <c:pt idx="283">
                  <c:v>0.13688978359335999</c:v>
                </c:pt>
                <c:pt idx="284">
                  <c:v>8.4433990712261001E-2</c:v>
                </c:pt>
                <c:pt idx="285">
                  <c:v>0.12855277694084999</c:v>
                </c:pt>
                <c:pt idx="286">
                  <c:v>0.10230897309876</c:v>
                </c:pt>
                <c:pt idx="287">
                  <c:v>0.11623246492986</c:v>
                </c:pt>
                <c:pt idx="288">
                  <c:v>0.10408743344408999</c:v>
                </c:pt>
                <c:pt idx="289">
                  <c:v>9.9980003999199998E-2</c:v>
                </c:pt>
                <c:pt idx="290">
                  <c:v>0.16979624450659001</c:v>
                </c:pt>
                <c:pt idx="291">
                  <c:v>0.10968192242497</c:v>
                </c:pt>
                <c:pt idx="292">
                  <c:v>0.15338645418326999</c:v>
                </c:pt>
                <c:pt idx="293">
                  <c:v>0.11933886270063999</c:v>
                </c:pt>
                <c:pt idx="294">
                  <c:v>0.14899576852016999</c:v>
                </c:pt>
                <c:pt idx="295">
                  <c:v>9.7199079584225995E-2</c:v>
                </c:pt>
                <c:pt idx="296">
                  <c:v>9.7104694714730003E-2</c:v>
                </c:pt>
                <c:pt idx="297">
                  <c:v>0.23163729954463999</c:v>
                </c:pt>
                <c:pt idx="298">
                  <c:v>0.14616706500484</c:v>
                </c:pt>
                <c:pt idx="299">
                  <c:v>0.18934537780319999</c:v>
                </c:pt>
                <c:pt idx="300">
                  <c:v>0.23623442329270999</c:v>
                </c:pt>
                <c:pt idx="301">
                  <c:v>0.13944262230689</c:v>
                </c:pt>
                <c:pt idx="302">
                  <c:v>0.12355848434926001</c:v>
                </c:pt>
                <c:pt idx="303">
                  <c:v>0.13124130771190001</c:v>
                </c:pt>
                <c:pt idx="304">
                  <c:v>0.16236941977385999</c:v>
                </c:pt>
                <c:pt idx="305">
                  <c:v>0.15624694830179001</c:v>
                </c:pt>
                <c:pt idx="306">
                  <c:v>0.12090247850081</c:v>
                </c:pt>
                <c:pt idx="307">
                  <c:v>9.7384258808405996E-2</c:v>
                </c:pt>
                <c:pt idx="308">
                  <c:v>7.3940030743485999E-2</c:v>
                </c:pt>
                <c:pt idx="309">
                  <c:v>0.11277245241197</c:v>
                </c:pt>
                <c:pt idx="310">
                  <c:v>0.15731515469324001</c:v>
                </c:pt>
                <c:pt idx="311">
                  <c:v>0.23657165018421999</c:v>
                </c:pt>
                <c:pt idx="312">
                  <c:v>0.17217364389074</c:v>
                </c:pt>
                <c:pt idx="313">
                  <c:v>0.11780382765878999</c:v>
                </c:pt>
                <c:pt idx="314">
                  <c:v>0.10223371011920999</c:v>
                </c:pt>
                <c:pt idx="315">
                  <c:v>9.0567492051256998E-2</c:v>
                </c:pt>
                <c:pt idx="316">
                  <c:v>7.7008971545185004E-2</c:v>
                </c:pt>
                <c:pt idx="317">
                  <c:v>9.2339656034781004E-2</c:v>
                </c:pt>
                <c:pt idx="318">
                  <c:v>8.8410532385162E-2</c:v>
                </c:pt>
                <c:pt idx="319">
                  <c:v>0.1286581150626</c:v>
                </c:pt>
                <c:pt idx="320">
                  <c:v>7.4794315632011998E-2</c:v>
                </c:pt>
                <c:pt idx="321">
                  <c:v>8.8153002951208995E-2</c:v>
                </c:pt>
                <c:pt idx="322">
                  <c:v>8.9990043654745E-2</c:v>
                </c:pt>
                <c:pt idx="323">
                  <c:v>0.12816834050692999</c:v>
                </c:pt>
                <c:pt idx="324">
                  <c:v>0.11654120973597</c:v>
                </c:pt>
                <c:pt idx="325">
                  <c:v>0.15266301547621</c:v>
                </c:pt>
                <c:pt idx="326">
                  <c:v>7.0499018729874005E-2</c:v>
                </c:pt>
                <c:pt idx="327">
                  <c:v>9.5201827875094999E-2</c:v>
                </c:pt>
                <c:pt idx="328">
                  <c:v>7.4186798554309E-2</c:v>
                </c:pt>
                <c:pt idx="329">
                  <c:v>0.13115626603812999</c:v>
                </c:pt>
                <c:pt idx="330">
                  <c:v>0.11200121492843</c:v>
                </c:pt>
                <c:pt idx="331">
                  <c:v>0.12135692208506001</c:v>
                </c:pt>
                <c:pt idx="332">
                  <c:v>0.13825495729248</c:v>
                </c:pt>
                <c:pt idx="333">
                  <c:v>0.16454211899988999</c:v>
                </c:pt>
                <c:pt idx="334">
                  <c:v>0.23791091557939001</c:v>
                </c:pt>
                <c:pt idx="335">
                  <c:v>9.2301316706538003E-2</c:v>
                </c:pt>
                <c:pt idx="336">
                  <c:v>9.7862089732007995E-2</c:v>
                </c:pt>
                <c:pt idx="337">
                  <c:v>0.15417011355945001</c:v>
                </c:pt>
                <c:pt idx="338">
                  <c:v>8.4475314435892998E-2</c:v>
                </c:pt>
                <c:pt idx="339">
                  <c:v>8.8155303385538994E-2</c:v>
                </c:pt>
                <c:pt idx="340">
                  <c:v>7.8707694614144993E-2</c:v>
                </c:pt>
                <c:pt idx="341">
                  <c:v>7.4900756497640997E-2</c:v>
                </c:pt>
                <c:pt idx="342">
                  <c:v>0.11413816331113</c:v>
                </c:pt>
                <c:pt idx="343">
                  <c:v>0.12335295766751</c:v>
                </c:pt>
                <c:pt idx="344">
                  <c:v>0.39946986242556998</c:v>
                </c:pt>
                <c:pt idx="345">
                  <c:v>0.26401413033373999</c:v>
                </c:pt>
                <c:pt idx="346">
                  <c:v>0.21695996439630999</c:v>
                </c:pt>
                <c:pt idx="347">
                  <c:v>0.14617718895715001</c:v>
                </c:pt>
                <c:pt idx="348">
                  <c:v>0.14411617981265001</c:v>
                </c:pt>
                <c:pt idx="349">
                  <c:v>0.15313370602018</c:v>
                </c:pt>
                <c:pt idx="350">
                  <c:v>7.9213027779825002E-2</c:v>
                </c:pt>
                <c:pt idx="351">
                  <c:v>7.5468919690025005E-2</c:v>
                </c:pt>
                <c:pt idx="352">
                  <c:v>0.10116244849912</c:v>
                </c:pt>
                <c:pt idx="353">
                  <c:v>0.10289767194016999</c:v>
                </c:pt>
                <c:pt idx="354">
                  <c:v>0.11747645881899001</c:v>
                </c:pt>
                <c:pt idx="355">
                  <c:v>8.6170544341162003E-2</c:v>
                </c:pt>
                <c:pt idx="356">
                  <c:v>0.16486535995603999</c:v>
                </c:pt>
                <c:pt idx="357">
                  <c:v>0.23408924652523999</c:v>
                </c:pt>
                <c:pt idx="358">
                  <c:v>7.2982046416582E-2</c:v>
                </c:pt>
                <c:pt idx="359">
                  <c:v>6.5635939323220996E-2</c:v>
                </c:pt>
                <c:pt idx="360">
                  <c:v>7.8347059252241003E-2</c:v>
                </c:pt>
                <c:pt idx="361">
                  <c:v>0.10013290367215</c:v>
                </c:pt>
                <c:pt idx="362">
                  <c:v>0.12913317085591999</c:v>
                </c:pt>
                <c:pt idx="363">
                  <c:v>7.2657257551814E-2</c:v>
                </c:pt>
                <c:pt idx="364">
                  <c:v>4.9008040948940998E-2</c:v>
                </c:pt>
                <c:pt idx="365">
                  <c:v>4.7169811320754998E-2</c:v>
                </c:pt>
                <c:pt idx="366">
                  <c:v>6.1654517100061999E-2</c:v>
                </c:pt>
                <c:pt idx="367">
                  <c:v>7.2490032620514996E-2</c:v>
                </c:pt>
                <c:pt idx="368">
                  <c:v>5.6139080043462998E-2</c:v>
                </c:pt>
                <c:pt idx="369">
                  <c:v>7.7826645671572006E-2</c:v>
                </c:pt>
                <c:pt idx="370">
                  <c:v>0.23510688320612999</c:v>
                </c:pt>
                <c:pt idx="371">
                  <c:v>0.20568706697460001</c:v>
                </c:pt>
                <c:pt idx="372">
                  <c:v>7.0222190212107002E-2</c:v>
                </c:pt>
                <c:pt idx="373">
                  <c:v>3.5986109361785999E-2</c:v>
                </c:pt>
                <c:pt idx="374">
                  <c:v>6.8349011637319004E-2</c:v>
                </c:pt>
                <c:pt idx="375">
                  <c:v>6.4707468320301997E-2</c:v>
                </c:pt>
                <c:pt idx="376">
                  <c:v>4.1314149197966998E-2</c:v>
                </c:pt>
                <c:pt idx="377">
                  <c:v>2.8728408805257E-2</c:v>
                </c:pt>
                <c:pt idx="378">
                  <c:v>0.17052593789265999</c:v>
                </c:pt>
                <c:pt idx="379">
                  <c:v>0.16844368784159</c:v>
                </c:pt>
                <c:pt idx="380">
                  <c:v>0.12701479454014999</c:v>
                </c:pt>
                <c:pt idx="381">
                  <c:v>0.13042701447204</c:v>
                </c:pt>
                <c:pt idx="382">
                  <c:v>4.6392948271863001E-2</c:v>
                </c:pt>
                <c:pt idx="383">
                  <c:v>0.10879452103657999</c:v>
                </c:pt>
                <c:pt idx="384">
                  <c:v>0.10511313023339</c:v>
                </c:pt>
                <c:pt idx="385">
                  <c:v>7.2968018651336994E-2</c:v>
                </c:pt>
                <c:pt idx="386">
                  <c:v>0.19206829094788999</c:v>
                </c:pt>
                <c:pt idx="387">
                  <c:v>0.22542511271255999</c:v>
                </c:pt>
                <c:pt idx="388">
                  <c:v>0.13282564420437001</c:v>
                </c:pt>
                <c:pt idx="389">
                  <c:v>9.1970286522815997E-2</c:v>
                </c:pt>
                <c:pt idx="390">
                  <c:v>7.5982471020639E-2</c:v>
                </c:pt>
                <c:pt idx="391">
                  <c:v>0.17833495188487999</c:v>
                </c:pt>
                <c:pt idx="392">
                  <c:v>0.20269317540890999</c:v>
                </c:pt>
                <c:pt idx="393">
                  <c:v>0.40280733848129002</c:v>
                </c:pt>
                <c:pt idx="394">
                  <c:v>0.35388927820603</c:v>
                </c:pt>
                <c:pt idx="395">
                  <c:v>6.8084214936629001E-2</c:v>
                </c:pt>
                <c:pt idx="396">
                  <c:v>4.1869471921284998E-2</c:v>
                </c:pt>
                <c:pt idx="397">
                  <c:v>0.11160519661697001</c:v>
                </c:pt>
                <c:pt idx="398">
                  <c:v>5.9224163458690998E-2</c:v>
                </c:pt>
                <c:pt idx="399">
                  <c:v>4.3521403826402003E-2</c:v>
                </c:pt>
                <c:pt idx="400">
                  <c:v>0.18967077329991999</c:v>
                </c:pt>
                <c:pt idx="401">
                  <c:v>0.20320614134116</c:v>
                </c:pt>
                <c:pt idx="402">
                  <c:v>8.4930842028634004E-2</c:v>
                </c:pt>
                <c:pt idx="403">
                  <c:v>4.6758914500458999E-2</c:v>
                </c:pt>
                <c:pt idx="404">
                  <c:v>0.49506664358663999</c:v>
                </c:pt>
                <c:pt idx="405">
                  <c:v>0.36860961829957001</c:v>
                </c:pt>
                <c:pt idx="406">
                  <c:v>0.1493049596705</c:v>
                </c:pt>
                <c:pt idx="407">
                  <c:v>0.22962112514350999</c:v>
                </c:pt>
                <c:pt idx="408">
                  <c:v>0.20686943290421</c:v>
                </c:pt>
                <c:pt idx="409">
                  <c:v>9.7249709957005007E-2</c:v>
                </c:pt>
                <c:pt idx="410">
                  <c:v>5.4543285210246997E-2</c:v>
                </c:pt>
                <c:pt idx="411">
                  <c:v>5.4513551728250002E-2</c:v>
                </c:pt>
                <c:pt idx="412">
                  <c:v>6.2996952309604004E-2</c:v>
                </c:pt>
                <c:pt idx="413">
                  <c:v>7.8271226816403E-2</c:v>
                </c:pt>
                <c:pt idx="414">
                  <c:v>6.2908052230686004E-2</c:v>
                </c:pt>
                <c:pt idx="415">
                  <c:v>4.5877015615177E-2</c:v>
                </c:pt>
                <c:pt idx="416">
                  <c:v>3.2269021739130002E-2</c:v>
                </c:pt>
                <c:pt idx="417">
                  <c:v>3.0560790505781001E-2</c:v>
                </c:pt>
                <c:pt idx="418">
                  <c:v>5.0919089566679003E-2</c:v>
                </c:pt>
                <c:pt idx="419">
                  <c:v>5.7678931921896E-2</c:v>
                </c:pt>
                <c:pt idx="420">
                  <c:v>4.5777453756294002E-2</c:v>
                </c:pt>
                <c:pt idx="421">
                  <c:v>0.12710140997830999</c:v>
                </c:pt>
                <c:pt idx="422">
                  <c:v>4.4005890019125998E-2</c:v>
                </c:pt>
                <c:pt idx="423">
                  <c:v>0.10319917440659999</c:v>
                </c:pt>
                <c:pt idx="424">
                  <c:v>0.18759506506675999</c:v>
                </c:pt>
                <c:pt idx="425">
                  <c:v>7.9283412897892994E-2</c:v>
                </c:pt>
                <c:pt idx="426">
                  <c:v>8.4277238403451998E-2</c:v>
                </c:pt>
                <c:pt idx="427">
                  <c:v>2.8630132372259001E-2</c:v>
                </c:pt>
                <c:pt idx="428">
                  <c:v>0.17509891405</c:v>
                </c:pt>
                <c:pt idx="429">
                  <c:v>0.11428763508629999</c:v>
                </c:pt>
                <c:pt idx="430">
                  <c:v>7.8902748165931E-2</c:v>
                </c:pt>
                <c:pt idx="431">
                  <c:v>0.14258395678867</c:v>
                </c:pt>
                <c:pt idx="432">
                  <c:v>0.11557982545771001</c:v>
                </c:pt>
                <c:pt idx="433">
                  <c:v>0.12548520947663999</c:v>
                </c:pt>
                <c:pt idx="434">
                  <c:v>0.11363066691175</c:v>
                </c:pt>
                <c:pt idx="435">
                  <c:v>0.10014855368797</c:v>
                </c:pt>
                <c:pt idx="436">
                  <c:v>7.8371212752831002E-2</c:v>
                </c:pt>
                <c:pt idx="437">
                  <c:v>4.9985004498650003E-2</c:v>
                </c:pt>
                <c:pt idx="438">
                  <c:v>5.8286703970156999E-2</c:v>
                </c:pt>
                <c:pt idx="439">
                  <c:v>5.8252750361998999E-2</c:v>
                </c:pt>
                <c:pt idx="440">
                  <c:v>5.6555440966099997E-2</c:v>
                </c:pt>
                <c:pt idx="441">
                  <c:v>5.9848384093628998E-2</c:v>
                </c:pt>
                <c:pt idx="442">
                  <c:v>7.3104273277064993E-2</c:v>
                </c:pt>
                <c:pt idx="443">
                  <c:v>8.3012352238012996E-2</c:v>
                </c:pt>
                <c:pt idx="444">
                  <c:v>0.11114428851067</c:v>
                </c:pt>
                <c:pt idx="445">
                  <c:v>5.9653018277021998E-2</c:v>
                </c:pt>
                <c:pt idx="446">
                  <c:v>8.4458060776682997E-2</c:v>
                </c:pt>
                <c:pt idx="447">
                  <c:v>9.5969289827255E-2</c:v>
                </c:pt>
                <c:pt idx="448">
                  <c:v>6.6122260058848997E-2</c:v>
                </c:pt>
                <c:pt idx="449">
                  <c:v>8.9206066012488996E-2</c:v>
                </c:pt>
                <c:pt idx="450">
                  <c:v>6.7670165709381003E-2</c:v>
                </c:pt>
                <c:pt idx="451">
                  <c:v>6.4325652740438E-2</c:v>
                </c:pt>
                <c:pt idx="452">
                  <c:v>7.0877563130481006E-2</c:v>
                </c:pt>
                <c:pt idx="453">
                  <c:v>0.12024180132101001</c:v>
                </c:pt>
                <c:pt idx="454">
                  <c:v>0.20235588312714001</c:v>
                </c:pt>
                <c:pt idx="455">
                  <c:v>0.14448257178978</c:v>
                </c:pt>
                <c:pt idx="456">
                  <c:v>0.21805065989014999</c:v>
                </c:pt>
                <c:pt idx="457">
                  <c:v>0.20448894123806</c:v>
                </c:pt>
                <c:pt idx="458">
                  <c:v>0.10285210520301</c:v>
                </c:pt>
                <c:pt idx="459">
                  <c:v>0.10927001109009001</c:v>
                </c:pt>
                <c:pt idx="460">
                  <c:v>7.6568430998810999E-2</c:v>
                </c:pt>
                <c:pt idx="461">
                  <c:v>5.5347550056975003E-2</c:v>
                </c:pt>
                <c:pt idx="462">
                  <c:v>7.9721462970194001E-2</c:v>
                </c:pt>
                <c:pt idx="463">
                  <c:v>7.8032285858274E-2</c:v>
                </c:pt>
                <c:pt idx="464">
                  <c:v>5.1980961972678E-2</c:v>
                </c:pt>
                <c:pt idx="465">
                  <c:v>7.1436689234166004E-2</c:v>
                </c:pt>
                <c:pt idx="466">
                  <c:v>7.9497704300988001E-2</c:v>
                </c:pt>
                <c:pt idx="467">
                  <c:v>3.5664494374737003E-2</c:v>
                </c:pt>
                <c:pt idx="468">
                  <c:v>4.3754456472417998E-2</c:v>
                </c:pt>
                <c:pt idx="469">
                  <c:v>4.8594800356362003E-2</c:v>
                </c:pt>
                <c:pt idx="470">
                  <c:v>4.6952157370679003E-2</c:v>
                </c:pt>
                <c:pt idx="471">
                  <c:v>0.10680648606661</c:v>
                </c:pt>
                <c:pt idx="472">
                  <c:v>0.10507597801486999</c:v>
                </c:pt>
                <c:pt idx="473">
                  <c:v>5.1675413807024999E-2</c:v>
                </c:pt>
                <c:pt idx="474">
                  <c:v>0.12912181028778</c:v>
                </c:pt>
                <c:pt idx="475">
                  <c:v>0.12734335960797999</c:v>
                </c:pt>
                <c:pt idx="476">
                  <c:v>6.7615429196986002E-2</c:v>
                </c:pt>
                <c:pt idx="477">
                  <c:v>7.5613758486438004E-2</c:v>
                </c:pt>
                <c:pt idx="478">
                  <c:v>5.6265573506953E-2</c:v>
                </c:pt>
                <c:pt idx="479">
                  <c:v>8.3547557840617001E-2</c:v>
                </c:pt>
                <c:pt idx="480">
                  <c:v>6.2608360624157006E-2</c:v>
                </c:pt>
                <c:pt idx="481">
                  <c:v>5.2943158300043001E-2</c:v>
                </c:pt>
                <c:pt idx="482">
                  <c:v>0.11705471105125</c:v>
                </c:pt>
                <c:pt idx="483">
                  <c:v>0.10570655220462</c:v>
                </c:pt>
                <c:pt idx="484">
                  <c:v>7.3596467369566002E-2</c:v>
                </c:pt>
                <c:pt idx="485">
                  <c:v>8.1536075716637998E-2</c:v>
                </c:pt>
                <c:pt idx="486">
                  <c:v>0.10702875399361</c:v>
                </c:pt>
                <c:pt idx="487">
                  <c:v>5.4255030558348002E-2</c:v>
                </c:pt>
                <c:pt idx="488">
                  <c:v>6.8579448493644002E-2</c:v>
                </c:pt>
                <c:pt idx="489">
                  <c:v>8.4470228228993999E-2</c:v>
                </c:pt>
                <c:pt idx="490">
                  <c:v>8.4398936254916998E-2</c:v>
                </c:pt>
                <c:pt idx="491">
                  <c:v>0.22275258552107999</c:v>
                </c:pt>
                <c:pt idx="492">
                  <c:v>0.1571678044134</c:v>
                </c:pt>
                <c:pt idx="493">
                  <c:v>0.18703735992011</c:v>
                </c:pt>
                <c:pt idx="494">
                  <c:v>0.15188191181356001</c:v>
                </c:pt>
                <c:pt idx="495">
                  <c:v>5.2130230794749002E-2</c:v>
                </c:pt>
                <c:pt idx="496">
                  <c:v>5.8418592901351998E-2</c:v>
                </c:pt>
                <c:pt idx="497">
                  <c:v>5.6806526438704E-2</c:v>
                </c:pt>
                <c:pt idx="498">
                  <c:v>5.2043085366430999E-2</c:v>
                </c:pt>
                <c:pt idx="499">
                  <c:v>5.3592257495035003E-2</c:v>
                </c:pt>
                <c:pt idx="500">
                  <c:v>6.7742138761107004E-2</c:v>
                </c:pt>
                <c:pt idx="501">
                  <c:v>4.8804294777940002E-2</c:v>
                </c:pt>
                <c:pt idx="502">
                  <c:v>7.0810385523210007E-2</c:v>
                </c:pt>
                <c:pt idx="503">
                  <c:v>5.9753125245695003E-2</c:v>
                </c:pt>
                <c:pt idx="504">
                  <c:v>7.2289535304009001E-2</c:v>
                </c:pt>
                <c:pt idx="505">
                  <c:v>6.1244680349880003E-2</c:v>
                </c:pt>
                <c:pt idx="506">
                  <c:v>5.8068363727675001E-2</c:v>
                </c:pt>
                <c:pt idx="507">
                  <c:v>6.9014194965101E-2</c:v>
                </c:pt>
                <c:pt idx="508">
                  <c:v>7.6803711656922999E-2</c:v>
                </c:pt>
                <c:pt idx="509">
                  <c:v>5.4817692018544001E-2</c:v>
                </c:pt>
                <c:pt idx="510">
                  <c:v>3.9134041920385998E-2</c:v>
                </c:pt>
                <c:pt idx="511">
                  <c:v>5.3201477123365003E-2</c:v>
                </c:pt>
                <c:pt idx="512">
                  <c:v>6.5684526602233007E-2</c:v>
                </c:pt>
                <c:pt idx="513">
                  <c:v>5.0012503125780997E-2</c:v>
                </c:pt>
                <c:pt idx="514">
                  <c:v>7.3419145213696996E-2</c:v>
                </c:pt>
                <c:pt idx="515">
                  <c:v>6.3999500491702999E-2</c:v>
                </c:pt>
                <c:pt idx="516">
                  <c:v>0.10919755397479</c:v>
                </c:pt>
                <c:pt idx="517">
                  <c:v>6.7005329261071001E-2</c:v>
                </c:pt>
                <c:pt idx="518">
                  <c:v>9.0318762944392006E-2</c:v>
                </c:pt>
                <c:pt idx="519">
                  <c:v>9.0237261765849994E-2</c:v>
                </c:pt>
                <c:pt idx="520">
                  <c:v>7.1502961155239006E-2</c:v>
                </c:pt>
                <c:pt idx="521">
                  <c:v>0.23144192982184</c:v>
                </c:pt>
                <c:pt idx="522">
                  <c:v>7.5936027770889994E-2</c:v>
                </c:pt>
                <c:pt idx="523">
                  <c:v>5.1101785465412997E-2</c:v>
                </c:pt>
                <c:pt idx="524">
                  <c:v>8.8221637517411994E-2</c:v>
                </c:pt>
                <c:pt idx="525">
                  <c:v>7.4226421513290994E-2</c:v>
                </c:pt>
                <c:pt idx="526">
                  <c:v>3.5540446573437003E-2</c:v>
                </c:pt>
                <c:pt idx="527">
                  <c:v>4.1706571101979999E-2</c:v>
                </c:pt>
                <c:pt idx="528">
                  <c:v>9.1098587199875999E-2</c:v>
                </c:pt>
                <c:pt idx="529">
                  <c:v>0.47050475132667002</c:v>
                </c:pt>
                <c:pt idx="530">
                  <c:v>0.11208524620368999</c:v>
                </c:pt>
                <c:pt idx="531">
                  <c:v>5.3679334989723999E-2</c:v>
                </c:pt>
                <c:pt idx="532">
                  <c:v>6.7446387786071996E-2</c:v>
                </c:pt>
                <c:pt idx="533">
                  <c:v>4.9018856941529999E-2</c:v>
                </c:pt>
                <c:pt idx="534">
                  <c:v>5.818137277418E-2</c:v>
                </c:pt>
                <c:pt idx="535">
                  <c:v>7.3449526403574994E-2</c:v>
                </c:pt>
                <c:pt idx="536">
                  <c:v>3.3639658098747999E-2</c:v>
                </c:pt>
                <c:pt idx="537">
                  <c:v>3.5156906803626001E-2</c:v>
                </c:pt>
                <c:pt idx="538">
                  <c:v>5.5008862538965003E-2</c:v>
                </c:pt>
                <c:pt idx="539">
                  <c:v>0.15119120342089001</c:v>
                </c:pt>
                <c:pt idx="540">
                  <c:v>9.7592217020692998E-2</c:v>
                </c:pt>
                <c:pt idx="541">
                  <c:v>0.11273098426336001</c:v>
                </c:pt>
                <c:pt idx="542">
                  <c:v>8.9778900436721001E-2</c:v>
                </c:pt>
                <c:pt idx="543">
                  <c:v>6.9934322549257993E-2</c:v>
                </c:pt>
                <c:pt idx="544">
                  <c:v>9.8751177417885E-2</c:v>
                </c:pt>
                <c:pt idx="545">
                  <c:v>6.5263253752637002E-2</c:v>
                </c:pt>
                <c:pt idx="546">
                  <c:v>9.5555892613378005E-2</c:v>
                </c:pt>
                <c:pt idx="547">
                  <c:v>5.7581864743230002E-2</c:v>
                </c:pt>
                <c:pt idx="548">
                  <c:v>4.2404325241175003E-2</c:v>
                </c:pt>
                <c:pt idx="549">
                  <c:v>3.0275965424847E-2</c:v>
                </c:pt>
                <c:pt idx="550">
                  <c:v>3.0266801858382E-2</c:v>
                </c:pt>
                <c:pt idx="551">
                  <c:v>7.1105463017595003E-2</c:v>
                </c:pt>
                <c:pt idx="552">
                  <c:v>9.3732047289330003E-2</c:v>
                </c:pt>
                <c:pt idx="553">
                  <c:v>7.7029966167230998E-2</c:v>
                </c:pt>
                <c:pt idx="554">
                  <c:v>4.2258410178240002E-2</c:v>
                </c:pt>
                <c:pt idx="555">
                  <c:v>3.4697602848221001E-2</c:v>
                </c:pt>
                <c:pt idx="556">
                  <c:v>4.5242044940430999E-2</c:v>
                </c:pt>
                <c:pt idx="557">
                  <c:v>4.5221585770273999E-2</c:v>
                </c:pt>
                <c:pt idx="558">
                  <c:v>5.5748078951332998E-2</c:v>
                </c:pt>
                <c:pt idx="559">
                  <c:v>8.1316728658123005E-2</c:v>
                </c:pt>
                <c:pt idx="560">
                  <c:v>0.16400595838161</c:v>
                </c:pt>
                <c:pt idx="561">
                  <c:v>0.15322217214962</c:v>
                </c:pt>
                <c:pt idx="562">
                  <c:v>0.17098632109431</c:v>
                </c:pt>
                <c:pt idx="563">
                  <c:v>0.13026682238793</c:v>
                </c:pt>
                <c:pt idx="564">
                  <c:v>0.10018991222166999</c:v>
                </c:pt>
                <c:pt idx="565">
                  <c:v>5.3779504033463002E-2</c:v>
                </c:pt>
                <c:pt idx="566">
                  <c:v>5.2257525083611998E-2</c:v>
                </c:pt>
                <c:pt idx="567">
                  <c:v>6.4168569339362005E-2</c:v>
                </c:pt>
                <c:pt idx="568">
                  <c:v>5.2196736958271997E-2</c:v>
                </c:pt>
                <c:pt idx="569">
                  <c:v>6.4093964733413999E-2</c:v>
                </c:pt>
                <c:pt idx="570">
                  <c:v>4.9156884943097001E-2</c:v>
                </c:pt>
                <c:pt idx="571">
                  <c:v>5.3599344896896002E-2</c:v>
                </c:pt>
                <c:pt idx="572">
                  <c:v>5.3570631389414002E-2</c:v>
                </c:pt>
                <c:pt idx="573">
                  <c:v>5.2054672278655997E-2</c:v>
                </c:pt>
                <c:pt idx="574">
                  <c:v>3.7162563919610002E-2</c:v>
                </c:pt>
                <c:pt idx="575">
                  <c:v>4.6064460525728997E-2</c:v>
                </c:pt>
                <c:pt idx="576">
                  <c:v>6.3866444866920002E-2</c:v>
                </c:pt>
                <c:pt idx="577">
                  <c:v>4.0076590818007997E-2</c:v>
                </c:pt>
                <c:pt idx="578">
                  <c:v>3.4125641710436999E-2</c:v>
                </c:pt>
                <c:pt idx="579">
                  <c:v>7.5644087153853998E-2</c:v>
                </c:pt>
                <c:pt idx="580">
                  <c:v>9.7818354280294006E-2</c:v>
                </c:pt>
                <c:pt idx="581">
                  <c:v>5.7745269329859003E-2</c:v>
                </c:pt>
                <c:pt idx="582">
                  <c:v>0.16425706971307</c:v>
                </c:pt>
                <c:pt idx="583">
                  <c:v>0.18319347594846999</c:v>
                </c:pt>
                <c:pt idx="584">
                  <c:v>0.12682121158497001</c:v>
                </c:pt>
                <c:pt idx="585">
                  <c:v>0.11782379451530001</c:v>
                </c:pt>
                <c:pt idx="586">
                  <c:v>9.5619170908235004E-2</c:v>
                </c:pt>
                <c:pt idx="587">
                  <c:v>9.4058169098951996E-2</c:v>
                </c:pt>
                <c:pt idx="588">
                  <c:v>7.1945614988180001E-2</c:v>
                </c:pt>
                <c:pt idx="589">
                  <c:v>5.5754445683431998E-2</c:v>
                </c:pt>
                <c:pt idx="590">
                  <c:v>6.1588996099364003E-2</c:v>
                </c:pt>
                <c:pt idx="591">
                  <c:v>8.3533618617738004E-2</c:v>
                </c:pt>
                <c:pt idx="592">
                  <c:v>0.12299942893122</c:v>
                </c:pt>
                <c:pt idx="593">
                  <c:v>8.0436404053995006E-2</c:v>
                </c:pt>
                <c:pt idx="594">
                  <c:v>9.0600888473229002E-2</c:v>
                </c:pt>
                <c:pt idx="595">
                  <c:v>0.12263847928285999</c:v>
                </c:pt>
                <c:pt idx="596">
                  <c:v>7.7284260258391996E-2</c:v>
                </c:pt>
                <c:pt idx="597">
                  <c:v>8.7424050356253002E-2</c:v>
                </c:pt>
                <c:pt idx="598">
                  <c:v>7.4245534349478004E-2</c:v>
                </c:pt>
                <c:pt idx="599">
                  <c:v>5.2369730295888997E-2</c:v>
                </c:pt>
                <c:pt idx="600">
                  <c:v>6.9789758352962E-2</c:v>
                </c:pt>
                <c:pt idx="601">
                  <c:v>5.3758753959259997E-2</c:v>
                </c:pt>
                <c:pt idx="602">
                  <c:v>8.1320883493312998E-2</c:v>
                </c:pt>
                <c:pt idx="603">
                  <c:v>1.7411744221477E-2</c:v>
                </c:pt>
                <c:pt idx="604">
                  <c:v>3.0465247856552E-2</c:v>
                </c:pt>
                <c:pt idx="605">
                  <c:v>3.7707390648566999E-2</c:v>
                </c:pt>
                <c:pt idx="606">
                  <c:v>3.7693177534866E-2</c:v>
                </c:pt>
                <c:pt idx="607">
                  <c:v>2.8983827024520001E-2</c:v>
                </c:pt>
                <c:pt idx="608">
                  <c:v>3.1872971719980998E-2</c:v>
                </c:pt>
                <c:pt idx="609">
                  <c:v>3.0414506271182001E-2</c:v>
                </c:pt>
                <c:pt idx="610">
                  <c:v>2.3165911361432E-2</c:v>
                </c:pt>
                <c:pt idx="611">
                  <c:v>5.0663694396595002E-2</c:v>
                </c:pt>
                <c:pt idx="612">
                  <c:v>4.6297635926965001E-2</c:v>
                </c:pt>
                <c:pt idx="613">
                  <c:v>3.1814895155459003E-2</c:v>
                </c:pt>
                <c:pt idx="614">
                  <c:v>6.0718209680217003E-2</c:v>
                </c:pt>
                <c:pt idx="615">
                  <c:v>6.3570953853266998E-2</c:v>
                </c:pt>
                <c:pt idx="616">
                  <c:v>3.6096912992000997E-2</c:v>
                </c:pt>
                <c:pt idx="617">
                  <c:v>3.6083887822410003E-2</c:v>
                </c:pt>
                <c:pt idx="618">
                  <c:v>3.0299532521498002E-2</c:v>
                </c:pt>
                <c:pt idx="619">
                  <c:v>1.4423978421728E-3</c:v>
                </c:pt>
                <c:pt idx="620">
                  <c:v>1.7308524448291E-2</c:v>
                </c:pt>
                <c:pt idx="621">
                  <c:v>5.6242969628795998E-2</c:v>
                </c:pt>
                <c:pt idx="622">
                  <c:v>4.3239503610498997E-2</c:v>
                </c:pt>
                <c:pt idx="623">
                  <c:v>3.4576652115659003E-2</c:v>
                </c:pt>
                <c:pt idx="624">
                  <c:v>5.4727442932239002E-2</c:v>
                </c:pt>
                <c:pt idx="625">
                  <c:v>8.9243303153743E-2</c:v>
                </c:pt>
                <c:pt idx="626">
                  <c:v>9.7792478607895E-2</c:v>
                </c:pt>
                <c:pt idx="627">
                  <c:v>0.12643133198282</c:v>
                </c:pt>
                <c:pt idx="628">
                  <c:v>0.17075375586517999</c:v>
                </c:pt>
                <c:pt idx="629">
                  <c:v>0.17762498209426</c:v>
                </c:pt>
                <c:pt idx="630">
                  <c:v>0.21877770469300001</c:v>
                </c:pt>
                <c:pt idx="631">
                  <c:v>0.54503688273146</c:v>
                </c:pt>
                <c:pt idx="632">
                  <c:v>0.48957697711050002</c:v>
                </c:pt>
                <c:pt idx="633">
                  <c:v>0.61710961109384999</c:v>
                </c:pt>
                <c:pt idx="634">
                  <c:v>0.13052448386689</c:v>
                </c:pt>
                <c:pt idx="635">
                  <c:v>5.8869701726844997E-2</c:v>
                </c:pt>
                <c:pt idx="636">
                  <c:v>0.28997282380299</c:v>
                </c:pt>
                <c:pt idx="637">
                  <c:v>0.37014791948934</c:v>
                </c:pt>
                <c:pt idx="638">
                  <c:v>0.33816694035459</c:v>
                </c:pt>
                <c:pt idx="639">
                  <c:v>0.18446346097835001</c:v>
                </c:pt>
                <c:pt idx="640">
                  <c:v>0.42085444527507998</c:v>
                </c:pt>
                <c:pt idx="641">
                  <c:v>0.62036449860762999</c:v>
                </c:pt>
                <c:pt idx="642">
                  <c:v>0.43294788184359001</c:v>
                </c:pt>
                <c:pt idx="643">
                  <c:v>0.17734366473862001</c:v>
                </c:pt>
                <c:pt idx="644">
                  <c:v>0.12936786774518999</c:v>
                </c:pt>
                <c:pt idx="645">
                  <c:v>9.5200533122985001E-2</c:v>
                </c:pt>
                <c:pt idx="646">
                  <c:v>7.7446704438919003E-2</c:v>
                </c:pt>
                <c:pt idx="647">
                  <c:v>0.10454002389486</c:v>
                </c:pt>
                <c:pt idx="648">
                  <c:v>6.1031017319245998E-2</c:v>
                </c:pt>
                <c:pt idx="649">
                  <c:v>0.15858385968717001</c:v>
                </c:pt>
                <c:pt idx="650">
                  <c:v>6.2250490560931002E-2</c:v>
                </c:pt>
                <c:pt idx="651">
                  <c:v>6.3564193072855005E-2</c:v>
                </c:pt>
                <c:pt idx="652">
                  <c:v>5.5414391522950003E-2</c:v>
                </c:pt>
                <c:pt idx="653">
                  <c:v>8.3750962460656997E-2</c:v>
                </c:pt>
                <c:pt idx="654">
                  <c:v>8.2331187323697E-2</c:v>
                </c:pt>
                <c:pt idx="655">
                  <c:v>7.5520552378897002E-2</c:v>
                </c:pt>
                <c:pt idx="656">
                  <c:v>0.15092712376024001</c:v>
                </c:pt>
                <c:pt idx="657">
                  <c:v>7.2658772874058003E-2</c:v>
                </c:pt>
                <c:pt idx="658">
                  <c:v>0.11428725092102</c:v>
                </c:pt>
                <c:pt idx="659">
                  <c:v>8.8639385433593995E-2</c:v>
                </c:pt>
                <c:pt idx="660">
                  <c:v>6.8433411606843006E-2</c:v>
                </c:pt>
                <c:pt idx="661">
                  <c:v>7.7773010083673003E-2</c:v>
                </c:pt>
                <c:pt idx="662">
                  <c:v>0.20768014577805999</c:v>
                </c:pt>
                <c:pt idx="663">
                  <c:v>1.0429341213279999</c:v>
                </c:pt>
                <c:pt idx="664">
                  <c:v>0.50285169844777999</c:v>
                </c:pt>
                <c:pt idx="665">
                  <c:v>0.25280122187256998</c:v>
                </c:pt>
                <c:pt idx="666">
                  <c:v>0.14840887301191</c:v>
                </c:pt>
                <c:pt idx="667">
                  <c:v>0.26096991633226002</c:v>
                </c:pt>
                <c:pt idx="668">
                  <c:v>0.11771938315043</c:v>
                </c:pt>
                <c:pt idx="669">
                  <c:v>8.8838953268098E-2</c:v>
                </c:pt>
                <c:pt idx="670">
                  <c:v>8.6149508556213006E-2</c:v>
                </c:pt>
                <c:pt idx="671">
                  <c:v>5.8687742086936001E-2</c:v>
                </c:pt>
                <c:pt idx="672">
                  <c:v>5.7349912671723999E-2</c:v>
                </c:pt>
                <c:pt idx="673">
                  <c:v>5.8619701430320997E-2</c:v>
                </c:pt>
                <c:pt idx="674">
                  <c:v>8.8528986733671003E-2</c:v>
                </c:pt>
                <c:pt idx="675">
                  <c:v>0.11316484345529999</c:v>
                </c:pt>
                <c:pt idx="676">
                  <c:v>9.7445625341059994E-2</c:v>
                </c:pt>
                <c:pt idx="677">
                  <c:v>0.28945626354797999</c:v>
                </c:pt>
                <c:pt idx="678">
                  <c:v>0.27050113895215999</c:v>
                </c:pt>
                <c:pt idx="679">
                  <c:v>0.16521885043821999</c:v>
                </c:pt>
                <c:pt idx="680">
                  <c:v>6.7009445754564995E-2</c:v>
                </c:pt>
                <c:pt idx="681">
                  <c:v>8.7569057216076995E-2</c:v>
                </c:pt>
                <c:pt idx="682">
                  <c:v>9.1352401538838002E-2</c:v>
                </c:pt>
                <c:pt idx="683">
                  <c:v>4.3706293706294003E-2</c:v>
                </c:pt>
                <c:pt idx="684">
                  <c:v>8.4804564027446003E-2</c:v>
                </c:pt>
                <c:pt idx="685">
                  <c:v>3.9798695629845997E-2</c:v>
                </c:pt>
                <c:pt idx="686">
                  <c:v>4.2349498864263001E-2</c:v>
                </c:pt>
                <c:pt idx="687">
                  <c:v>3.0786597567858998E-2</c:v>
                </c:pt>
                <c:pt idx="688">
                  <c:v>3.0777122339060999E-2</c:v>
                </c:pt>
                <c:pt idx="689">
                  <c:v>3.7177580636890001E-2</c:v>
                </c:pt>
                <c:pt idx="690">
                  <c:v>4.3571309574154997E-2</c:v>
                </c:pt>
                <c:pt idx="691">
                  <c:v>3.0742823472145998E-2</c:v>
                </c:pt>
                <c:pt idx="692">
                  <c:v>3.7136161657552999E-2</c:v>
                </c:pt>
                <c:pt idx="693">
                  <c:v>3.2002048131079999E-2</c:v>
                </c:pt>
                <c:pt idx="694">
                  <c:v>3.0712137692750999E-2</c:v>
                </c:pt>
                <c:pt idx="695">
                  <c:v>9.4666683723726996E-2</c:v>
                </c:pt>
                <c:pt idx="696">
                  <c:v>6.9015758598213003E-2</c:v>
                </c:pt>
                <c:pt idx="697">
                  <c:v>5.3641901988582E-2</c:v>
                </c:pt>
                <c:pt idx="698">
                  <c:v>4.3401115663972999E-2</c:v>
                </c:pt>
                <c:pt idx="699">
                  <c:v>7.2729128654000996E-2</c:v>
                </c:pt>
                <c:pt idx="700">
                  <c:v>9.0526584215223999E-2</c:v>
                </c:pt>
                <c:pt idx="701">
                  <c:v>4.5859288416707999E-2</c:v>
                </c:pt>
                <c:pt idx="702">
                  <c:v>6.1117689751327003E-2</c:v>
                </c:pt>
                <c:pt idx="703">
                  <c:v>7.3805433606922002E-2</c:v>
                </c:pt>
                <c:pt idx="704">
                  <c:v>7.1207863382627995E-2</c:v>
                </c:pt>
                <c:pt idx="705">
                  <c:v>0.18805829807239999</c:v>
                </c:pt>
                <c:pt idx="706">
                  <c:v>8.6242976904638002E-2</c:v>
                </c:pt>
                <c:pt idx="707">
                  <c:v>4.6885889881517998E-2</c:v>
                </c:pt>
                <c:pt idx="708">
                  <c:v>2.4065254838383E-2</c:v>
                </c:pt>
                <c:pt idx="709">
                  <c:v>5.0651504982842002E-2</c:v>
                </c:pt>
                <c:pt idx="710">
                  <c:v>9.8720431332345995E-2</c:v>
                </c:pt>
                <c:pt idx="711">
                  <c:v>0.13655502029359001</c:v>
                </c:pt>
                <c:pt idx="712">
                  <c:v>8.9649860474512996E-2</c:v>
                </c:pt>
                <c:pt idx="713">
                  <c:v>8.4523389009435998E-2</c:v>
                </c:pt>
                <c:pt idx="714">
                  <c:v>0.10588012856873</c:v>
                </c:pt>
                <c:pt idx="715">
                  <c:v>0.10954557473652</c:v>
                </c:pt>
                <c:pt idx="716">
                  <c:v>0.17734510602973</c:v>
                </c:pt>
                <c:pt idx="717">
                  <c:v>0.14062048790286999</c:v>
                </c:pt>
                <c:pt idx="718">
                  <c:v>6.6450181170777001E-2</c:v>
                </c:pt>
                <c:pt idx="719">
                  <c:v>4.7611887936650998E-2</c:v>
                </c:pt>
                <c:pt idx="720">
                  <c:v>4.5084533500313002E-2</c:v>
                </c:pt>
                <c:pt idx="721">
                  <c:v>3.2546378589489999E-2</c:v>
                </c:pt>
                <c:pt idx="722">
                  <c:v>7.0077084793273001E-2</c:v>
                </c:pt>
                <c:pt idx="723">
                  <c:v>5.7523009203681003E-2</c:v>
                </c:pt>
                <c:pt idx="724">
                  <c:v>7.2487314719924006E-2</c:v>
                </c:pt>
                <c:pt idx="725">
                  <c:v>0.11364771705465</c:v>
                </c:pt>
                <c:pt idx="726">
                  <c:v>9.1064456170553004E-2</c:v>
                </c:pt>
                <c:pt idx="727">
                  <c:v>5.1099257191286003E-2</c:v>
                </c:pt>
                <c:pt idx="728">
                  <c:v>2.2422362569603001E-2</c:v>
                </c:pt>
                <c:pt idx="729">
                  <c:v>6.1024970421569999E-2</c:v>
                </c:pt>
                <c:pt idx="730">
                  <c:v>6.5966344717713996E-2</c:v>
                </c:pt>
                <c:pt idx="731">
                  <c:v>5.7216065276067998E-2</c:v>
                </c:pt>
                <c:pt idx="732">
                  <c:v>3.7293487313999001E-2</c:v>
                </c:pt>
                <c:pt idx="733">
                  <c:v>3.8522237272129001E-2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A47A-41CB-988F-79747FFF756A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Sheet1!$AI$2:$AI$735</c:f>
              <c:numCache>
                <c:formatCode>General</c:formatCode>
                <c:ptCount val="734"/>
                <c:pt idx="0">
                  <c:v>0</c:v>
                </c:pt>
                <c:pt idx="1">
                  <c:v>0</c:v>
                </c:pt>
                <c:pt idx="2">
                  <c:v>0.42194092827003998</c:v>
                </c:pt>
                <c:pt idx="3">
                  <c:v>0</c:v>
                </c:pt>
                <c:pt idx="4">
                  <c:v>0.42016806722688999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-0.13947001394700001</c:v>
                </c:pt>
                <c:pt idx="10">
                  <c:v>0.27932960893855002</c:v>
                </c:pt>
                <c:pt idx="11">
                  <c:v>0.13927576601670999</c:v>
                </c:pt>
                <c:pt idx="12">
                  <c:v>0</c:v>
                </c:pt>
                <c:pt idx="13">
                  <c:v>0.27816411682893</c:v>
                </c:pt>
                <c:pt idx="14">
                  <c:v>0.13869625520111001</c:v>
                </c:pt>
                <c:pt idx="15">
                  <c:v>0.41551246537396003</c:v>
                </c:pt>
                <c:pt idx="16">
                  <c:v>0.13793103448276001</c:v>
                </c:pt>
                <c:pt idx="17">
                  <c:v>0</c:v>
                </c:pt>
                <c:pt idx="18">
                  <c:v>0.13774104683196001</c:v>
                </c:pt>
                <c:pt idx="19">
                  <c:v>0</c:v>
                </c:pt>
                <c:pt idx="20">
                  <c:v>0.13755158184319</c:v>
                </c:pt>
                <c:pt idx="21">
                  <c:v>0.13736263736264001</c:v>
                </c:pt>
                <c:pt idx="22">
                  <c:v>0</c:v>
                </c:pt>
                <c:pt idx="23">
                  <c:v>0.13717421124828999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0.27397260273973001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0.13661202185792001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0.13642564802182999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0.13623978201635001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0.68027210884353995</c:v>
                </c:pt>
                <c:pt idx="48">
                  <c:v>0.13513513513514</c:v>
                </c:pt>
                <c:pt idx="49">
                  <c:v>0.40485829959514003</c:v>
                </c:pt>
                <c:pt idx="50">
                  <c:v>0.40322580645160999</c:v>
                </c:pt>
                <c:pt idx="51">
                  <c:v>0.1338688085676</c:v>
                </c:pt>
                <c:pt idx="52">
                  <c:v>0.40106951871657998</c:v>
                </c:pt>
                <c:pt idx="53">
                  <c:v>1.4647137150466001</c:v>
                </c:pt>
                <c:pt idx="54">
                  <c:v>0.26246719160104998</c:v>
                </c:pt>
                <c:pt idx="55">
                  <c:v>0.65445026178010002</c:v>
                </c:pt>
                <c:pt idx="56">
                  <c:v>0</c:v>
                </c:pt>
                <c:pt idx="57">
                  <c:v>9.3628088426528002</c:v>
                </c:pt>
                <c:pt idx="58">
                  <c:v>6.4209274673007997</c:v>
                </c:pt>
                <c:pt idx="59">
                  <c:v>1.3407821229050001</c:v>
                </c:pt>
                <c:pt idx="60">
                  <c:v>1.5435501653804</c:v>
                </c:pt>
                <c:pt idx="61">
                  <c:v>0.65146579804560001</c:v>
                </c:pt>
                <c:pt idx="62">
                  <c:v>0.97087378640777</c:v>
                </c:pt>
                <c:pt idx="63">
                  <c:v>1.0683760683761001</c:v>
                </c:pt>
                <c:pt idx="64">
                  <c:v>1.5856236786469</c:v>
                </c:pt>
                <c:pt idx="65">
                  <c:v>2.1852237252862001</c:v>
                </c:pt>
                <c:pt idx="66">
                  <c:v>1.4256619144603</c:v>
                </c:pt>
                <c:pt idx="67">
                  <c:v>1.1044176706827</c:v>
                </c:pt>
                <c:pt idx="68">
                  <c:v>0.59582919563059</c:v>
                </c:pt>
                <c:pt idx="69">
                  <c:v>0.49358341559724001</c:v>
                </c:pt>
                <c:pt idx="70">
                  <c:v>0.58939096267191005</c:v>
                </c:pt>
                <c:pt idx="71">
                  <c:v>0.390625</c:v>
                </c:pt>
                <c:pt idx="72">
                  <c:v>0.97276264591439998</c:v>
                </c:pt>
                <c:pt idx="73">
                  <c:v>0.28901734104046001</c:v>
                </c:pt>
                <c:pt idx="74">
                  <c:v>0.57636887608068998</c:v>
                </c:pt>
                <c:pt idx="75">
                  <c:v>0.38204393505252998</c:v>
                </c:pt>
                <c:pt idx="76">
                  <c:v>9.5147478591817006E-2</c:v>
                </c:pt>
                <c:pt idx="77">
                  <c:v>0.47528517110266</c:v>
                </c:pt>
                <c:pt idx="78">
                  <c:v>1.2298959318827001</c:v>
                </c:pt>
                <c:pt idx="79">
                  <c:v>9.3457943925234002E-2</c:v>
                </c:pt>
                <c:pt idx="80">
                  <c:v>0.28011204481793001</c:v>
                </c:pt>
                <c:pt idx="81">
                  <c:v>-9.3109869646181995E-2</c:v>
                </c:pt>
                <c:pt idx="82">
                  <c:v>0.27958993476235</c:v>
                </c:pt>
                <c:pt idx="83">
                  <c:v>0.46468401486989003</c:v>
                </c:pt>
                <c:pt idx="84">
                  <c:v>0.18501387604069999</c:v>
                </c:pt>
                <c:pt idx="85">
                  <c:v>0.18467220683287</c:v>
                </c:pt>
                <c:pt idx="86">
                  <c:v>0</c:v>
                </c:pt>
                <c:pt idx="87">
                  <c:v>0.18433179723502</c:v>
                </c:pt>
                <c:pt idx="88">
                  <c:v>9.1996320147194E-2</c:v>
                </c:pt>
                <c:pt idx="89">
                  <c:v>0.18382352941176</c:v>
                </c:pt>
                <c:pt idx="90">
                  <c:v>0.27522935779816998</c:v>
                </c:pt>
                <c:pt idx="91">
                  <c:v>9.1491308325708995E-2</c:v>
                </c:pt>
                <c:pt idx="92">
                  <c:v>9.1407678244973006E-2</c:v>
                </c:pt>
                <c:pt idx="93">
                  <c:v>9.1324200913242004E-2</c:v>
                </c:pt>
                <c:pt idx="94">
                  <c:v>9.1240875912408995E-2</c:v>
                </c:pt>
                <c:pt idx="95">
                  <c:v>0</c:v>
                </c:pt>
                <c:pt idx="96">
                  <c:v>0.18231540565178</c:v>
                </c:pt>
                <c:pt idx="97">
                  <c:v>9.0991810737033996E-2</c:v>
                </c:pt>
                <c:pt idx="98">
                  <c:v>9.0909090909090995E-2</c:v>
                </c:pt>
                <c:pt idx="99">
                  <c:v>0</c:v>
                </c:pt>
                <c:pt idx="100">
                  <c:v>9.0826521344232997E-2</c:v>
                </c:pt>
                <c:pt idx="101">
                  <c:v>0</c:v>
                </c:pt>
                <c:pt idx="102">
                  <c:v>0.18148820326678999</c:v>
                </c:pt>
                <c:pt idx="103">
                  <c:v>9.0579710144927994E-2</c:v>
                </c:pt>
                <c:pt idx="104">
                  <c:v>0</c:v>
                </c:pt>
                <c:pt idx="105">
                  <c:v>9.0497737556561E-2</c:v>
                </c:pt>
                <c:pt idx="106">
                  <c:v>0.27124773960217002</c:v>
                </c:pt>
                <c:pt idx="107">
                  <c:v>0</c:v>
                </c:pt>
                <c:pt idx="108">
                  <c:v>9.0171325518485002E-2</c:v>
                </c:pt>
                <c:pt idx="109">
                  <c:v>9.0090090090090003E-2</c:v>
                </c:pt>
                <c:pt idx="110">
                  <c:v>9.0009000900089994E-2</c:v>
                </c:pt>
                <c:pt idx="111">
                  <c:v>0.17985611510791</c:v>
                </c:pt>
                <c:pt idx="112">
                  <c:v>0</c:v>
                </c:pt>
                <c:pt idx="113">
                  <c:v>0</c:v>
                </c:pt>
                <c:pt idx="114">
                  <c:v>8.9766606822261993E-2</c:v>
                </c:pt>
                <c:pt idx="115">
                  <c:v>0.17937219730942</c:v>
                </c:pt>
                <c:pt idx="116">
                  <c:v>0.44762757385855001</c:v>
                </c:pt>
                <c:pt idx="117">
                  <c:v>8.9126559714794995E-2</c:v>
                </c:pt>
                <c:pt idx="118">
                  <c:v>8.9047195013357006E-2</c:v>
                </c:pt>
                <c:pt idx="119">
                  <c:v>0.26690391459075002</c:v>
                </c:pt>
                <c:pt idx="120">
                  <c:v>1.50842945874</c:v>
                </c:pt>
                <c:pt idx="121">
                  <c:v>0.78671328671328999</c:v>
                </c:pt>
                <c:pt idx="122">
                  <c:v>0.34692107545533002</c:v>
                </c:pt>
                <c:pt idx="123">
                  <c:v>0.17286084701814999</c:v>
                </c:pt>
                <c:pt idx="124">
                  <c:v>0.2588438308887</c:v>
                </c:pt>
                <c:pt idx="125">
                  <c:v>0.17211703958692001</c:v>
                </c:pt>
                <c:pt idx="126">
                  <c:v>8.5910652920962005E-2</c:v>
                </c:pt>
                <c:pt idx="127">
                  <c:v>1.8884120171673999</c:v>
                </c:pt>
                <c:pt idx="128">
                  <c:v>2.0219039595619002</c:v>
                </c:pt>
                <c:pt idx="129">
                  <c:v>0.82576383154417998</c:v>
                </c:pt>
                <c:pt idx="130">
                  <c:v>0.40950040950041</c:v>
                </c:pt>
                <c:pt idx="131">
                  <c:v>0.89722675367047</c:v>
                </c:pt>
                <c:pt idx="132">
                  <c:v>0.40420371867421001</c:v>
                </c:pt>
                <c:pt idx="133">
                  <c:v>0.40257648953301001</c:v>
                </c:pt>
                <c:pt idx="134">
                  <c:v>0.48115477145148</c:v>
                </c:pt>
                <c:pt idx="135">
                  <c:v>0</c:v>
                </c:pt>
                <c:pt idx="136">
                  <c:v>0.47885075818036998</c:v>
                </c:pt>
                <c:pt idx="137">
                  <c:v>0</c:v>
                </c:pt>
                <c:pt idx="138">
                  <c:v>0.15885623510722999</c:v>
                </c:pt>
                <c:pt idx="139">
                  <c:v>7.9302141157811007E-2</c:v>
                </c:pt>
                <c:pt idx="140">
                  <c:v>0.31695721077654998</c:v>
                </c:pt>
                <c:pt idx="141">
                  <c:v>7.8988941548183006E-2</c:v>
                </c:pt>
                <c:pt idx="142">
                  <c:v>7.8926598263615005E-2</c:v>
                </c:pt>
                <c:pt idx="143">
                  <c:v>0.15772870662461</c:v>
                </c:pt>
                <c:pt idx="144">
                  <c:v>0.15748031496063</c:v>
                </c:pt>
                <c:pt idx="145">
                  <c:v>0.70754716981132004</c:v>
                </c:pt>
                <c:pt idx="146">
                  <c:v>0.54644808743169004</c:v>
                </c:pt>
                <c:pt idx="147">
                  <c:v>0.54347826086956996</c:v>
                </c:pt>
                <c:pt idx="148">
                  <c:v>0.38610038610038999</c:v>
                </c:pt>
                <c:pt idx="149">
                  <c:v>0.15384615384615</c:v>
                </c:pt>
                <c:pt idx="150">
                  <c:v>0.30721966205836998</c:v>
                </c:pt>
                <c:pt idx="151">
                  <c:v>0.30627871362940001</c:v>
                </c:pt>
                <c:pt idx="152">
                  <c:v>0.38167938931298001</c:v>
                </c:pt>
                <c:pt idx="153">
                  <c:v>0.38022813688212997</c:v>
                </c:pt>
                <c:pt idx="154">
                  <c:v>1.0606060606061001</c:v>
                </c:pt>
                <c:pt idx="155">
                  <c:v>0.44977511244377999</c:v>
                </c:pt>
                <c:pt idx="156">
                  <c:v>0.22388059701492999</c:v>
                </c:pt>
                <c:pt idx="157">
                  <c:v>0.59568131049887996</c:v>
                </c:pt>
                <c:pt idx="158">
                  <c:v>0.81421169504071</c:v>
                </c:pt>
                <c:pt idx="159">
                  <c:v>1.1747430249633</c:v>
                </c:pt>
                <c:pt idx="160">
                  <c:v>8.0551523947749999</c:v>
                </c:pt>
                <c:pt idx="161">
                  <c:v>7.5889858965748997</c:v>
                </c:pt>
                <c:pt idx="162">
                  <c:v>5.8676654182272001</c:v>
                </c:pt>
                <c:pt idx="163">
                  <c:v>6.3089622641508996</c:v>
                </c:pt>
                <c:pt idx="164">
                  <c:v>3.0504714364946999</c:v>
                </c:pt>
                <c:pt idx="165">
                  <c:v>0.64585575888052005</c:v>
                </c:pt>
                <c:pt idx="166">
                  <c:v>0.21390374331550999</c:v>
                </c:pt>
                <c:pt idx="167">
                  <c:v>0</c:v>
                </c:pt>
                <c:pt idx="168">
                  <c:v>5.3361792956243E-2</c:v>
                </c:pt>
                <c:pt idx="169">
                  <c:v>0</c:v>
                </c:pt>
                <c:pt idx="170">
                  <c:v>5.3333333333332997E-2</c:v>
                </c:pt>
                <c:pt idx="171">
                  <c:v>-5.3304904051172997E-2</c:v>
                </c:pt>
                <c:pt idx="172">
                  <c:v>0</c:v>
                </c:pt>
                <c:pt idx="173">
                  <c:v>0</c:v>
                </c:pt>
                <c:pt idx="174">
                  <c:v>0.10666666666667</c:v>
                </c:pt>
                <c:pt idx="175">
                  <c:v>0.10655301012254</c:v>
                </c:pt>
                <c:pt idx="176">
                  <c:v>0</c:v>
                </c:pt>
                <c:pt idx="177">
                  <c:v>0.10643959552953999</c:v>
                </c:pt>
                <c:pt idx="178">
                  <c:v>5.3163211057948002E-2</c:v>
                </c:pt>
                <c:pt idx="179">
                  <c:v>-5.3134962805526001E-2</c:v>
                </c:pt>
                <c:pt idx="180">
                  <c:v>5.3163211057948002E-2</c:v>
                </c:pt>
                <c:pt idx="181">
                  <c:v>-5.3134962805526001E-2</c:v>
                </c:pt>
                <c:pt idx="182">
                  <c:v>-5.3163211057948002E-2</c:v>
                </c:pt>
                <c:pt idx="183">
                  <c:v>0.1063829787234</c:v>
                </c:pt>
                <c:pt idx="184">
                  <c:v>0</c:v>
                </c:pt>
                <c:pt idx="185">
                  <c:v>0.10626992561105</c:v>
                </c:pt>
                <c:pt idx="186">
                  <c:v>-5.3078556263270002E-2</c:v>
                </c:pt>
                <c:pt idx="187">
                  <c:v>0.15932023366968001</c:v>
                </c:pt>
                <c:pt idx="188">
                  <c:v>0.10604453870626</c:v>
                </c:pt>
                <c:pt idx="189">
                  <c:v>5.2966101694915002E-2</c:v>
                </c:pt>
                <c:pt idx="190">
                  <c:v>0.10587612493383</c:v>
                </c:pt>
                <c:pt idx="191">
                  <c:v>-5.2882072977260997E-2</c:v>
                </c:pt>
                <c:pt idx="192">
                  <c:v>0.15873015873016</c:v>
                </c:pt>
                <c:pt idx="193">
                  <c:v>-5.2826201796091002E-2</c:v>
                </c:pt>
                <c:pt idx="194">
                  <c:v>0</c:v>
                </c:pt>
                <c:pt idx="195">
                  <c:v>0.10570824524312999</c:v>
                </c:pt>
                <c:pt idx="196">
                  <c:v>0</c:v>
                </c:pt>
                <c:pt idx="197">
                  <c:v>5.2798310454065002E-2</c:v>
                </c:pt>
                <c:pt idx="198">
                  <c:v>0</c:v>
                </c:pt>
                <c:pt idx="199">
                  <c:v>0</c:v>
                </c:pt>
                <c:pt idx="200">
                  <c:v>-5.2770448548813E-2</c:v>
                </c:pt>
                <c:pt idx="201">
                  <c:v>0</c:v>
                </c:pt>
                <c:pt idx="202">
                  <c:v>0.10559662090813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-0.10548523206751</c:v>
                </c:pt>
                <c:pt idx="207">
                  <c:v>0</c:v>
                </c:pt>
                <c:pt idx="208">
                  <c:v>0.10559662090813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5.2742616033754998E-2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5.2714812862414001E-2</c:v>
                </c:pt>
                <c:pt idx="222">
                  <c:v>0.10537407797682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0.10526315789474</c:v>
                </c:pt>
                <c:pt idx="228">
                  <c:v>0</c:v>
                </c:pt>
                <c:pt idx="229">
                  <c:v>5.2576235541535003E-2</c:v>
                </c:pt>
                <c:pt idx="230">
                  <c:v>0</c:v>
                </c:pt>
                <c:pt idx="231">
                  <c:v>0</c:v>
                </c:pt>
                <c:pt idx="232">
                  <c:v>5.2548607461902E-2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-5.2521008403360998E-2</c:v>
                </c:pt>
                <c:pt idx="240">
                  <c:v>5.2548607461902E-2</c:v>
                </c:pt>
                <c:pt idx="241">
                  <c:v>-5.2521008403360998E-2</c:v>
                </c:pt>
                <c:pt idx="242">
                  <c:v>0</c:v>
                </c:pt>
                <c:pt idx="243">
                  <c:v>0.1050972149238</c:v>
                </c:pt>
                <c:pt idx="244">
                  <c:v>0</c:v>
                </c:pt>
                <c:pt idx="245">
                  <c:v>0</c:v>
                </c:pt>
                <c:pt idx="246">
                  <c:v>5.2493438320210001E-2</c:v>
                </c:pt>
                <c:pt idx="247">
                  <c:v>5.2465897166842003E-2</c:v>
                </c:pt>
                <c:pt idx="248">
                  <c:v>0.10487676979549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5.2383446830800998E-2</c:v>
                </c:pt>
                <c:pt idx="254">
                  <c:v>0</c:v>
                </c:pt>
                <c:pt idx="255">
                  <c:v>5.2356020942408002E-2</c:v>
                </c:pt>
                <c:pt idx="256">
                  <c:v>0</c:v>
                </c:pt>
                <c:pt idx="257">
                  <c:v>0</c:v>
                </c:pt>
                <c:pt idx="258">
                  <c:v>5.2328623757194999E-2</c:v>
                </c:pt>
                <c:pt idx="259">
                  <c:v>0</c:v>
                </c:pt>
                <c:pt idx="260">
                  <c:v>0</c:v>
                </c:pt>
                <c:pt idx="261">
                  <c:v>5.2301255230125999E-2</c:v>
                </c:pt>
                <c:pt idx="262">
                  <c:v>0</c:v>
                </c:pt>
                <c:pt idx="263">
                  <c:v>5.2273915316256997E-2</c:v>
                </c:pt>
                <c:pt idx="264">
                  <c:v>5.2246603970742003E-2</c:v>
                </c:pt>
                <c:pt idx="265">
                  <c:v>0</c:v>
                </c:pt>
                <c:pt idx="266">
                  <c:v>5.2219321148825E-2</c:v>
                </c:pt>
                <c:pt idx="267">
                  <c:v>0</c:v>
                </c:pt>
                <c:pt idx="268">
                  <c:v>0.10438413361168999</c:v>
                </c:pt>
                <c:pt idx="269">
                  <c:v>0</c:v>
                </c:pt>
                <c:pt idx="270">
                  <c:v>5.2137643378518998E-2</c:v>
                </c:pt>
                <c:pt idx="271">
                  <c:v>0</c:v>
                </c:pt>
                <c:pt idx="272">
                  <c:v>0</c:v>
                </c:pt>
                <c:pt idx="273">
                  <c:v>-5.2110474205314998E-2</c:v>
                </c:pt>
                <c:pt idx="274">
                  <c:v>5.2137643378518998E-2</c:v>
                </c:pt>
                <c:pt idx="275">
                  <c:v>5.2110474205314998E-2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0.15625</c:v>
                </c:pt>
                <c:pt idx="280">
                  <c:v>0</c:v>
                </c:pt>
                <c:pt idx="281">
                  <c:v>5.2002080083202999E-2</c:v>
                </c:pt>
                <c:pt idx="282">
                  <c:v>-5.1975051975051999E-2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0.10400416016641</c:v>
                </c:pt>
                <c:pt idx="291">
                  <c:v>5.1948051948052E-2</c:v>
                </c:pt>
                <c:pt idx="292">
                  <c:v>5.1921079958462998E-2</c:v>
                </c:pt>
                <c:pt idx="293">
                  <c:v>0.10378827192527</c:v>
                </c:pt>
                <c:pt idx="294">
                  <c:v>0</c:v>
                </c:pt>
                <c:pt idx="295">
                  <c:v>0.10368066355625</c:v>
                </c:pt>
                <c:pt idx="296">
                  <c:v>5.1786639047126E-2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5.1759834368530003E-2</c:v>
                </c:pt>
                <c:pt idx="301">
                  <c:v>0</c:v>
                </c:pt>
                <c:pt idx="302">
                  <c:v>0.15519917227107999</c:v>
                </c:pt>
                <c:pt idx="303">
                  <c:v>5.1652892561983001E-2</c:v>
                </c:pt>
                <c:pt idx="304">
                  <c:v>-5.1626226122870003E-2</c:v>
                </c:pt>
                <c:pt idx="305">
                  <c:v>5.1652892561983001E-2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5.1626226122870003E-2</c:v>
                </c:pt>
                <c:pt idx="311">
                  <c:v>0.10319917440659999</c:v>
                </c:pt>
                <c:pt idx="312">
                  <c:v>0</c:v>
                </c:pt>
                <c:pt idx="313">
                  <c:v>0.10309278350515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0.10298661174047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5.1440329218106998E-2</c:v>
                </c:pt>
                <c:pt idx="322">
                  <c:v>0</c:v>
                </c:pt>
                <c:pt idx="323">
                  <c:v>5.1413881748072002E-2</c:v>
                </c:pt>
                <c:pt idx="324">
                  <c:v>-5.1387461459404003E-2</c:v>
                </c:pt>
                <c:pt idx="325">
                  <c:v>-5.1413881748072002E-2</c:v>
                </c:pt>
                <c:pt idx="326">
                  <c:v>0</c:v>
                </c:pt>
                <c:pt idx="327">
                  <c:v>-5.1440329218106998E-2</c:v>
                </c:pt>
                <c:pt idx="328">
                  <c:v>0</c:v>
                </c:pt>
                <c:pt idx="329">
                  <c:v>0.10293360782295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-5.1413881748072002E-2</c:v>
                </c:pt>
                <c:pt idx="334">
                  <c:v>5.1440329218106998E-2</c:v>
                </c:pt>
                <c:pt idx="335">
                  <c:v>0</c:v>
                </c:pt>
                <c:pt idx="336">
                  <c:v>0</c:v>
                </c:pt>
                <c:pt idx="337">
                  <c:v>5.1413881748072002E-2</c:v>
                </c:pt>
                <c:pt idx="338">
                  <c:v>0</c:v>
                </c:pt>
                <c:pt idx="339">
                  <c:v>5.1387461459404003E-2</c:v>
                </c:pt>
                <c:pt idx="340">
                  <c:v>5.1361068310220998E-2</c:v>
                </c:pt>
                <c:pt idx="341">
                  <c:v>0</c:v>
                </c:pt>
                <c:pt idx="342">
                  <c:v>0.10266940451745001</c:v>
                </c:pt>
                <c:pt idx="343">
                  <c:v>0</c:v>
                </c:pt>
                <c:pt idx="344">
                  <c:v>0.10256410256409999</c:v>
                </c:pt>
                <c:pt idx="345">
                  <c:v>5.1229508196721001E-2</c:v>
                </c:pt>
                <c:pt idx="346">
                  <c:v>5.1203277009729001E-2</c:v>
                </c:pt>
                <c:pt idx="347">
                  <c:v>0</c:v>
                </c:pt>
                <c:pt idx="348">
                  <c:v>5.1177072671443002E-2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5.1150895140665002E-2</c:v>
                </c:pt>
                <c:pt idx="357">
                  <c:v>0.15337423312883</c:v>
                </c:pt>
                <c:pt idx="358">
                  <c:v>0.10209290454313</c:v>
                </c:pt>
                <c:pt idx="359">
                  <c:v>0</c:v>
                </c:pt>
                <c:pt idx="360">
                  <c:v>5.0994390617032002E-2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5.0968399592253001E-2</c:v>
                </c:pt>
                <c:pt idx="366">
                  <c:v>5.0942435048394998E-2</c:v>
                </c:pt>
                <c:pt idx="367">
                  <c:v>5.0916496945009999E-2</c:v>
                </c:pt>
                <c:pt idx="368">
                  <c:v>5.0890585241729999E-2</c:v>
                </c:pt>
                <c:pt idx="369">
                  <c:v>0</c:v>
                </c:pt>
                <c:pt idx="370">
                  <c:v>0</c:v>
                </c:pt>
                <c:pt idx="371">
                  <c:v>0.10172939979654</c:v>
                </c:pt>
                <c:pt idx="372">
                  <c:v>0</c:v>
                </c:pt>
                <c:pt idx="373">
                  <c:v>5.0813008130081001E-2</c:v>
                </c:pt>
                <c:pt idx="374">
                  <c:v>5.0787201625190001E-2</c:v>
                </c:pt>
                <c:pt idx="375">
                  <c:v>0</c:v>
                </c:pt>
                <c:pt idx="376">
                  <c:v>5.0761421319797002E-2</c:v>
                </c:pt>
                <c:pt idx="377">
                  <c:v>0</c:v>
                </c:pt>
                <c:pt idx="378">
                  <c:v>5.0735667174023003E-2</c:v>
                </c:pt>
                <c:pt idx="379">
                  <c:v>0.10141987829615</c:v>
                </c:pt>
                <c:pt idx="380">
                  <c:v>0</c:v>
                </c:pt>
                <c:pt idx="381">
                  <c:v>5.0658561296859E-2</c:v>
                </c:pt>
                <c:pt idx="382">
                  <c:v>5.0632911392405E-2</c:v>
                </c:pt>
                <c:pt idx="383">
                  <c:v>0.15182186234817999</c:v>
                </c:pt>
                <c:pt idx="384">
                  <c:v>5.0530570995452002E-2</c:v>
                </c:pt>
                <c:pt idx="385">
                  <c:v>0</c:v>
                </c:pt>
                <c:pt idx="386">
                  <c:v>0</c:v>
                </c:pt>
                <c:pt idx="387">
                  <c:v>0.15151515151514999</c:v>
                </c:pt>
                <c:pt idx="388">
                  <c:v>0</c:v>
                </c:pt>
                <c:pt idx="389">
                  <c:v>0</c:v>
                </c:pt>
                <c:pt idx="390">
                  <c:v>5.0428643469490997E-2</c:v>
                </c:pt>
                <c:pt idx="391">
                  <c:v>0.1008064516129</c:v>
                </c:pt>
                <c:pt idx="392">
                  <c:v>5.0352467270895998E-2</c:v>
                </c:pt>
                <c:pt idx="393">
                  <c:v>5.0327126321086997E-2</c:v>
                </c:pt>
                <c:pt idx="394">
                  <c:v>0</c:v>
                </c:pt>
                <c:pt idx="395">
                  <c:v>0.10060362173038</c:v>
                </c:pt>
                <c:pt idx="396">
                  <c:v>0</c:v>
                </c:pt>
                <c:pt idx="397">
                  <c:v>0.10050251256281</c:v>
                </c:pt>
                <c:pt idx="398">
                  <c:v>0.15060240963855001</c:v>
                </c:pt>
                <c:pt idx="399">
                  <c:v>0.15037593984962</c:v>
                </c:pt>
                <c:pt idx="400">
                  <c:v>0</c:v>
                </c:pt>
                <c:pt idx="401">
                  <c:v>0</c:v>
                </c:pt>
                <c:pt idx="402">
                  <c:v>0.1001001001001</c:v>
                </c:pt>
                <c:pt idx="403">
                  <c:v>-0.05</c:v>
                </c:pt>
                <c:pt idx="404">
                  <c:v>0.10005002501250999</c:v>
                </c:pt>
                <c:pt idx="405">
                  <c:v>4.9975012493753003E-2</c:v>
                </c:pt>
                <c:pt idx="406">
                  <c:v>4.995004995005E-2</c:v>
                </c:pt>
                <c:pt idx="407">
                  <c:v>0.14977533699451001</c:v>
                </c:pt>
                <c:pt idx="408">
                  <c:v>0.24925224327018999</c:v>
                </c:pt>
                <c:pt idx="409">
                  <c:v>4.9726504226753003E-2</c:v>
                </c:pt>
                <c:pt idx="410">
                  <c:v>0</c:v>
                </c:pt>
                <c:pt idx="411">
                  <c:v>4.9701789264414001E-2</c:v>
                </c:pt>
                <c:pt idx="412">
                  <c:v>0</c:v>
                </c:pt>
                <c:pt idx="413">
                  <c:v>0</c:v>
                </c:pt>
                <c:pt idx="414">
                  <c:v>9.9354197714853001E-2</c:v>
                </c:pt>
                <c:pt idx="415">
                  <c:v>9.9255583126551E-2</c:v>
                </c:pt>
                <c:pt idx="416">
                  <c:v>0.14873574615766</c:v>
                </c:pt>
                <c:pt idx="417">
                  <c:v>4.950495049505E-2</c:v>
                </c:pt>
                <c:pt idx="418">
                  <c:v>0</c:v>
                </c:pt>
                <c:pt idx="419">
                  <c:v>0.14844136566055999</c:v>
                </c:pt>
                <c:pt idx="420">
                  <c:v>0</c:v>
                </c:pt>
                <c:pt idx="421">
                  <c:v>0.93873517786561</c:v>
                </c:pt>
                <c:pt idx="422">
                  <c:v>1.0279001468429001</c:v>
                </c:pt>
                <c:pt idx="423">
                  <c:v>0.38759689922481</c:v>
                </c:pt>
                <c:pt idx="424">
                  <c:v>9.6525096525096998E-2</c:v>
                </c:pt>
                <c:pt idx="425">
                  <c:v>1.0125361620058</c:v>
                </c:pt>
                <c:pt idx="426">
                  <c:v>2.9594272076372001</c:v>
                </c:pt>
                <c:pt idx="427">
                  <c:v>2.9207232267037999</c:v>
                </c:pt>
                <c:pt idx="428">
                  <c:v>3.7387387387387001</c:v>
                </c:pt>
                <c:pt idx="429">
                  <c:v>1.3894919669996</c:v>
                </c:pt>
                <c:pt idx="430">
                  <c:v>0.81370449678801005</c:v>
                </c:pt>
                <c:pt idx="431">
                  <c:v>0.63721325403567997</c:v>
                </c:pt>
                <c:pt idx="432">
                  <c:v>0.50654284508230996</c:v>
                </c:pt>
                <c:pt idx="433">
                  <c:v>0.46199076018480001</c:v>
                </c:pt>
                <c:pt idx="434">
                  <c:v>0.50167224080268003</c:v>
                </c:pt>
                <c:pt idx="435">
                  <c:v>0.20798668885190999</c:v>
                </c:pt>
                <c:pt idx="436">
                  <c:v>0.33208800332088001</c:v>
                </c:pt>
                <c:pt idx="437">
                  <c:v>0.33098882912701999</c:v>
                </c:pt>
                <c:pt idx="438">
                  <c:v>0.16494845360825</c:v>
                </c:pt>
                <c:pt idx="439">
                  <c:v>0.37052284890901999</c:v>
                </c:pt>
                <c:pt idx="440">
                  <c:v>8.2034454470877996E-2</c:v>
                </c:pt>
                <c:pt idx="441">
                  <c:v>0.28688524590164</c:v>
                </c:pt>
                <c:pt idx="442">
                  <c:v>0.77646097261952995</c:v>
                </c:pt>
                <c:pt idx="443">
                  <c:v>0.48661800486618001</c:v>
                </c:pt>
                <c:pt idx="444">
                  <c:v>0.16142050040354999</c:v>
                </c:pt>
                <c:pt idx="445">
                  <c:v>0.40290088638194999</c:v>
                </c:pt>
                <c:pt idx="446">
                  <c:v>0.36115569823435001</c:v>
                </c:pt>
                <c:pt idx="447">
                  <c:v>0.19992003198721001</c:v>
                </c:pt>
                <c:pt idx="448">
                  <c:v>0.43894652833199999</c:v>
                </c:pt>
                <c:pt idx="449">
                  <c:v>0.39729837107667998</c:v>
                </c:pt>
                <c:pt idx="450">
                  <c:v>0.51444400474870999</c:v>
                </c:pt>
                <c:pt idx="451">
                  <c:v>0.47244094488188998</c:v>
                </c:pt>
                <c:pt idx="452">
                  <c:v>0.39184952978055998</c:v>
                </c:pt>
                <c:pt idx="453">
                  <c:v>0.19516003122559999</c:v>
                </c:pt>
                <c:pt idx="454">
                  <c:v>0.11686793922867</c:v>
                </c:pt>
                <c:pt idx="455">
                  <c:v>0.23346303501946</c:v>
                </c:pt>
                <c:pt idx="456">
                  <c:v>0.15527950310558999</c:v>
                </c:pt>
                <c:pt idx="457">
                  <c:v>0.15503875968992001</c:v>
                </c:pt>
                <c:pt idx="458">
                  <c:v>0.15479876160990999</c:v>
                </c:pt>
                <c:pt idx="459">
                  <c:v>3.8639876352395998E-2</c:v>
                </c:pt>
                <c:pt idx="460">
                  <c:v>0.15449980687524001</c:v>
                </c:pt>
                <c:pt idx="461">
                  <c:v>0</c:v>
                </c:pt>
                <c:pt idx="462">
                  <c:v>0.15426147319707001</c:v>
                </c:pt>
                <c:pt idx="463">
                  <c:v>7.7011936850212001E-2</c:v>
                </c:pt>
                <c:pt idx="464">
                  <c:v>7.6952674105425001E-2</c:v>
                </c:pt>
                <c:pt idx="465">
                  <c:v>7.6893502499038993E-2</c:v>
                </c:pt>
                <c:pt idx="466">
                  <c:v>7.6834421820975995E-2</c:v>
                </c:pt>
                <c:pt idx="467">
                  <c:v>0</c:v>
                </c:pt>
                <c:pt idx="468">
                  <c:v>3.8387715930901997E-2</c:v>
                </c:pt>
                <c:pt idx="469">
                  <c:v>0</c:v>
                </c:pt>
                <c:pt idx="470">
                  <c:v>3.8372985418265997E-2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0.1150747986191</c:v>
                </c:pt>
                <c:pt idx="475">
                  <c:v>0.11494252873563</c:v>
                </c:pt>
                <c:pt idx="476">
                  <c:v>0.11481056257176001</c:v>
                </c:pt>
                <c:pt idx="477">
                  <c:v>0</c:v>
                </c:pt>
                <c:pt idx="478">
                  <c:v>0.11467889908256999</c:v>
                </c:pt>
                <c:pt idx="479">
                  <c:v>3.8182512409316999E-2</c:v>
                </c:pt>
                <c:pt idx="480">
                  <c:v>3.8167938931298002E-2</c:v>
                </c:pt>
                <c:pt idx="481">
                  <c:v>7.6306753147654005E-2</c:v>
                </c:pt>
                <c:pt idx="482">
                  <c:v>0.15249714067861</c:v>
                </c:pt>
                <c:pt idx="483">
                  <c:v>7.6132470498668003E-2</c:v>
                </c:pt>
                <c:pt idx="484">
                  <c:v>0.38037276531000003</c:v>
                </c:pt>
                <c:pt idx="485">
                  <c:v>7.5786282682833994E-2</c:v>
                </c:pt>
                <c:pt idx="486">
                  <c:v>0.11359333585763</c:v>
                </c:pt>
                <c:pt idx="487">
                  <c:v>0.11346444780635</c:v>
                </c:pt>
                <c:pt idx="488">
                  <c:v>0.11333585190782</c:v>
                </c:pt>
                <c:pt idx="489">
                  <c:v>3.7735849056604001E-2</c:v>
                </c:pt>
                <c:pt idx="490">
                  <c:v>0.30177291588080002</c:v>
                </c:pt>
                <c:pt idx="491">
                  <c:v>0.26325686348250998</c:v>
                </c:pt>
                <c:pt idx="492">
                  <c:v>0.11252813203301</c:v>
                </c:pt>
                <c:pt idx="493">
                  <c:v>0.11240164855751</c:v>
                </c:pt>
                <c:pt idx="494">
                  <c:v>0.18712574850298999</c:v>
                </c:pt>
                <c:pt idx="495">
                  <c:v>0.14942099364961001</c:v>
                </c:pt>
                <c:pt idx="496">
                  <c:v>0.14919806042521</c:v>
                </c:pt>
                <c:pt idx="497">
                  <c:v>0.26070763500930999</c:v>
                </c:pt>
                <c:pt idx="498">
                  <c:v>0.22288261515602001</c:v>
                </c:pt>
                <c:pt idx="499">
                  <c:v>0.14825796886583001</c:v>
                </c:pt>
                <c:pt idx="500">
                  <c:v>0.11102886750554999</c:v>
                </c:pt>
                <c:pt idx="501">
                  <c:v>0.11090573012939001</c:v>
                </c:pt>
                <c:pt idx="502">
                  <c:v>0.66469719350073997</c:v>
                </c:pt>
                <c:pt idx="503">
                  <c:v>0.44020542920028999</c:v>
                </c:pt>
                <c:pt idx="504">
                  <c:v>0.18261504747991</c:v>
                </c:pt>
                <c:pt idx="505">
                  <c:v>0.1093693036821</c:v>
                </c:pt>
                <c:pt idx="506">
                  <c:v>0.14566642388928999</c:v>
                </c:pt>
                <c:pt idx="507">
                  <c:v>7.2727272727273001E-2</c:v>
                </c:pt>
                <c:pt idx="508">
                  <c:v>0.10901162790698</c:v>
                </c:pt>
                <c:pt idx="509">
                  <c:v>0.29038112522685999</c:v>
                </c:pt>
                <c:pt idx="510">
                  <c:v>0.1085776330076</c:v>
                </c:pt>
                <c:pt idx="511">
                  <c:v>0.18076644974693001</c:v>
                </c:pt>
                <c:pt idx="512">
                  <c:v>0.21652832912306</c:v>
                </c:pt>
                <c:pt idx="513">
                  <c:v>0.25207057976232999</c:v>
                </c:pt>
                <c:pt idx="514">
                  <c:v>0.17959770114942999</c:v>
                </c:pt>
                <c:pt idx="515">
                  <c:v>0.43026174256006</c:v>
                </c:pt>
                <c:pt idx="516">
                  <c:v>0.24991074616208001</c:v>
                </c:pt>
                <c:pt idx="517">
                  <c:v>0.17806267806268</c:v>
                </c:pt>
                <c:pt idx="518">
                  <c:v>0.35549235691433001</c:v>
                </c:pt>
                <c:pt idx="519">
                  <c:v>0.17711654268509</c:v>
                </c:pt>
                <c:pt idx="520">
                  <c:v>0.24752475247524999</c:v>
                </c:pt>
                <c:pt idx="521">
                  <c:v>0.24691358024691001</c:v>
                </c:pt>
                <c:pt idx="522">
                  <c:v>0.42223786066150998</c:v>
                </c:pt>
                <c:pt idx="523">
                  <c:v>0.42046250875963997</c:v>
                </c:pt>
                <c:pt idx="524">
                  <c:v>0.41870202372644999</c:v>
                </c:pt>
                <c:pt idx="525">
                  <c:v>1.0076441973593</c:v>
                </c:pt>
                <c:pt idx="526">
                  <c:v>2.4079807361541001</c:v>
                </c:pt>
                <c:pt idx="527">
                  <c:v>1.1756802149815</c:v>
                </c:pt>
                <c:pt idx="528">
                  <c:v>1.9588313413014999</c:v>
                </c:pt>
                <c:pt idx="529">
                  <c:v>0.97688049495277995</c:v>
                </c:pt>
                <c:pt idx="530">
                  <c:v>0.38697194453402001</c:v>
                </c:pt>
                <c:pt idx="531">
                  <c:v>0.19274012206874</c:v>
                </c:pt>
                <c:pt idx="532">
                  <c:v>9.6184674575183995E-2</c:v>
                </c:pt>
                <c:pt idx="533">
                  <c:v>0</c:v>
                </c:pt>
                <c:pt idx="534">
                  <c:v>9.6092248558616006E-2</c:v>
                </c:pt>
                <c:pt idx="535">
                  <c:v>6.4000000000000001E-2</c:v>
                </c:pt>
                <c:pt idx="536">
                  <c:v>-6.3959066197634001E-2</c:v>
                </c:pt>
                <c:pt idx="537">
                  <c:v>3.2000000000000001E-2</c:v>
                </c:pt>
                <c:pt idx="538">
                  <c:v>-3.1989763275752002E-2</c:v>
                </c:pt>
                <c:pt idx="539">
                  <c:v>-3.2000000000000001E-2</c:v>
                </c:pt>
                <c:pt idx="540">
                  <c:v>0</c:v>
                </c:pt>
                <c:pt idx="541">
                  <c:v>3.2010243277849001E-2</c:v>
                </c:pt>
                <c:pt idx="542">
                  <c:v>-6.4000000000000001E-2</c:v>
                </c:pt>
                <c:pt idx="543">
                  <c:v>0</c:v>
                </c:pt>
                <c:pt idx="544">
                  <c:v>0</c:v>
                </c:pt>
                <c:pt idx="545">
                  <c:v>-3.2020493115593997E-2</c:v>
                </c:pt>
                <c:pt idx="546">
                  <c:v>9.6092248558616006E-2</c:v>
                </c:pt>
                <c:pt idx="547">
                  <c:v>0.128</c:v>
                </c:pt>
                <c:pt idx="548">
                  <c:v>3.1959092361776999E-2</c:v>
                </c:pt>
                <c:pt idx="549">
                  <c:v>3.1948881789136997E-2</c:v>
                </c:pt>
                <c:pt idx="550">
                  <c:v>0</c:v>
                </c:pt>
                <c:pt idx="551">
                  <c:v>3.1938677738741997E-2</c:v>
                </c:pt>
                <c:pt idx="552">
                  <c:v>0</c:v>
                </c:pt>
                <c:pt idx="553">
                  <c:v>3.1928480204341997E-2</c:v>
                </c:pt>
                <c:pt idx="554">
                  <c:v>0</c:v>
                </c:pt>
                <c:pt idx="555">
                  <c:v>-3.19182891797E-2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3.1928480204341997E-2</c:v>
                </c:pt>
                <c:pt idx="562">
                  <c:v>9.5754867539099994E-2</c:v>
                </c:pt>
                <c:pt idx="563">
                  <c:v>3.1887755102040997E-2</c:v>
                </c:pt>
                <c:pt idx="564">
                  <c:v>0</c:v>
                </c:pt>
                <c:pt idx="565">
                  <c:v>3.1877590054192002E-2</c:v>
                </c:pt>
                <c:pt idx="566">
                  <c:v>3.1867431485022003E-2</c:v>
                </c:pt>
                <c:pt idx="567">
                  <c:v>3.1857279388340001E-2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3.1847133757961998E-2</c:v>
                </c:pt>
                <c:pt idx="572">
                  <c:v>0</c:v>
                </c:pt>
                <c:pt idx="573">
                  <c:v>0</c:v>
                </c:pt>
                <c:pt idx="574">
                  <c:v>-3.1836994587710998E-2</c:v>
                </c:pt>
                <c:pt idx="575">
                  <c:v>-9.5541401273884996E-2</c:v>
                </c:pt>
                <c:pt idx="576">
                  <c:v>0</c:v>
                </c:pt>
                <c:pt idx="577">
                  <c:v>-6.3755180108384005E-2</c:v>
                </c:pt>
                <c:pt idx="578">
                  <c:v>0</c:v>
                </c:pt>
                <c:pt idx="579">
                  <c:v>-3.1897926634769001E-2</c:v>
                </c:pt>
                <c:pt idx="580">
                  <c:v>0</c:v>
                </c:pt>
                <c:pt idx="581">
                  <c:v>6.3816209317167E-2</c:v>
                </c:pt>
                <c:pt idx="582">
                  <c:v>6.3775510204081995E-2</c:v>
                </c:pt>
                <c:pt idx="583">
                  <c:v>-6.3734862970045006E-2</c:v>
                </c:pt>
                <c:pt idx="584">
                  <c:v>0</c:v>
                </c:pt>
                <c:pt idx="585">
                  <c:v>3.1887755102040997E-2</c:v>
                </c:pt>
                <c:pt idx="586">
                  <c:v>0</c:v>
                </c:pt>
                <c:pt idx="587">
                  <c:v>3.1877590054192002E-2</c:v>
                </c:pt>
                <c:pt idx="588">
                  <c:v>3.1867431485022003E-2</c:v>
                </c:pt>
                <c:pt idx="589">
                  <c:v>6.3714558776680003E-2</c:v>
                </c:pt>
                <c:pt idx="590">
                  <c:v>0</c:v>
                </c:pt>
                <c:pt idx="591">
                  <c:v>3.1836994587710998E-2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3.1826861871418997E-2</c:v>
                </c:pt>
                <c:pt idx="598">
                  <c:v>0</c:v>
                </c:pt>
                <c:pt idx="599">
                  <c:v>0.12726694241170999</c:v>
                </c:pt>
                <c:pt idx="600">
                  <c:v>3.1776294884017002E-2</c:v>
                </c:pt>
                <c:pt idx="601">
                  <c:v>-3.1766200762389001E-2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6.3552589768033005E-2</c:v>
                </c:pt>
                <c:pt idx="606">
                  <c:v>0</c:v>
                </c:pt>
                <c:pt idx="607">
                  <c:v>0</c:v>
                </c:pt>
                <c:pt idx="608">
                  <c:v>3.1756113051762E-2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9.5238095238094997E-2</c:v>
                </c:pt>
                <c:pt idx="616">
                  <c:v>0</c:v>
                </c:pt>
                <c:pt idx="617">
                  <c:v>-3.1715826197272E-2</c:v>
                </c:pt>
                <c:pt idx="618">
                  <c:v>-3.1725888324872997E-2</c:v>
                </c:pt>
                <c:pt idx="619">
                  <c:v>0</c:v>
                </c:pt>
                <c:pt idx="620">
                  <c:v>0</c:v>
                </c:pt>
                <c:pt idx="621">
                  <c:v>3.1735956839099001E-2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-3.1725888324872997E-2</c:v>
                </c:pt>
                <c:pt idx="629">
                  <c:v>0</c:v>
                </c:pt>
                <c:pt idx="630">
                  <c:v>-3.1735956839099001E-2</c:v>
                </c:pt>
                <c:pt idx="631">
                  <c:v>3.1746031746032001E-2</c:v>
                </c:pt>
                <c:pt idx="632">
                  <c:v>-3.1735956839099001E-2</c:v>
                </c:pt>
                <c:pt idx="633">
                  <c:v>6.3492063492063003E-2</c:v>
                </c:pt>
                <c:pt idx="634">
                  <c:v>0</c:v>
                </c:pt>
                <c:pt idx="635">
                  <c:v>3.1725888324872997E-2</c:v>
                </c:pt>
                <c:pt idx="636">
                  <c:v>0</c:v>
                </c:pt>
                <c:pt idx="637">
                  <c:v>0</c:v>
                </c:pt>
                <c:pt idx="638">
                  <c:v>3.1715826197272E-2</c:v>
                </c:pt>
                <c:pt idx="639">
                  <c:v>0</c:v>
                </c:pt>
                <c:pt idx="640">
                  <c:v>-3.1705770450222E-2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3.1715826197272E-2</c:v>
                </c:pt>
                <c:pt idx="648">
                  <c:v>3.1705770450222E-2</c:v>
                </c:pt>
                <c:pt idx="649">
                  <c:v>-6.3391442155308994E-2</c:v>
                </c:pt>
                <c:pt idx="650">
                  <c:v>3.1715826197272E-2</c:v>
                </c:pt>
                <c:pt idx="651">
                  <c:v>6.3411540900443999E-2</c:v>
                </c:pt>
                <c:pt idx="652">
                  <c:v>-3.1685678073510998E-2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-3.1695721077654997E-2</c:v>
                </c:pt>
                <c:pt idx="657">
                  <c:v>0</c:v>
                </c:pt>
                <c:pt idx="658">
                  <c:v>0</c:v>
                </c:pt>
                <c:pt idx="659">
                  <c:v>-3.1705770450222E-2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-3.1715826197272E-2</c:v>
                </c:pt>
                <c:pt idx="665">
                  <c:v>0</c:v>
                </c:pt>
                <c:pt idx="666">
                  <c:v>-3.1725888324872997E-2</c:v>
                </c:pt>
                <c:pt idx="667">
                  <c:v>3.1735956839099001E-2</c:v>
                </c:pt>
                <c:pt idx="668">
                  <c:v>0</c:v>
                </c:pt>
                <c:pt idx="669">
                  <c:v>3.1725888324872997E-2</c:v>
                </c:pt>
                <c:pt idx="670">
                  <c:v>0</c:v>
                </c:pt>
                <c:pt idx="671">
                  <c:v>3.1715826197272E-2</c:v>
                </c:pt>
                <c:pt idx="672">
                  <c:v>3.1705770450222E-2</c:v>
                </c:pt>
                <c:pt idx="673">
                  <c:v>3.1695721077654997E-2</c:v>
                </c:pt>
                <c:pt idx="674">
                  <c:v>3.1685678073510998E-2</c:v>
                </c:pt>
                <c:pt idx="675">
                  <c:v>6.3351282863478006E-2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3.1655587211142998E-2</c:v>
                </c:pt>
                <c:pt idx="680">
                  <c:v>0</c:v>
                </c:pt>
                <c:pt idx="681">
                  <c:v>0</c:v>
                </c:pt>
                <c:pt idx="682">
                  <c:v>-3.1645569620253E-2</c:v>
                </c:pt>
                <c:pt idx="683">
                  <c:v>-3.1655587211142998E-2</c:v>
                </c:pt>
                <c:pt idx="684">
                  <c:v>3.1665611146295E-2</c:v>
                </c:pt>
                <c:pt idx="685">
                  <c:v>3.1655587211142998E-2</c:v>
                </c:pt>
                <c:pt idx="686">
                  <c:v>3.1645569620253E-2</c:v>
                </c:pt>
                <c:pt idx="687">
                  <c:v>3.1635558367605003E-2</c:v>
                </c:pt>
                <c:pt idx="688">
                  <c:v>3.1625553447184998E-2</c:v>
                </c:pt>
                <c:pt idx="689">
                  <c:v>3.1615554852987997E-2</c:v>
                </c:pt>
                <c:pt idx="690">
                  <c:v>3.1605562579014E-2</c:v>
                </c:pt>
                <c:pt idx="691">
                  <c:v>3.1595576619273001E-2</c:v>
                </c:pt>
                <c:pt idx="692">
                  <c:v>0</c:v>
                </c:pt>
                <c:pt idx="693">
                  <c:v>0</c:v>
                </c:pt>
                <c:pt idx="694">
                  <c:v>3.1585596967783E-2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3.1575623618566001E-2</c:v>
                </c:pt>
                <c:pt idx="701">
                  <c:v>3.1565656565656998E-2</c:v>
                </c:pt>
                <c:pt idx="702">
                  <c:v>0</c:v>
                </c:pt>
                <c:pt idx="703">
                  <c:v>3.1555695803091997E-2</c:v>
                </c:pt>
                <c:pt idx="704">
                  <c:v>3.1545741324921002E-2</c:v>
                </c:pt>
                <c:pt idx="705">
                  <c:v>6.3071586250393996E-2</c:v>
                </c:pt>
                <c:pt idx="706">
                  <c:v>0</c:v>
                </c:pt>
                <c:pt idx="707">
                  <c:v>6.3031831074692998E-2</c:v>
                </c:pt>
                <c:pt idx="708">
                  <c:v>3.1496062992125998E-2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-3.1486146095718003E-2</c:v>
                </c:pt>
                <c:pt idx="715">
                  <c:v>-3.1496062992125998E-2</c:v>
                </c:pt>
                <c:pt idx="716">
                  <c:v>3.1505986137366E-2</c:v>
                </c:pt>
                <c:pt idx="717">
                  <c:v>9.4488188976377993E-2</c:v>
                </c:pt>
                <c:pt idx="718">
                  <c:v>6.2932662051604998E-2</c:v>
                </c:pt>
                <c:pt idx="719">
                  <c:v>3.1446540880502999E-2</c:v>
                </c:pt>
                <c:pt idx="720">
                  <c:v>0</c:v>
                </c:pt>
                <c:pt idx="721">
                  <c:v>3.1436655139893001E-2</c:v>
                </c:pt>
                <c:pt idx="722">
                  <c:v>-9.4280326838466003E-2</c:v>
                </c:pt>
                <c:pt idx="723">
                  <c:v>0</c:v>
                </c:pt>
                <c:pt idx="724">
                  <c:v>0</c:v>
                </c:pt>
                <c:pt idx="725">
                  <c:v>6.2912865681031993E-2</c:v>
                </c:pt>
                <c:pt idx="726">
                  <c:v>0</c:v>
                </c:pt>
                <c:pt idx="727">
                  <c:v>-3.1436655139893001E-2</c:v>
                </c:pt>
                <c:pt idx="728">
                  <c:v>3.1446540880502999E-2</c:v>
                </c:pt>
                <c:pt idx="729">
                  <c:v>6.2873310279786002E-2</c:v>
                </c:pt>
                <c:pt idx="730">
                  <c:v>3.1416902293434003E-2</c:v>
                </c:pt>
                <c:pt idx="731">
                  <c:v>3.1407035175878999E-2</c:v>
                </c:pt>
                <c:pt idx="732">
                  <c:v>0</c:v>
                </c:pt>
                <c:pt idx="733">
                  <c:v>3.1397174254316998E-2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A47A-41CB-988F-79747FFF756A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Sheet1!$AJ$2:$AJ$735</c:f>
              <c:numCache>
                <c:formatCode>General</c:formatCode>
                <c:ptCount val="734"/>
                <c:pt idx="198">
                  <c:v>0.92592592592593004</c:v>
                </c:pt>
                <c:pt idx="199">
                  <c:v>0.45871559633027997</c:v>
                </c:pt>
                <c:pt idx="200">
                  <c:v>2.2831050228310001</c:v>
                </c:pt>
                <c:pt idx="201">
                  <c:v>4.0178571428570997</c:v>
                </c:pt>
                <c:pt idx="202">
                  <c:v>291.84549356222999</c:v>
                </c:pt>
                <c:pt idx="203">
                  <c:v>11.391018619934</c:v>
                </c:pt>
                <c:pt idx="204">
                  <c:v>2.6548672566371998</c:v>
                </c:pt>
                <c:pt idx="205">
                  <c:v>1.1494252873563</c:v>
                </c:pt>
                <c:pt idx="206">
                  <c:v>1.1363636363636</c:v>
                </c:pt>
                <c:pt idx="207">
                  <c:v>1.2172284644194999</c:v>
                </c:pt>
                <c:pt idx="208">
                  <c:v>5.3654024051803999</c:v>
                </c:pt>
                <c:pt idx="209">
                  <c:v>5.2677787532923999</c:v>
                </c:pt>
                <c:pt idx="210">
                  <c:v>1.8348623853210999</c:v>
                </c:pt>
                <c:pt idx="211">
                  <c:v>0.73710073710073998</c:v>
                </c:pt>
                <c:pt idx="212">
                  <c:v>1.0569105691056999</c:v>
                </c:pt>
                <c:pt idx="213">
                  <c:v>0.96540627514079003</c:v>
                </c:pt>
                <c:pt idx="214">
                  <c:v>1.3545816733067999</c:v>
                </c:pt>
                <c:pt idx="215">
                  <c:v>3.5377358490566002</c:v>
                </c:pt>
                <c:pt idx="216">
                  <c:v>1.8982536066819</c:v>
                </c:pt>
                <c:pt idx="217">
                  <c:v>1.6393442622951</c:v>
                </c:pt>
                <c:pt idx="218">
                  <c:v>0.73313782991202003</c:v>
                </c:pt>
                <c:pt idx="219">
                  <c:v>0.58224163027655995</c:v>
                </c:pt>
                <c:pt idx="220">
                  <c:v>0.43415340086831</c:v>
                </c:pt>
                <c:pt idx="221">
                  <c:v>0.72046109510085998</c:v>
                </c:pt>
                <c:pt idx="222">
                  <c:v>1.5021459227467999</c:v>
                </c:pt>
                <c:pt idx="223">
                  <c:v>7.1881606765328003</c:v>
                </c:pt>
                <c:pt idx="224">
                  <c:v>1.1176857330703001</c:v>
                </c:pt>
                <c:pt idx="225">
                  <c:v>0.26007802340702002</c:v>
                </c:pt>
                <c:pt idx="226">
                  <c:v>0.32425421530479998</c:v>
                </c:pt>
                <c:pt idx="227">
                  <c:v>6.4641241111829006E-2</c:v>
                </c:pt>
                <c:pt idx="228">
                  <c:v>0.71059431524548</c:v>
                </c:pt>
                <c:pt idx="229">
                  <c:v>1.7318794098781001</c:v>
                </c:pt>
                <c:pt idx="230">
                  <c:v>2.3959646910467001</c:v>
                </c:pt>
                <c:pt idx="231">
                  <c:v>0.24630541871921</c:v>
                </c:pt>
                <c:pt idx="232">
                  <c:v>0.55282555282555002</c:v>
                </c:pt>
                <c:pt idx="233">
                  <c:v>0.30543677458766</c:v>
                </c:pt>
                <c:pt idx="234">
                  <c:v>0</c:v>
                </c:pt>
                <c:pt idx="235">
                  <c:v>0.12180267965895</c:v>
                </c:pt>
                <c:pt idx="236">
                  <c:v>0.18248175182481999</c:v>
                </c:pt>
                <c:pt idx="237">
                  <c:v>1.4571948998179001</c:v>
                </c:pt>
                <c:pt idx="238">
                  <c:v>0.35906642728905003</c:v>
                </c:pt>
                <c:pt idx="239">
                  <c:v>0.23852116875373</c:v>
                </c:pt>
                <c:pt idx="240">
                  <c:v>5.9488399762046E-2</c:v>
                </c:pt>
                <c:pt idx="241">
                  <c:v>0</c:v>
                </c:pt>
                <c:pt idx="242">
                  <c:v>0.11890606420927</c:v>
                </c:pt>
                <c:pt idx="243">
                  <c:v>1.0688836104513</c:v>
                </c:pt>
                <c:pt idx="244">
                  <c:v>1.8213866039952999</c:v>
                </c:pt>
                <c:pt idx="245">
                  <c:v>0.46162723600692002</c:v>
                </c:pt>
                <c:pt idx="246">
                  <c:v>0.80413555427914996</c:v>
                </c:pt>
                <c:pt idx="247">
                  <c:v>0.39886039886039998</c:v>
                </c:pt>
                <c:pt idx="248">
                  <c:v>0.11350737797957</c:v>
                </c:pt>
                <c:pt idx="249">
                  <c:v>0.68027210884353995</c:v>
                </c:pt>
                <c:pt idx="250">
                  <c:v>0.78828828828829001</c:v>
                </c:pt>
                <c:pt idx="251">
                  <c:v>1.5642458100559</c:v>
                </c:pt>
                <c:pt idx="252">
                  <c:v>1.3751375137513999</c:v>
                </c:pt>
                <c:pt idx="253">
                  <c:v>0.43407487791644001</c:v>
                </c:pt>
                <c:pt idx="254">
                  <c:v>0.16207455429497999</c:v>
                </c:pt>
                <c:pt idx="255">
                  <c:v>0.26968716289104999</c:v>
                </c:pt>
                <c:pt idx="256">
                  <c:v>0.53792361484669005</c:v>
                </c:pt>
                <c:pt idx="257">
                  <c:v>1.0165864098448001</c:v>
                </c:pt>
                <c:pt idx="258">
                  <c:v>1.4300847457626999</c:v>
                </c:pt>
                <c:pt idx="259">
                  <c:v>0.31331592689295001</c:v>
                </c:pt>
                <c:pt idx="260">
                  <c:v>0.15616866215513001</c:v>
                </c:pt>
                <c:pt idx="261">
                  <c:v>0.31185031185030998</c:v>
                </c:pt>
                <c:pt idx="262">
                  <c:v>0.46632124352331999</c:v>
                </c:pt>
                <c:pt idx="263">
                  <c:v>0.25786487880351</c:v>
                </c:pt>
                <c:pt idx="264">
                  <c:v>0.25720164609052998</c:v>
                </c:pt>
                <c:pt idx="265">
                  <c:v>5.1308363263212003E-2</c:v>
                </c:pt>
                <c:pt idx="266">
                  <c:v>0.10256410256409999</c:v>
                </c:pt>
                <c:pt idx="267">
                  <c:v>0.10245901639344</c:v>
                </c:pt>
                <c:pt idx="268">
                  <c:v>0.30706243602866001</c:v>
                </c:pt>
                <c:pt idx="269">
                  <c:v>0.25510204081632998</c:v>
                </c:pt>
                <c:pt idx="270">
                  <c:v>0.10178117048346</c:v>
                </c:pt>
                <c:pt idx="271">
                  <c:v>0.40671072699541999</c:v>
                </c:pt>
                <c:pt idx="272">
                  <c:v>0.9620253164557</c:v>
                </c:pt>
                <c:pt idx="273">
                  <c:v>1.5045135406218999</c:v>
                </c:pt>
                <c:pt idx="274">
                  <c:v>3.8043478260870001</c:v>
                </c:pt>
                <c:pt idx="275">
                  <c:v>0.66634935744882995</c:v>
                </c:pt>
                <c:pt idx="276">
                  <c:v>0.52009456264775</c:v>
                </c:pt>
                <c:pt idx="277">
                  <c:v>1.0348071495766999</c:v>
                </c:pt>
                <c:pt idx="278">
                  <c:v>4.8882681564246004</c:v>
                </c:pt>
                <c:pt idx="279">
                  <c:v>6.9684864624945</c:v>
                </c:pt>
                <c:pt idx="280">
                  <c:v>0.95435684647302998</c:v>
                </c:pt>
                <c:pt idx="281">
                  <c:v>1.2741471434442999</c:v>
                </c:pt>
                <c:pt idx="282">
                  <c:v>0.52759740259739996</c:v>
                </c:pt>
                <c:pt idx="283">
                  <c:v>0.20185708518369</c:v>
                </c:pt>
                <c:pt idx="284">
                  <c:v>0.88638195004028997</c:v>
                </c:pt>
                <c:pt idx="285">
                  <c:v>3.0750798722044999</c:v>
                </c:pt>
                <c:pt idx="286">
                  <c:v>4.2619139868267997</c:v>
                </c:pt>
                <c:pt idx="287">
                  <c:v>4.2735042735043001</c:v>
                </c:pt>
                <c:pt idx="288">
                  <c:v>1.7818959372773</c:v>
                </c:pt>
                <c:pt idx="289">
                  <c:v>2.3809523809524</c:v>
                </c:pt>
                <c:pt idx="290">
                  <c:v>2.3255813953488</c:v>
                </c:pt>
                <c:pt idx="291">
                  <c:v>1.4371657754011</c:v>
                </c:pt>
                <c:pt idx="292">
                  <c:v>3.32784184514</c:v>
                </c:pt>
                <c:pt idx="293">
                  <c:v>1.6262755102041</c:v>
                </c:pt>
                <c:pt idx="294">
                  <c:v>1.8512707875745</c:v>
                </c:pt>
                <c:pt idx="295">
                  <c:v>1.1090573012939</c:v>
                </c:pt>
                <c:pt idx="296">
                  <c:v>0.91407678244973001</c:v>
                </c:pt>
                <c:pt idx="297">
                  <c:v>3.0495169082125999</c:v>
                </c:pt>
                <c:pt idx="298">
                  <c:v>2.7248754761207001</c:v>
                </c:pt>
                <c:pt idx="299">
                  <c:v>2.7381631488876002</c:v>
                </c:pt>
                <c:pt idx="300">
                  <c:v>0.61077179344807997</c:v>
                </c:pt>
                <c:pt idx="301">
                  <c:v>0.49668874172185001</c:v>
                </c:pt>
                <c:pt idx="302">
                  <c:v>0.76880834706205003</c:v>
                </c:pt>
                <c:pt idx="303">
                  <c:v>0.73569482288828003</c:v>
                </c:pt>
                <c:pt idx="304">
                  <c:v>1.4065458479849</c:v>
                </c:pt>
                <c:pt idx="305">
                  <c:v>1.4670578821019</c:v>
                </c:pt>
                <c:pt idx="306">
                  <c:v>4.0483701366981997</c:v>
                </c:pt>
                <c:pt idx="307">
                  <c:v>2.6023244062658</c:v>
                </c:pt>
                <c:pt idx="308">
                  <c:v>0.56636296478699999</c:v>
                </c:pt>
                <c:pt idx="309">
                  <c:v>0.31831537708128999</c:v>
                </c:pt>
                <c:pt idx="310">
                  <c:v>0.75665120820111997</c:v>
                </c:pt>
                <c:pt idx="311">
                  <c:v>0.60562015503875999</c:v>
                </c:pt>
                <c:pt idx="312">
                  <c:v>0.65013243438477997</c:v>
                </c:pt>
                <c:pt idx="313">
                  <c:v>3.1818181818181999</c:v>
                </c:pt>
                <c:pt idx="314">
                  <c:v>1.1824715974958999</c:v>
                </c:pt>
                <c:pt idx="315">
                  <c:v>0.59578368469293996</c:v>
                </c:pt>
                <c:pt idx="316">
                  <c:v>0.61503416856491999</c:v>
                </c:pt>
                <c:pt idx="317">
                  <c:v>0.54335521847407997</c:v>
                </c:pt>
                <c:pt idx="318">
                  <c:v>0.42783156946633999</c:v>
                </c:pt>
                <c:pt idx="319">
                  <c:v>2.1300448430493</c:v>
                </c:pt>
                <c:pt idx="320">
                  <c:v>6.3446761800219997</c:v>
                </c:pt>
                <c:pt idx="321">
                  <c:v>2.7456647398844001</c:v>
                </c:pt>
                <c:pt idx="322">
                  <c:v>1.768133413703</c:v>
                </c:pt>
                <c:pt idx="323">
                  <c:v>1.9348469891411999</c:v>
                </c:pt>
                <c:pt idx="324">
                  <c:v>2.5372845245012998</c:v>
                </c:pt>
                <c:pt idx="325">
                  <c:v>2.6822818284851002</c:v>
                </c:pt>
                <c:pt idx="326">
                  <c:v>2.9617365710081001</c:v>
                </c:pt>
                <c:pt idx="327">
                  <c:v>1.8224048597463001</c:v>
                </c:pt>
                <c:pt idx="328">
                  <c:v>1.2984734163888001</c:v>
                </c:pt>
                <c:pt idx="329">
                  <c:v>2.1132859864887998</c:v>
                </c:pt>
                <c:pt idx="330">
                  <c:v>4.7158608990669997</c:v>
                </c:pt>
                <c:pt idx="331">
                  <c:v>3.4829094443544002</c:v>
                </c:pt>
                <c:pt idx="332">
                  <c:v>2.3324984345647999</c:v>
                </c:pt>
                <c:pt idx="333">
                  <c:v>2.3252256386722001</c:v>
                </c:pt>
                <c:pt idx="334">
                  <c:v>2.2275377485423999</c:v>
                </c:pt>
                <c:pt idx="335">
                  <c:v>1.4039192746417</c:v>
                </c:pt>
                <c:pt idx="336">
                  <c:v>0.86530141332564003</c:v>
                </c:pt>
                <c:pt idx="337">
                  <c:v>0.70060051472690998</c:v>
                </c:pt>
                <c:pt idx="338">
                  <c:v>0.79511571773391998</c:v>
                </c:pt>
                <c:pt idx="339">
                  <c:v>0.57754613325821003</c:v>
                </c:pt>
                <c:pt idx="340">
                  <c:v>0.49019607843136997</c:v>
                </c:pt>
                <c:pt idx="341">
                  <c:v>0.48780487804877998</c:v>
                </c:pt>
                <c:pt idx="342">
                  <c:v>0.55478502080444003</c:v>
                </c:pt>
                <c:pt idx="343">
                  <c:v>0.42758620689655003</c:v>
                </c:pt>
                <c:pt idx="344">
                  <c:v>0.21975003433594001</c:v>
                </c:pt>
                <c:pt idx="345">
                  <c:v>0.10963409620392001</c:v>
                </c:pt>
                <c:pt idx="346">
                  <c:v>9.5824777549623999E-2</c:v>
                </c:pt>
                <c:pt idx="347">
                  <c:v>0.21881838074398</c:v>
                </c:pt>
                <c:pt idx="348">
                  <c:v>0.30021834061135</c:v>
                </c:pt>
                <c:pt idx="349">
                  <c:v>0.57142857142856995</c:v>
                </c:pt>
                <c:pt idx="350">
                  <c:v>0.35173160173160001</c:v>
                </c:pt>
                <c:pt idx="351">
                  <c:v>0.17524939336747999</c:v>
                </c:pt>
                <c:pt idx="352">
                  <c:v>0.14802852913471001</c:v>
                </c:pt>
                <c:pt idx="353">
                  <c:v>0.12093523246439</c:v>
                </c:pt>
                <c:pt idx="354">
                  <c:v>0.16105220775734999</c:v>
                </c:pt>
                <c:pt idx="355">
                  <c:v>0.26798874447273002</c:v>
                </c:pt>
                <c:pt idx="356">
                  <c:v>3.3676333021514999</c:v>
                </c:pt>
                <c:pt idx="357">
                  <c:v>0.41370394311571002</c:v>
                </c:pt>
                <c:pt idx="358">
                  <c:v>0.36049954937556</c:v>
                </c:pt>
                <c:pt idx="359">
                  <c:v>0.50032071840923997</c:v>
                </c:pt>
                <c:pt idx="360">
                  <c:v>4.4038805208067</c:v>
                </c:pt>
                <c:pt idx="361">
                  <c:v>1.8950972001466999</c:v>
                </c:pt>
                <c:pt idx="362">
                  <c:v>1.2598992080633999</c:v>
                </c:pt>
                <c:pt idx="363">
                  <c:v>1.1257257968954</c:v>
                </c:pt>
                <c:pt idx="364">
                  <c:v>0.76165924537146001</c:v>
                </c:pt>
                <c:pt idx="365">
                  <c:v>0.30236073962089</c:v>
                </c:pt>
                <c:pt idx="366">
                  <c:v>0.31304347826086998</c:v>
                </c:pt>
                <c:pt idx="367">
                  <c:v>0.3120665742025</c:v>
                </c:pt>
                <c:pt idx="368">
                  <c:v>0.23044129508007999</c:v>
                </c:pt>
                <c:pt idx="369">
                  <c:v>0.49430969076905001</c:v>
                </c:pt>
                <c:pt idx="370">
                  <c:v>0.65202470830474002</c:v>
                </c:pt>
                <c:pt idx="371">
                  <c:v>0.18183884532333</c:v>
                </c:pt>
                <c:pt idx="372">
                  <c:v>0.69200226885990002</c:v>
                </c:pt>
                <c:pt idx="373">
                  <c:v>0.3605227579991</c:v>
                </c:pt>
                <c:pt idx="374">
                  <c:v>0.12348450830714</c:v>
                </c:pt>
                <c:pt idx="375">
                  <c:v>0.65029711851104</c:v>
                </c:pt>
                <c:pt idx="376">
                  <c:v>1.1028183134678</c:v>
                </c:pt>
                <c:pt idx="377">
                  <c:v>0.62802996914941001</c:v>
                </c:pt>
                <c:pt idx="378">
                  <c:v>0.68980619730646997</c:v>
                </c:pt>
                <c:pt idx="379">
                  <c:v>0.64158329708568995</c:v>
                </c:pt>
                <c:pt idx="380">
                  <c:v>0.46461372231226</c:v>
                </c:pt>
                <c:pt idx="381">
                  <c:v>0.36567003656699998</c:v>
                </c:pt>
                <c:pt idx="382">
                  <c:v>1.0287183883412001</c:v>
                </c:pt>
                <c:pt idx="383">
                  <c:v>2.4607551972846999</c:v>
                </c:pt>
                <c:pt idx="384">
                  <c:v>0.48654244306417999</c:v>
                </c:pt>
                <c:pt idx="385">
                  <c:v>0.36056454105285002</c:v>
                </c:pt>
                <c:pt idx="386">
                  <c:v>0.53377129952781999</c:v>
                </c:pt>
                <c:pt idx="387">
                  <c:v>0.92914028997345</c:v>
                </c:pt>
                <c:pt idx="388">
                  <c:v>0.49570055639858002</c:v>
                </c:pt>
                <c:pt idx="389">
                  <c:v>0.82544795651298997</c:v>
                </c:pt>
                <c:pt idx="390">
                  <c:v>0.86861022364217</c:v>
                </c:pt>
                <c:pt idx="391">
                  <c:v>0.77204790656240996</c:v>
                </c:pt>
                <c:pt idx="392">
                  <c:v>0.73666633925939995</c:v>
                </c:pt>
                <c:pt idx="393">
                  <c:v>0.98478939157566003</c:v>
                </c:pt>
                <c:pt idx="394">
                  <c:v>0.45379936274983002</c:v>
                </c:pt>
                <c:pt idx="395">
                  <c:v>0.66320645905421005</c:v>
                </c:pt>
                <c:pt idx="396">
                  <c:v>0.43922467296859002</c:v>
                </c:pt>
                <c:pt idx="397">
                  <c:v>0.42779731913680002</c:v>
                </c:pt>
                <c:pt idx="398">
                  <c:v>0.61529723589549001</c:v>
                </c:pt>
                <c:pt idx="399">
                  <c:v>0.49863580769593002</c:v>
                </c:pt>
                <c:pt idx="400">
                  <c:v>0.23403856955626001</c:v>
                </c:pt>
                <c:pt idx="401">
                  <c:v>0.22415242364808</c:v>
                </c:pt>
                <c:pt idx="402">
                  <c:v>0.22365110427733001</c:v>
                </c:pt>
                <c:pt idx="403">
                  <c:v>0.15806601580660001</c:v>
                </c:pt>
                <c:pt idx="404">
                  <c:v>0.43631637578908</c:v>
                </c:pt>
                <c:pt idx="405">
                  <c:v>0.52685091043535004</c:v>
                </c:pt>
                <c:pt idx="406">
                  <c:v>0.16550202280250001</c:v>
                </c:pt>
                <c:pt idx="407">
                  <c:v>0.24784284927483</c:v>
                </c:pt>
                <c:pt idx="408">
                  <c:v>0.56771357934254996</c:v>
                </c:pt>
                <c:pt idx="409">
                  <c:v>0.75571337521624005</c:v>
                </c:pt>
                <c:pt idx="410">
                  <c:v>0.27110066871498001</c:v>
                </c:pt>
                <c:pt idx="411">
                  <c:v>0.25234318673396</c:v>
                </c:pt>
                <c:pt idx="412">
                  <c:v>0.46745774901115</c:v>
                </c:pt>
                <c:pt idx="413">
                  <c:v>0.16105941302792001</c:v>
                </c:pt>
                <c:pt idx="414">
                  <c:v>0.51813471502591002</c:v>
                </c:pt>
                <c:pt idx="415">
                  <c:v>0.22218272307145001</c:v>
                </c:pt>
                <c:pt idx="416">
                  <c:v>0.1773521326594</c:v>
                </c:pt>
                <c:pt idx="417">
                  <c:v>0.15933433654953</c:v>
                </c:pt>
                <c:pt idx="418">
                  <c:v>0.25629695095006999</c:v>
                </c:pt>
                <c:pt idx="419">
                  <c:v>0.26445698166432002</c:v>
                </c:pt>
                <c:pt idx="420">
                  <c:v>0.20221557939158999</c:v>
                </c:pt>
                <c:pt idx="421">
                  <c:v>0.19303325436518001</c:v>
                </c:pt>
                <c:pt idx="422">
                  <c:v>0.16638935108153</c:v>
                </c:pt>
                <c:pt idx="423">
                  <c:v>0.23605525441510999</c:v>
                </c:pt>
                <c:pt idx="424">
                  <c:v>0.88966419537723995</c:v>
                </c:pt>
                <c:pt idx="425">
                  <c:v>0.69162271980635004</c:v>
                </c:pt>
                <c:pt idx="426">
                  <c:v>0.42070919550099001</c:v>
                </c:pt>
                <c:pt idx="427">
                  <c:v>0.38474692202462002</c:v>
                </c:pt>
                <c:pt idx="428">
                  <c:v>0.27254918661102001</c:v>
                </c:pt>
                <c:pt idx="429">
                  <c:v>0.39072453919986</c:v>
                </c:pt>
                <c:pt idx="430">
                  <c:v>0.33843810813098002</c:v>
                </c:pt>
                <c:pt idx="431">
                  <c:v>0.28670208280630999</c:v>
                </c:pt>
                <c:pt idx="432">
                  <c:v>0.36996552593963</c:v>
                </c:pt>
                <c:pt idx="433">
                  <c:v>3.9373376895367</c:v>
                </c:pt>
                <c:pt idx="434">
                  <c:v>0.55613766422180999</c:v>
                </c:pt>
                <c:pt idx="435">
                  <c:v>0.28053863417761998</c:v>
                </c:pt>
                <c:pt idx="436">
                  <c:v>0.19982415474383</c:v>
                </c:pt>
                <c:pt idx="437">
                  <c:v>0.15954052329292001</c:v>
                </c:pt>
                <c:pt idx="438">
                  <c:v>0.21503663587130001</c:v>
                </c:pt>
                <c:pt idx="439">
                  <c:v>0.21457522053563999</c:v>
                </c:pt>
                <c:pt idx="440">
                  <c:v>4.9563838223632004</c:v>
                </c:pt>
                <c:pt idx="441">
                  <c:v>0.87646392142048002</c:v>
                </c:pt>
                <c:pt idx="442">
                  <c:v>0.54677552243278005</c:v>
                </c:pt>
                <c:pt idx="443">
                  <c:v>0.23837902264600999</c:v>
                </c:pt>
                <c:pt idx="444">
                  <c:v>0.24524375743162999</c:v>
                </c:pt>
                <c:pt idx="445">
                  <c:v>0.34101860775447002</c:v>
                </c:pt>
                <c:pt idx="446">
                  <c:v>0.62061322497228999</c:v>
                </c:pt>
                <c:pt idx="447">
                  <c:v>0.74161098465379005</c:v>
                </c:pt>
                <c:pt idx="448">
                  <c:v>0.31341107871719998</c:v>
                </c:pt>
                <c:pt idx="449">
                  <c:v>0.18891230109714</c:v>
                </c:pt>
                <c:pt idx="450">
                  <c:v>0.15954746537094999</c:v>
                </c:pt>
                <c:pt idx="451">
                  <c:v>0.19549634349431999</c:v>
                </c:pt>
                <c:pt idx="452">
                  <c:v>0.22402081225611001</c:v>
                </c:pt>
                <c:pt idx="453">
                  <c:v>0.52635373855361001</c:v>
                </c:pt>
                <c:pt idx="454">
                  <c:v>0.36580117630182002</c:v>
                </c:pt>
                <c:pt idx="455">
                  <c:v>0.34302865718573999</c:v>
                </c:pt>
                <c:pt idx="456">
                  <c:v>0.27775799444484001</c:v>
                </c:pt>
                <c:pt idx="457">
                  <c:v>0.32670454545455002</c:v>
                </c:pt>
                <c:pt idx="458">
                  <c:v>9.2028882910943993E-2</c:v>
                </c:pt>
                <c:pt idx="459">
                  <c:v>0.20510644317137</c:v>
                </c:pt>
                <c:pt idx="460">
                  <c:v>0.26821005081874999</c:v>
                </c:pt>
                <c:pt idx="461">
                  <c:v>0.29564972546811003</c:v>
                </c:pt>
                <c:pt idx="462">
                  <c:v>0.22459292532285</c:v>
                </c:pt>
                <c:pt idx="463">
                  <c:v>0.18207282913164999</c:v>
                </c:pt>
                <c:pt idx="464">
                  <c:v>0.24465259331749001</c:v>
                </c:pt>
                <c:pt idx="465">
                  <c:v>0.20221741859006001</c:v>
                </c:pt>
                <c:pt idx="466">
                  <c:v>1.1412665274878</c:v>
                </c:pt>
                <c:pt idx="467">
                  <c:v>0.56419430301361995</c:v>
                </c:pt>
                <c:pt idx="468">
                  <c:v>0.21209633278598999</c:v>
                </c:pt>
                <c:pt idx="469">
                  <c:v>0.14337406977538</c:v>
                </c:pt>
                <c:pt idx="470">
                  <c:v>0.18407417507498999</c:v>
                </c:pt>
                <c:pt idx="471">
                  <c:v>0.37427696495406998</c:v>
                </c:pt>
                <c:pt idx="472">
                  <c:v>0.15593220338982999</c:v>
                </c:pt>
                <c:pt idx="473">
                  <c:v>0.60245041630000995</c:v>
                </c:pt>
                <c:pt idx="474">
                  <c:v>0.42389987888574998</c:v>
                </c:pt>
                <c:pt idx="475">
                  <c:v>0.20770519262982001</c:v>
                </c:pt>
                <c:pt idx="476">
                  <c:v>0.12035303557101</c:v>
                </c:pt>
                <c:pt idx="477">
                  <c:v>0.11353011887271</c:v>
                </c:pt>
                <c:pt idx="478">
                  <c:v>3.3353345340538E-2</c:v>
                </c:pt>
                <c:pt idx="479">
                  <c:v>0.39343825020005002</c:v>
                </c:pt>
                <c:pt idx="480">
                  <c:v>0.26569246097642002</c:v>
                </c:pt>
                <c:pt idx="481">
                  <c:v>0.18549188473004</c:v>
                </c:pt>
                <c:pt idx="482">
                  <c:v>0.33723467565958998</c:v>
                </c:pt>
                <c:pt idx="483">
                  <c:v>0.17134572294715</c:v>
                </c:pt>
                <c:pt idx="484">
                  <c:v>7.8947368421053002E-2</c:v>
                </c:pt>
                <c:pt idx="485">
                  <c:v>0.26952405995266998</c:v>
                </c:pt>
                <c:pt idx="486">
                  <c:v>0.20979479446666</c:v>
                </c:pt>
                <c:pt idx="487">
                  <c:v>0.22898266274125001</c:v>
                </c:pt>
                <c:pt idx="488">
                  <c:v>0.27415143603133002</c:v>
                </c:pt>
                <c:pt idx="489">
                  <c:v>0.29293060799374998</c:v>
                </c:pt>
                <c:pt idx="490">
                  <c:v>0.24015058090478</c:v>
                </c:pt>
                <c:pt idx="491">
                  <c:v>0.22015022015022001</c:v>
                </c:pt>
                <c:pt idx="492">
                  <c:v>9.6911745703578994E-2</c:v>
                </c:pt>
                <c:pt idx="493">
                  <c:v>7.7454334215452003E-2</c:v>
                </c:pt>
                <c:pt idx="494">
                  <c:v>7.0944856497903996E-2</c:v>
                </c:pt>
                <c:pt idx="495">
                  <c:v>0.13534416086619999</c:v>
                </c:pt>
                <c:pt idx="496">
                  <c:v>0.21239621548561</c:v>
                </c:pt>
                <c:pt idx="497">
                  <c:v>0.10918432883751</c:v>
                </c:pt>
                <c:pt idx="498">
                  <c:v>0.48117020594085003</c:v>
                </c:pt>
                <c:pt idx="499">
                  <c:v>0.10215808964372</c:v>
                </c:pt>
                <c:pt idx="500">
                  <c:v>0.10843219798444</c:v>
                </c:pt>
                <c:pt idx="501">
                  <c:v>1.9114367633004E-2</c:v>
                </c:pt>
                <c:pt idx="502">
                  <c:v>0.21021786214804</c:v>
                </c:pt>
                <c:pt idx="503">
                  <c:v>0.20977687368889</c:v>
                </c:pt>
                <c:pt idx="504">
                  <c:v>0.10784064958132</c:v>
                </c:pt>
                <c:pt idx="505">
                  <c:v>0.10772447880362</c:v>
                </c:pt>
                <c:pt idx="506">
                  <c:v>0.10760855804532</c:v>
                </c:pt>
                <c:pt idx="507">
                  <c:v>6.9554220676573006E-2</c:v>
                </c:pt>
                <c:pt idx="508">
                  <c:v>0.24011120940225</c:v>
                </c:pt>
                <c:pt idx="509">
                  <c:v>0.17650025214321999</c:v>
                </c:pt>
                <c:pt idx="510">
                  <c:v>0.17618927762396</c:v>
                </c:pt>
                <c:pt idx="511">
                  <c:v>0.19472361809045</c:v>
                </c:pt>
                <c:pt idx="512">
                  <c:v>0.12538398846467</c:v>
                </c:pt>
                <c:pt idx="513">
                  <c:v>0.18157911214076</c:v>
                </c:pt>
                <c:pt idx="514">
                  <c:v>0.10625</c:v>
                </c:pt>
                <c:pt idx="515">
                  <c:v>8.7407129924454999E-2</c:v>
                </c:pt>
                <c:pt idx="516">
                  <c:v>0.18089950720479001</c:v>
                </c:pt>
                <c:pt idx="517">
                  <c:v>0.16811955168119999</c:v>
                </c:pt>
                <c:pt idx="518">
                  <c:v>6.2161994156773002E-2</c:v>
                </c:pt>
                <c:pt idx="519">
                  <c:v>6.2123377026774999E-2</c:v>
                </c:pt>
                <c:pt idx="520">
                  <c:v>9.9335692556032001E-2</c:v>
                </c:pt>
                <c:pt idx="521">
                  <c:v>8.0630155678224E-2</c:v>
                </c:pt>
                <c:pt idx="522">
                  <c:v>6.8170550322261006E-2</c:v>
                </c:pt>
                <c:pt idx="523">
                  <c:v>0.16102062302594999</c:v>
                </c:pt>
                <c:pt idx="524">
                  <c:v>3.1534038211834998</c:v>
                </c:pt>
                <c:pt idx="525">
                  <c:v>0.25175328178384998</c:v>
                </c:pt>
                <c:pt idx="526">
                  <c:v>0.15545590433483</c:v>
                </c:pt>
                <c:pt idx="527">
                  <c:v>8.9546892722822999E-2</c:v>
                </c:pt>
                <c:pt idx="528">
                  <c:v>5.9644518668733999E-2</c:v>
                </c:pt>
                <c:pt idx="529">
                  <c:v>9.5374344301383002E-2</c:v>
                </c:pt>
                <c:pt idx="530">
                  <c:v>9.5283468318246994E-2</c:v>
                </c:pt>
                <c:pt idx="531">
                  <c:v>0.29747739171823001</c:v>
                </c:pt>
                <c:pt idx="532">
                  <c:v>0.10677423181872001</c:v>
                </c:pt>
                <c:pt idx="533">
                  <c:v>7.1106897369045005E-2</c:v>
                </c:pt>
                <c:pt idx="534">
                  <c:v>4.7370914258645001E-2</c:v>
                </c:pt>
                <c:pt idx="535">
                  <c:v>8.8778409090909005E-2</c:v>
                </c:pt>
                <c:pt idx="536">
                  <c:v>5.9133108627520997E-2</c:v>
                </c:pt>
                <c:pt idx="537">
                  <c:v>0.16547485373205001</c:v>
                </c:pt>
                <c:pt idx="538">
                  <c:v>2.6727240545164999</c:v>
                </c:pt>
                <c:pt idx="539">
                  <c:v>0.48844960349385003</c:v>
                </c:pt>
                <c:pt idx="540">
                  <c:v>0.29736375593297998</c:v>
                </c:pt>
                <c:pt idx="541">
                  <c:v>0.20525685614915001</c:v>
                </c:pt>
                <c:pt idx="542">
                  <c:v>0.16500711237553001</c:v>
                </c:pt>
                <c:pt idx="543">
                  <c:v>8.5207907293797E-2</c:v>
                </c:pt>
                <c:pt idx="544">
                  <c:v>0.28946024178444002</c:v>
                </c:pt>
                <c:pt idx="545">
                  <c:v>0.31692133559705998</c:v>
                </c:pt>
                <c:pt idx="546">
                  <c:v>0.12975290533678999</c:v>
                </c:pt>
                <c:pt idx="547">
                  <c:v>0.18592596766014999</c:v>
                </c:pt>
                <c:pt idx="548">
                  <c:v>4.4989315037679001E-2</c:v>
                </c:pt>
                <c:pt idx="549">
                  <c:v>3.3726812816189E-2</c:v>
                </c:pt>
                <c:pt idx="550">
                  <c:v>8.9907844459428995E-2</c:v>
                </c:pt>
                <c:pt idx="551">
                  <c:v>0.12912643161913001</c:v>
                </c:pt>
                <c:pt idx="552">
                  <c:v>4.8331931595178004</c:v>
                </c:pt>
                <c:pt idx="553">
                  <c:v>0.35299780713482998</c:v>
                </c:pt>
                <c:pt idx="554">
                  <c:v>0.23983371529073</c:v>
                </c:pt>
                <c:pt idx="555">
                  <c:v>0.11165461505742</c:v>
                </c:pt>
                <c:pt idx="556">
                  <c:v>5.8420521535928999E-2</c:v>
                </c:pt>
                <c:pt idx="557">
                  <c:v>9.0233545647558006E-2</c:v>
                </c:pt>
                <c:pt idx="558">
                  <c:v>0.14848597337859001</c:v>
                </c:pt>
                <c:pt idx="559">
                  <c:v>0.34418850939898998</c:v>
                </c:pt>
                <c:pt idx="560">
                  <c:v>0.10026385224274</c:v>
                </c:pt>
                <c:pt idx="561">
                  <c:v>0.11597870209289</c:v>
                </c:pt>
                <c:pt idx="562">
                  <c:v>0.10004739086936</c:v>
                </c:pt>
                <c:pt idx="563">
                  <c:v>0.15781167806418001</c:v>
                </c:pt>
                <c:pt idx="564">
                  <c:v>0.29411764705881999</c:v>
                </c:pt>
                <c:pt idx="565">
                  <c:v>0.39798910766653001</c:v>
                </c:pt>
                <c:pt idx="566">
                  <c:v>0.71458376799499002</c:v>
                </c:pt>
                <c:pt idx="567">
                  <c:v>0.26412553731421001</c:v>
                </c:pt>
                <c:pt idx="568">
                  <c:v>7.7479338842975004E-2</c:v>
                </c:pt>
                <c:pt idx="569">
                  <c:v>7.741935483871E-2</c:v>
                </c:pt>
                <c:pt idx="570">
                  <c:v>8.2516761217121995E-2</c:v>
                </c:pt>
                <c:pt idx="571">
                  <c:v>7.2142636298051996E-2</c:v>
                </c:pt>
                <c:pt idx="572">
                  <c:v>5.1493305870236997E-2</c:v>
                </c:pt>
                <c:pt idx="573">
                  <c:v>8.2346886258363006E-2</c:v>
                </c:pt>
                <c:pt idx="574">
                  <c:v>8.2279131955158E-2</c:v>
                </c:pt>
                <c:pt idx="575">
                  <c:v>4.1105744527797999E-2</c:v>
                </c:pt>
                <c:pt idx="576">
                  <c:v>0.11299435028249</c:v>
                </c:pt>
                <c:pt idx="577">
                  <c:v>9.7475887543608003E-2</c:v>
                </c:pt>
                <c:pt idx="578">
                  <c:v>8.2005022807647002E-2</c:v>
                </c:pt>
                <c:pt idx="579">
                  <c:v>0.20996568853382</c:v>
                </c:pt>
                <c:pt idx="580">
                  <c:v>0.48037612428455001</c:v>
                </c:pt>
                <c:pt idx="581">
                  <c:v>0.14749262536873001</c:v>
                </c:pt>
                <c:pt idx="582">
                  <c:v>0.19298156518206</c:v>
                </c:pt>
                <c:pt idx="583">
                  <c:v>0.14192305742815001</c:v>
                </c:pt>
                <c:pt idx="584">
                  <c:v>7.5922457863036003E-2</c:v>
                </c:pt>
                <c:pt idx="585">
                  <c:v>8.0922516690268995E-2</c:v>
                </c:pt>
                <c:pt idx="586">
                  <c:v>0.11117849201535999</c:v>
                </c:pt>
                <c:pt idx="587">
                  <c:v>0.17667844522967999</c:v>
                </c:pt>
                <c:pt idx="588">
                  <c:v>4.5351473922902001E-2</c:v>
                </c:pt>
                <c:pt idx="589">
                  <c:v>3.0220610456330999E-2</c:v>
                </c:pt>
                <c:pt idx="590">
                  <c:v>0.15609264853978</c:v>
                </c:pt>
                <c:pt idx="591">
                  <c:v>0.17595897642149999</c:v>
                </c:pt>
                <c:pt idx="592">
                  <c:v>1.5055706112616999E-2</c:v>
                </c:pt>
                <c:pt idx="593">
                  <c:v>0.19067690300567</c:v>
                </c:pt>
                <c:pt idx="594">
                  <c:v>0.43071067260981</c:v>
                </c:pt>
                <c:pt idx="595">
                  <c:v>0.15957712063033</c:v>
                </c:pt>
                <c:pt idx="596">
                  <c:v>0.10953447846651999</c:v>
                </c:pt>
                <c:pt idx="597">
                  <c:v>8.9521062316606004E-2</c:v>
                </c:pt>
                <c:pt idx="598">
                  <c:v>0.11428571428570999</c:v>
                </c:pt>
                <c:pt idx="599">
                  <c:v>3.9706174310105001E-2</c:v>
                </c:pt>
                <c:pt idx="600">
                  <c:v>6.4496923992856003E-2</c:v>
                </c:pt>
                <c:pt idx="601">
                  <c:v>0.11899449650454</c:v>
                </c:pt>
                <c:pt idx="602">
                  <c:v>2.9713266973704001E-2</c:v>
                </c:pt>
                <c:pt idx="603">
                  <c:v>4.9507401356503E-2</c:v>
                </c:pt>
                <c:pt idx="604">
                  <c:v>0.12865554950765001</c:v>
                </c:pt>
                <c:pt idx="605">
                  <c:v>4.4477390659747998E-2</c:v>
                </c:pt>
                <c:pt idx="606">
                  <c:v>7.9035763683067001E-2</c:v>
                </c:pt>
                <c:pt idx="607">
                  <c:v>5.4294175715696003E-2</c:v>
                </c:pt>
                <c:pt idx="608">
                  <c:v>0.12332889349317</c:v>
                </c:pt>
                <c:pt idx="609">
                  <c:v>5.4197871501773999E-2</c:v>
                </c:pt>
                <c:pt idx="610">
                  <c:v>5.416851332053E-2</c:v>
                </c:pt>
                <c:pt idx="611">
                  <c:v>2.9530465597008001E-2</c:v>
                </c:pt>
                <c:pt idx="612">
                  <c:v>4.9202912812438002E-3</c:v>
                </c:pt>
                <c:pt idx="613">
                  <c:v>4.920049200492E-2</c:v>
                </c:pt>
                <c:pt idx="614">
                  <c:v>0.12294074256209001</c:v>
                </c:pt>
                <c:pt idx="615">
                  <c:v>0.13752455795678001</c:v>
                </c:pt>
                <c:pt idx="616">
                  <c:v>1.9619383951344001E-2</c:v>
                </c:pt>
                <c:pt idx="617">
                  <c:v>2.9423303256178999E-2</c:v>
                </c:pt>
                <c:pt idx="618">
                  <c:v>-4.9024414158250996E-3</c:v>
                </c:pt>
                <c:pt idx="619">
                  <c:v>1.4708045300779999E-2</c:v>
                </c:pt>
                <c:pt idx="620">
                  <c:v>2.4509803921568998E-2</c:v>
                </c:pt>
                <c:pt idx="621">
                  <c:v>-4.9007596177406999E-3</c:v>
                </c:pt>
                <c:pt idx="622">
                  <c:v>0</c:v>
                </c:pt>
                <c:pt idx="623">
                  <c:v>1.470299941188E-2</c:v>
                </c:pt>
                <c:pt idx="624">
                  <c:v>1.9601117263683999E-2</c:v>
                </c:pt>
                <c:pt idx="625">
                  <c:v>1.9597275978639001E-2</c:v>
                </c:pt>
                <c:pt idx="626">
                  <c:v>5.878030859662E-2</c:v>
                </c:pt>
                <c:pt idx="627">
                  <c:v>1.4686444411808001E-2</c:v>
                </c:pt>
                <c:pt idx="628">
                  <c:v>2.9368575624081999E-2</c:v>
                </c:pt>
                <c:pt idx="629">
                  <c:v>4.8933255040124997E-3</c:v>
                </c:pt>
                <c:pt idx="630">
                  <c:v>1.9572344277536E-2</c:v>
                </c:pt>
                <c:pt idx="631">
                  <c:v>0.16633237121472</c:v>
                </c:pt>
                <c:pt idx="632">
                  <c:v>0.99633699633700001</c:v>
                </c:pt>
                <c:pt idx="633">
                  <c:v>0.65767203443107003</c:v>
                </c:pt>
                <c:pt idx="634">
                  <c:v>0.22579870285852</c:v>
                </c:pt>
                <c:pt idx="635">
                  <c:v>0.59438213018885999</c:v>
                </c:pt>
                <c:pt idx="636">
                  <c:v>0.61469551129323996</c:v>
                </c:pt>
                <c:pt idx="637">
                  <c:v>0.40255742363248997</c:v>
                </c:pt>
                <c:pt idx="638">
                  <c:v>0.27830188679244999</c:v>
                </c:pt>
                <c:pt idx="639">
                  <c:v>0.32456841808175002</c:v>
                </c:pt>
                <c:pt idx="640">
                  <c:v>0.23912228057014001</c:v>
                </c:pt>
                <c:pt idx="641">
                  <c:v>0.12629215585388001</c:v>
                </c:pt>
                <c:pt idx="642">
                  <c:v>0.58394842567504002</c:v>
                </c:pt>
                <c:pt idx="643">
                  <c:v>0.77098137569086</c:v>
                </c:pt>
                <c:pt idx="644">
                  <c:v>0.22122874130063999</c:v>
                </c:pt>
                <c:pt idx="645">
                  <c:v>0.29891929179122001</c:v>
                </c:pt>
                <c:pt idx="646">
                  <c:v>0.25217790004585</c:v>
                </c:pt>
                <c:pt idx="647">
                  <c:v>0.23324948547908</c:v>
                </c:pt>
                <c:pt idx="648">
                  <c:v>0.11407191093265</c:v>
                </c:pt>
                <c:pt idx="649">
                  <c:v>0.37372954742262998</c:v>
                </c:pt>
                <c:pt idx="650">
                  <c:v>0.41320437724197001</c:v>
                </c:pt>
                <c:pt idx="651">
                  <c:v>0.40698200235144999</c:v>
                </c:pt>
                <c:pt idx="652">
                  <c:v>0.17564402810304</c:v>
                </c:pt>
                <c:pt idx="653">
                  <c:v>0.25176460009891</c:v>
                </c:pt>
                <c:pt idx="654">
                  <c:v>0.29149289205793999</c:v>
                </c:pt>
                <c:pt idx="655">
                  <c:v>0.12967268824896999</c:v>
                </c:pt>
                <c:pt idx="656">
                  <c:v>0.19202429330594001</c:v>
                </c:pt>
                <c:pt idx="657">
                  <c:v>0.30308432875734997</c:v>
                </c:pt>
                <c:pt idx="658">
                  <c:v>0.12886597938144001</c:v>
                </c:pt>
                <c:pt idx="659">
                  <c:v>0.17751741889673001</c:v>
                </c:pt>
                <c:pt idx="660">
                  <c:v>0.20378328091082001</c:v>
                </c:pt>
                <c:pt idx="661">
                  <c:v>0.14589504398957001</c:v>
                </c:pt>
                <c:pt idx="662">
                  <c:v>0.15892636411795999</c:v>
                </c:pt>
                <c:pt idx="663">
                  <c:v>0.28208744710860001</c:v>
                </c:pt>
                <c:pt idx="664">
                  <c:v>0.2725035161744</c:v>
                </c:pt>
                <c:pt idx="665">
                  <c:v>9.6432015429121998E-2</c:v>
                </c:pt>
                <c:pt idx="666">
                  <c:v>4.3790506218252E-2</c:v>
                </c:pt>
                <c:pt idx="667">
                  <c:v>3.0639936969273002E-2</c:v>
                </c:pt>
                <c:pt idx="668">
                  <c:v>0.11814641403754</c:v>
                </c:pt>
                <c:pt idx="669">
                  <c:v>9.6153846153846007E-2</c:v>
                </c:pt>
                <c:pt idx="670">
                  <c:v>0.19212295869356</c:v>
                </c:pt>
                <c:pt idx="671">
                  <c:v>0.41837357273599002</c:v>
                </c:pt>
                <c:pt idx="672">
                  <c:v>0.16491623990973001</c:v>
                </c:pt>
                <c:pt idx="673">
                  <c:v>9.9653379549393004E-2</c:v>
                </c:pt>
                <c:pt idx="674">
                  <c:v>7.3583517292127004E-2</c:v>
                </c:pt>
                <c:pt idx="675">
                  <c:v>0.12110726643599</c:v>
                </c:pt>
                <c:pt idx="676">
                  <c:v>0.10368066355625</c:v>
                </c:pt>
                <c:pt idx="677">
                  <c:v>0.18125323666494</c:v>
                </c:pt>
                <c:pt idx="678">
                  <c:v>0.32738864478332003</c:v>
                </c:pt>
                <c:pt idx="679">
                  <c:v>7.2992700729927001E-2</c:v>
                </c:pt>
                <c:pt idx="680">
                  <c:v>0.18878448534775</c:v>
                </c:pt>
                <c:pt idx="681">
                  <c:v>0.24410089503662</c:v>
                </c:pt>
                <c:pt idx="682">
                  <c:v>0.13243335611757001</c:v>
                </c:pt>
                <c:pt idx="683">
                  <c:v>0.20052050002133001</c:v>
                </c:pt>
                <c:pt idx="684">
                  <c:v>0.17031422975390001</c:v>
                </c:pt>
                <c:pt idx="685">
                  <c:v>0.29329252741647999</c:v>
                </c:pt>
                <c:pt idx="686">
                  <c:v>0.1186692095783</c:v>
                </c:pt>
                <c:pt idx="687">
                  <c:v>0.10159590229861</c:v>
                </c:pt>
                <c:pt idx="688">
                  <c:v>0.11417938850594</c:v>
                </c:pt>
                <c:pt idx="689">
                  <c:v>0.15628960040550999</c:v>
                </c:pt>
                <c:pt idx="690">
                  <c:v>0.17291552444013</c:v>
                </c:pt>
                <c:pt idx="691">
                  <c:v>0.2020882452004</c:v>
                </c:pt>
                <c:pt idx="692">
                  <c:v>0.16386554621849</c:v>
                </c:pt>
                <c:pt idx="693">
                  <c:v>0.16359746633667999</c:v>
                </c:pt>
                <c:pt idx="694">
                  <c:v>0.12145070776447001</c:v>
                </c:pt>
                <c:pt idx="695">
                  <c:v>4.6011628393357998E-2</c:v>
                </c:pt>
                <c:pt idx="696">
                  <c:v>5.8533322184129002E-2</c:v>
                </c:pt>
                <c:pt idx="697">
                  <c:v>0.11281965569112</c:v>
                </c:pt>
                <c:pt idx="698">
                  <c:v>0.11269251638215</c:v>
                </c:pt>
                <c:pt idx="699">
                  <c:v>0.32935879262903001</c:v>
                </c:pt>
                <c:pt idx="700">
                  <c:v>0.20361520880947001</c:v>
                </c:pt>
                <c:pt idx="701">
                  <c:v>0.12855602554532999</c:v>
                </c:pt>
                <c:pt idx="702">
                  <c:v>7.0407951956927006E-2</c:v>
                </c:pt>
                <c:pt idx="703">
                  <c:v>0.14899428855227001</c:v>
                </c:pt>
                <c:pt idx="704">
                  <c:v>9.0916604678072999E-2</c:v>
                </c:pt>
                <c:pt idx="705">
                  <c:v>0.13625103220479001</c:v>
                </c:pt>
                <c:pt idx="706">
                  <c:v>0.25151527646063998</c:v>
                </c:pt>
                <c:pt idx="707">
                  <c:v>0.11515999012913999</c:v>
                </c:pt>
                <c:pt idx="708">
                  <c:v>4.5189384602744E-2</c:v>
                </c:pt>
                <c:pt idx="709">
                  <c:v>7.8019135219479993E-2</c:v>
                </c:pt>
                <c:pt idx="710">
                  <c:v>0.10667979648777</c:v>
                </c:pt>
                <c:pt idx="711">
                  <c:v>0.11886220181982</c:v>
                </c:pt>
                <c:pt idx="712">
                  <c:v>0.13509640971056999</c:v>
                </c:pt>
                <c:pt idx="713">
                  <c:v>0.27391659852820999</c:v>
                </c:pt>
                <c:pt idx="714">
                  <c:v>0.22016553186285001</c:v>
                </c:pt>
                <c:pt idx="715">
                  <c:v>7.3227289369837995E-2</c:v>
                </c:pt>
                <c:pt idx="716">
                  <c:v>8.9434529858937004E-2</c:v>
                </c:pt>
                <c:pt idx="717">
                  <c:v>6.4985175256894998E-2</c:v>
                </c:pt>
                <c:pt idx="718">
                  <c:v>4.8707228964565003E-2</c:v>
                </c:pt>
                <c:pt idx="719">
                  <c:v>6.0854395715851002E-2</c:v>
                </c:pt>
                <c:pt idx="720">
                  <c:v>8.9198832306195006E-2</c:v>
                </c:pt>
                <c:pt idx="721">
                  <c:v>0.11342461314105</c:v>
                </c:pt>
                <c:pt idx="722">
                  <c:v>0.12948126567936999</c:v>
                </c:pt>
                <c:pt idx="723">
                  <c:v>2.8287399983836E-2</c:v>
                </c:pt>
                <c:pt idx="724">
                  <c:v>8.8878115783945E-2</c:v>
                </c:pt>
                <c:pt idx="725">
                  <c:v>0.10090817356206</c:v>
                </c:pt>
                <c:pt idx="726">
                  <c:v>0.125</c:v>
                </c:pt>
                <c:pt idx="727">
                  <c:v>0.16511618541338999</c:v>
                </c:pt>
                <c:pt idx="728">
                  <c:v>3.6185268575104998E-2</c:v>
                </c:pt>
                <c:pt idx="729">
                  <c:v>6.8325228085688E-2</c:v>
                </c:pt>
                <c:pt idx="730">
                  <c:v>2.0081934291911002E-2</c:v>
                </c:pt>
                <c:pt idx="731">
                  <c:v>-4.0155804521544002E-3</c:v>
                </c:pt>
                <c:pt idx="732">
                  <c:v>8.0314834149867002E-3</c:v>
                </c:pt>
                <c:pt idx="733">
                  <c:v>1.6061676839062001E-2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A47A-41CB-988F-79747FFF756A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Sheet1!$AK$2:$AK$735</c:f>
              <c:numCache>
                <c:formatCode>General</c:formatCode>
                <c:ptCount val="734"/>
                <c:pt idx="0">
                  <c:v>0.14051522248244</c:v>
                </c:pt>
                <c:pt idx="1">
                  <c:v>0.14031805425631</c:v>
                </c:pt>
                <c:pt idx="2">
                  <c:v>4.6707146193368E-2</c:v>
                </c:pt>
                <c:pt idx="3">
                  <c:v>0</c:v>
                </c:pt>
                <c:pt idx="4">
                  <c:v>0.28011204481793001</c:v>
                </c:pt>
                <c:pt idx="5">
                  <c:v>0.13966480446926999</c:v>
                </c:pt>
                <c:pt idx="6">
                  <c:v>0</c:v>
                </c:pt>
                <c:pt idx="7">
                  <c:v>0.13947001394700001</c:v>
                </c:pt>
                <c:pt idx="8">
                  <c:v>4.6425255338904001E-2</c:v>
                </c:pt>
                <c:pt idx="9">
                  <c:v>0</c:v>
                </c:pt>
                <c:pt idx="10">
                  <c:v>4.6403712296984E-2</c:v>
                </c:pt>
                <c:pt idx="11">
                  <c:v>0.60296846011131999</c:v>
                </c:pt>
                <c:pt idx="12">
                  <c:v>4.6104195481788998E-2</c:v>
                </c:pt>
                <c:pt idx="13">
                  <c:v>0.36866359447004998</c:v>
                </c:pt>
                <c:pt idx="14">
                  <c:v>4.5913682277318998E-2</c:v>
                </c:pt>
                <c:pt idx="15">
                  <c:v>4.5892611289581997E-2</c:v>
                </c:pt>
                <c:pt idx="16">
                  <c:v>0.22935779816513999</c:v>
                </c:pt>
                <c:pt idx="17">
                  <c:v>0</c:v>
                </c:pt>
                <c:pt idx="18">
                  <c:v>1.0068649885584</c:v>
                </c:pt>
                <c:pt idx="19">
                  <c:v>0.18124150430448999</c:v>
                </c:pt>
                <c:pt idx="20">
                  <c:v>0.31659882406151002</c:v>
                </c:pt>
                <c:pt idx="21">
                  <c:v>1.1722272317403</c:v>
                </c:pt>
                <c:pt idx="22">
                  <c:v>0.31194295900177998</c:v>
                </c:pt>
                <c:pt idx="23">
                  <c:v>4.4424700133274E-2</c:v>
                </c:pt>
                <c:pt idx="24">
                  <c:v>4.4404973357016E-2</c:v>
                </c:pt>
                <c:pt idx="25">
                  <c:v>4.4385264092320999E-2</c:v>
                </c:pt>
                <c:pt idx="26">
                  <c:v>4.4365572315882999E-2</c:v>
                </c:pt>
                <c:pt idx="27">
                  <c:v>0</c:v>
                </c:pt>
                <c:pt idx="28">
                  <c:v>8.8691796008869006E-2</c:v>
                </c:pt>
                <c:pt idx="29">
                  <c:v>0.26583961010190998</c:v>
                </c:pt>
                <c:pt idx="30">
                  <c:v>0.13256738842245</c:v>
                </c:pt>
                <c:pt idx="31">
                  <c:v>-4.4130626654899002E-2</c:v>
                </c:pt>
                <c:pt idx="32">
                  <c:v>0</c:v>
                </c:pt>
                <c:pt idx="33">
                  <c:v>-4.4150110375275997E-2</c:v>
                </c:pt>
                <c:pt idx="34">
                  <c:v>0</c:v>
                </c:pt>
                <c:pt idx="35">
                  <c:v>0</c:v>
                </c:pt>
                <c:pt idx="36">
                  <c:v>0.17667844522967999</c:v>
                </c:pt>
                <c:pt idx="37">
                  <c:v>0.44091710758377001</c:v>
                </c:pt>
                <c:pt idx="38">
                  <c:v>0.79016681299385005</c:v>
                </c:pt>
                <c:pt idx="39">
                  <c:v>0.39198606271776998</c:v>
                </c:pt>
                <c:pt idx="40">
                  <c:v>0.86767895878525003</c:v>
                </c:pt>
                <c:pt idx="41">
                  <c:v>1.5483870967741999</c:v>
                </c:pt>
                <c:pt idx="42">
                  <c:v>3.4307496823379999</c:v>
                </c:pt>
                <c:pt idx="43">
                  <c:v>1.8018018018018001</c:v>
                </c:pt>
                <c:pt idx="44">
                  <c:v>1.1263073209976</c:v>
                </c:pt>
                <c:pt idx="45">
                  <c:v>0.43754972155927002</c:v>
                </c:pt>
                <c:pt idx="46">
                  <c:v>0.35643564356436003</c:v>
                </c:pt>
                <c:pt idx="47">
                  <c:v>0.90765588003157005</c:v>
                </c:pt>
                <c:pt idx="48">
                  <c:v>1.8380915134924001</c:v>
                </c:pt>
                <c:pt idx="49">
                  <c:v>1.9585253456220999</c:v>
                </c:pt>
                <c:pt idx="50">
                  <c:v>1.4689265536723</c:v>
                </c:pt>
                <c:pt idx="51">
                  <c:v>1.4105419450631</c:v>
                </c:pt>
                <c:pt idx="52">
                  <c:v>0.54904831625183004</c:v>
                </c:pt>
                <c:pt idx="53">
                  <c:v>3.6403349108118002E-2</c:v>
                </c:pt>
                <c:pt idx="54">
                  <c:v>0.14556040756913999</c:v>
                </c:pt>
                <c:pt idx="55">
                  <c:v>0.10901162790698</c:v>
                </c:pt>
                <c:pt idx="56">
                  <c:v>7.2595281306714998E-2</c:v>
                </c:pt>
                <c:pt idx="57">
                  <c:v>-3.6271309394269001E-2</c:v>
                </c:pt>
                <c:pt idx="58">
                  <c:v>0.25399129172714002</c:v>
                </c:pt>
                <c:pt idx="59">
                  <c:v>7.2385088671734002E-2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7.2332730560578998E-2</c:v>
                </c:pt>
                <c:pt idx="64">
                  <c:v>0</c:v>
                </c:pt>
                <c:pt idx="65">
                  <c:v>3.6140224069389E-2</c:v>
                </c:pt>
                <c:pt idx="66">
                  <c:v>3.6127167630058001E-2</c:v>
                </c:pt>
                <c:pt idx="67">
                  <c:v>0</c:v>
                </c:pt>
                <c:pt idx="68">
                  <c:v>0</c:v>
                </c:pt>
                <c:pt idx="69">
                  <c:v>3.6114120621163003E-2</c:v>
                </c:pt>
                <c:pt idx="70">
                  <c:v>-7.2202166064982004E-2</c:v>
                </c:pt>
                <c:pt idx="71">
                  <c:v>0.21676300578034999</c:v>
                </c:pt>
                <c:pt idx="72">
                  <c:v>3.6049026676280002E-2</c:v>
                </c:pt>
                <c:pt idx="73">
                  <c:v>0</c:v>
                </c:pt>
                <c:pt idx="74">
                  <c:v>3.6036036036036001E-2</c:v>
                </c:pt>
                <c:pt idx="75">
                  <c:v>-3.6023054755042999E-2</c:v>
                </c:pt>
                <c:pt idx="76">
                  <c:v>7.2072072072072002E-2</c:v>
                </c:pt>
                <c:pt idx="77">
                  <c:v>0</c:v>
                </c:pt>
                <c:pt idx="78">
                  <c:v>7.2020165646381001E-2</c:v>
                </c:pt>
                <c:pt idx="79">
                  <c:v>7.1968333933069006E-2</c:v>
                </c:pt>
                <c:pt idx="80">
                  <c:v>3.5958288385472999E-2</c:v>
                </c:pt>
                <c:pt idx="81">
                  <c:v>0.10783608914450001</c:v>
                </c:pt>
                <c:pt idx="82">
                  <c:v>0.17953321364451999</c:v>
                </c:pt>
                <c:pt idx="83">
                  <c:v>7.1684587813619999E-2</c:v>
                </c:pt>
                <c:pt idx="84">
                  <c:v>0.10744985673352</c:v>
                </c:pt>
                <c:pt idx="85">
                  <c:v>-3.5778175313058998E-2</c:v>
                </c:pt>
                <c:pt idx="86">
                  <c:v>3.5790980672870003E-2</c:v>
                </c:pt>
                <c:pt idx="87">
                  <c:v>0.21466905187835</c:v>
                </c:pt>
                <c:pt idx="88">
                  <c:v>0.14280614066405001</c:v>
                </c:pt>
                <c:pt idx="89">
                  <c:v>0.14260249554366999</c:v>
                </c:pt>
                <c:pt idx="90">
                  <c:v>3.5599857600570002E-2</c:v>
                </c:pt>
                <c:pt idx="91">
                  <c:v>7.1174377224199004E-2</c:v>
                </c:pt>
                <c:pt idx="92">
                  <c:v>3.5561877667141001E-2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3.5549235691433E-2</c:v>
                </c:pt>
                <c:pt idx="97">
                  <c:v>-7.1073205401564005E-2</c:v>
                </c:pt>
                <c:pt idx="98">
                  <c:v>0</c:v>
                </c:pt>
                <c:pt idx="99">
                  <c:v>7.1123755334282002E-2</c:v>
                </c:pt>
                <c:pt idx="100">
                  <c:v>0</c:v>
                </c:pt>
                <c:pt idx="101">
                  <c:v>0</c:v>
                </c:pt>
                <c:pt idx="102">
                  <c:v>3.5536602700782002E-2</c:v>
                </c:pt>
                <c:pt idx="103">
                  <c:v>3.5523978685613002E-2</c:v>
                </c:pt>
                <c:pt idx="104">
                  <c:v>0</c:v>
                </c:pt>
                <c:pt idx="105">
                  <c:v>0</c:v>
                </c:pt>
                <c:pt idx="106">
                  <c:v>3.5511363636364E-2</c:v>
                </c:pt>
                <c:pt idx="107">
                  <c:v>3.5498757543485998E-2</c:v>
                </c:pt>
                <c:pt idx="108">
                  <c:v>0</c:v>
                </c:pt>
                <c:pt idx="109">
                  <c:v>3.5486160397445003E-2</c:v>
                </c:pt>
                <c:pt idx="110">
                  <c:v>3.5473572188719001E-2</c:v>
                </c:pt>
                <c:pt idx="111">
                  <c:v>-3.5460992907800998E-2</c:v>
                </c:pt>
                <c:pt idx="112">
                  <c:v>-7.0947144377439E-2</c:v>
                </c:pt>
                <c:pt idx="113">
                  <c:v>0</c:v>
                </c:pt>
                <c:pt idx="114">
                  <c:v>0</c:v>
                </c:pt>
                <c:pt idx="115">
                  <c:v>3.5498757543485998E-2</c:v>
                </c:pt>
                <c:pt idx="116">
                  <c:v>0</c:v>
                </c:pt>
                <c:pt idx="117">
                  <c:v>3.5486160397445003E-2</c:v>
                </c:pt>
                <c:pt idx="118">
                  <c:v>3.5473572188719001E-2</c:v>
                </c:pt>
                <c:pt idx="119">
                  <c:v>0</c:v>
                </c:pt>
                <c:pt idx="120">
                  <c:v>0</c:v>
                </c:pt>
                <c:pt idx="121">
                  <c:v>-3.5460992907800998E-2</c:v>
                </c:pt>
                <c:pt idx="122">
                  <c:v>0.17736786094359999</c:v>
                </c:pt>
                <c:pt idx="123">
                  <c:v>0.10623229461755999</c:v>
                </c:pt>
                <c:pt idx="124">
                  <c:v>3.5373187124160002E-2</c:v>
                </c:pt>
                <c:pt idx="125">
                  <c:v>3.5360678925035E-2</c:v>
                </c:pt>
                <c:pt idx="126">
                  <c:v>0</c:v>
                </c:pt>
                <c:pt idx="127">
                  <c:v>0</c:v>
                </c:pt>
                <c:pt idx="128">
                  <c:v>-7.0696359137503995E-2</c:v>
                </c:pt>
                <c:pt idx="129">
                  <c:v>0.14149274849664001</c:v>
                </c:pt>
                <c:pt idx="130">
                  <c:v>0.10596962204168001</c:v>
                </c:pt>
                <c:pt idx="131">
                  <c:v>7.0571630204657995E-2</c:v>
                </c:pt>
                <c:pt idx="132">
                  <c:v>3.5260930888575001E-2</c:v>
                </c:pt>
                <c:pt idx="133">
                  <c:v>0.17624250969333999</c:v>
                </c:pt>
                <c:pt idx="134">
                  <c:v>0</c:v>
                </c:pt>
                <c:pt idx="135">
                  <c:v>-3.5186488388459003E-2</c:v>
                </c:pt>
                <c:pt idx="136">
                  <c:v>3.5198873636044001E-2</c:v>
                </c:pt>
                <c:pt idx="137">
                  <c:v>3.5186488388459003E-2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0.59795990151249001</c:v>
                </c:pt>
                <c:pt idx="142">
                  <c:v>3.4965034965035002E-2</c:v>
                </c:pt>
                <c:pt idx="143">
                  <c:v>0</c:v>
                </c:pt>
                <c:pt idx="144">
                  <c:v>3.4952813701503001E-2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6.9881201956673994E-2</c:v>
                </c:pt>
                <c:pt idx="149">
                  <c:v>0.20949720670391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3.4843205574913001E-2</c:v>
                </c:pt>
                <c:pt idx="154">
                  <c:v>-6.9662138627655995E-2</c:v>
                </c:pt>
                <c:pt idx="155">
                  <c:v>-3.4855350296270002E-2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0.24407252440725</c:v>
                </c:pt>
                <c:pt idx="160">
                  <c:v>0.55652173913043002</c:v>
                </c:pt>
                <c:pt idx="161">
                  <c:v>0.17295053614666001</c:v>
                </c:pt>
                <c:pt idx="162">
                  <c:v>6.9060773480663001E-2</c:v>
                </c:pt>
                <c:pt idx="163">
                  <c:v>6.9013112491372999E-2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6.8965517241379004E-2</c:v>
                </c:pt>
                <c:pt idx="168">
                  <c:v>0.17229496898690999</c:v>
                </c:pt>
                <c:pt idx="169">
                  <c:v>0</c:v>
                </c:pt>
                <c:pt idx="170">
                  <c:v>-3.4399724802201999E-2</c:v>
                </c:pt>
                <c:pt idx="171">
                  <c:v>6.8823124569854996E-2</c:v>
                </c:pt>
                <c:pt idx="172">
                  <c:v>-3.4387895460797999E-2</c:v>
                </c:pt>
                <c:pt idx="173">
                  <c:v>0</c:v>
                </c:pt>
                <c:pt idx="174">
                  <c:v>0</c:v>
                </c:pt>
                <c:pt idx="175">
                  <c:v>-3.4399724802201999E-2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6.8823124569854996E-2</c:v>
                </c:pt>
                <c:pt idx="180">
                  <c:v>0.10316368638239</c:v>
                </c:pt>
                <c:pt idx="181">
                  <c:v>6.8704912401236995E-2</c:v>
                </c:pt>
                <c:pt idx="182">
                  <c:v>0.10298661174047</c:v>
                </c:pt>
                <c:pt idx="183">
                  <c:v>3.4293552812070999E-2</c:v>
                </c:pt>
                <c:pt idx="184">
                  <c:v>0</c:v>
                </c:pt>
                <c:pt idx="185">
                  <c:v>0</c:v>
                </c:pt>
                <c:pt idx="186">
                  <c:v>-3.4281796366129998E-2</c:v>
                </c:pt>
                <c:pt idx="187">
                  <c:v>0</c:v>
                </c:pt>
                <c:pt idx="188">
                  <c:v>0</c:v>
                </c:pt>
                <c:pt idx="189">
                  <c:v>3.4293552812070999E-2</c:v>
                </c:pt>
                <c:pt idx="190">
                  <c:v>0</c:v>
                </c:pt>
                <c:pt idx="191">
                  <c:v>0</c:v>
                </c:pt>
                <c:pt idx="192">
                  <c:v>6.8563592732258996E-2</c:v>
                </c:pt>
                <c:pt idx="193">
                  <c:v>3.4258307639602997E-2</c:v>
                </c:pt>
                <c:pt idx="194">
                  <c:v>0</c:v>
                </c:pt>
                <c:pt idx="195">
                  <c:v>3.4246575342466001E-2</c:v>
                </c:pt>
                <c:pt idx="196">
                  <c:v>6.8469702156796E-2</c:v>
                </c:pt>
                <c:pt idx="197">
                  <c:v>0</c:v>
                </c:pt>
                <c:pt idx="198">
                  <c:v>6.8422853232980002E-2</c:v>
                </c:pt>
                <c:pt idx="199">
                  <c:v>0.10256410256409999</c:v>
                </c:pt>
                <c:pt idx="200">
                  <c:v>6.8306010928962005E-2</c:v>
                </c:pt>
                <c:pt idx="201">
                  <c:v>3.4129692832764999E-2</c:v>
                </c:pt>
                <c:pt idx="202">
                  <c:v>0.20470829068577001</c:v>
                </c:pt>
                <c:pt idx="203">
                  <c:v>0.40858018386108003</c:v>
                </c:pt>
                <c:pt idx="204">
                  <c:v>0.23736859952525999</c:v>
                </c:pt>
                <c:pt idx="205">
                  <c:v>0.16914749661705</c:v>
                </c:pt>
                <c:pt idx="206">
                  <c:v>0.10131712259372</c:v>
                </c:pt>
                <c:pt idx="207">
                  <c:v>0.10121457489879</c:v>
                </c:pt>
                <c:pt idx="208">
                  <c:v>0.10111223458038</c:v>
                </c:pt>
                <c:pt idx="209">
                  <c:v>0.50505050505050997</c:v>
                </c:pt>
                <c:pt idx="210">
                  <c:v>0.13400335008375</c:v>
                </c:pt>
                <c:pt idx="211">
                  <c:v>0.10036801605888</c:v>
                </c:pt>
                <c:pt idx="212">
                  <c:v>0.10026737967914</c:v>
                </c:pt>
                <c:pt idx="213">
                  <c:v>6.6777963272120003E-2</c:v>
                </c:pt>
                <c:pt idx="214">
                  <c:v>3.3366700033367003E-2</c:v>
                </c:pt>
                <c:pt idx="215">
                  <c:v>0</c:v>
                </c:pt>
                <c:pt idx="216">
                  <c:v>0</c:v>
                </c:pt>
                <c:pt idx="217">
                  <c:v>-3.3355570380252997E-2</c:v>
                </c:pt>
                <c:pt idx="218">
                  <c:v>3.3366700033367003E-2</c:v>
                </c:pt>
                <c:pt idx="219">
                  <c:v>-3.3355570380252997E-2</c:v>
                </c:pt>
                <c:pt idx="220">
                  <c:v>0</c:v>
                </c:pt>
                <c:pt idx="221">
                  <c:v>3.3366700033367003E-2</c:v>
                </c:pt>
                <c:pt idx="222">
                  <c:v>3.3355570380252997E-2</c:v>
                </c:pt>
                <c:pt idx="223">
                  <c:v>3.3344448149382998E-2</c:v>
                </c:pt>
                <c:pt idx="224">
                  <c:v>3.3333333333333E-2</c:v>
                </c:pt>
                <c:pt idx="225">
                  <c:v>3.3322225924692001E-2</c:v>
                </c:pt>
                <c:pt idx="226">
                  <c:v>0</c:v>
                </c:pt>
                <c:pt idx="227">
                  <c:v>3.3311125916055999E-2</c:v>
                </c:pt>
                <c:pt idx="228">
                  <c:v>-3.3300033300032998E-2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3.3311125916055999E-2</c:v>
                </c:pt>
                <c:pt idx="233">
                  <c:v>-3.3300033300032998E-2</c:v>
                </c:pt>
                <c:pt idx="234">
                  <c:v>-3.3311125916055999E-2</c:v>
                </c:pt>
                <c:pt idx="235">
                  <c:v>3.3322225924692001E-2</c:v>
                </c:pt>
                <c:pt idx="236">
                  <c:v>9.9933377748168004E-2</c:v>
                </c:pt>
                <c:pt idx="237">
                  <c:v>6.6555740432612004E-2</c:v>
                </c:pt>
                <c:pt idx="238">
                  <c:v>3.3255736614566003E-2</c:v>
                </c:pt>
                <c:pt idx="239">
                  <c:v>3.3244680851064003E-2</c:v>
                </c:pt>
                <c:pt idx="240">
                  <c:v>-3.3233632436025E-2</c:v>
                </c:pt>
                <c:pt idx="241">
                  <c:v>0</c:v>
                </c:pt>
                <c:pt idx="242">
                  <c:v>0</c:v>
                </c:pt>
                <c:pt idx="243">
                  <c:v>3.3244680851064003E-2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3.3233632436025E-2</c:v>
                </c:pt>
                <c:pt idx="252">
                  <c:v>0</c:v>
                </c:pt>
                <c:pt idx="253">
                  <c:v>3.3222591362125999E-2</c:v>
                </c:pt>
                <c:pt idx="254">
                  <c:v>3.3211557622052003E-2</c:v>
                </c:pt>
                <c:pt idx="255">
                  <c:v>-3.3200531208499001E-2</c:v>
                </c:pt>
                <c:pt idx="256">
                  <c:v>0</c:v>
                </c:pt>
                <c:pt idx="257">
                  <c:v>3.3211557622052003E-2</c:v>
                </c:pt>
                <c:pt idx="258">
                  <c:v>3.3200531208499001E-2</c:v>
                </c:pt>
                <c:pt idx="259">
                  <c:v>0</c:v>
                </c:pt>
                <c:pt idx="260">
                  <c:v>0</c:v>
                </c:pt>
                <c:pt idx="261">
                  <c:v>3.3189512114172003E-2</c:v>
                </c:pt>
                <c:pt idx="262">
                  <c:v>-3.3178500331785002E-2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3.3189512114172003E-2</c:v>
                </c:pt>
                <c:pt idx="267">
                  <c:v>3.3178500331785002E-2</c:v>
                </c:pt>
                <c:pt idx="268">
                  <c:v>0</c:v>
                </c:pt>
                <c:pt idx="269">
                  <c:v>0</c:v>
                </c:pt>
                <c:pt idx="270">
                  <c:v>3.3167495854062999E-2</c:v>
                </c:pt>
                <c:pt idx="271">
                  <c:v>0</c:v>
                </c:pt>
                <c:pt idx="272">
                  <c:v>0.13262599469496</c:v>
                </c:pt>
                <c:pt idx="273">
                  <c:v>3.3112582781456998E-2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6.6203243958953994E-2</c:v>
                </c:pt>
                <c:pt idx="278">
                  <c:v>3.3079722130333999E-2</c:v>
                </c:pt>
                <c:pt idx="279">
                  <c:v>6.6137566137565995E-2</c:v>
                </c:pt>
                <c:pt idx="280">
                  <c:v>3.3046926635823003E-2</c:v>
                </c:pt>
                <c:pt idx="281">
                  <c:v>3.3036009250083001E-2</c:v>
                </c:pt>
                <c:pt idx="282">
                  <c:v>0</c:v>
                </c:pt>
                <c:pt idx="283">
                  <c:v>3.3025099075297E-2</c:v>
                </c:pt>
                <c:pt idx="284">
                  <c:v>-3.3014196104325003E-2</c:v>
                </c:pt>
                <c:pt idx="285">
                  <c:v>6.6050198150594E-2</c:v>
                </c:pt>
                <c:pt idx="286">
                  <c:v>3.3003300330033E-2</c:v>
                </c:pt>
                <c:pt idx="287">
                  <c:v>3.2992411745299002E-2</c:v>
                </c:pt>
                <c:pt idx="288">
                  <c:v>3.2981530343007999E-2</c:v>
                </c:pt>
                <c:pt idx="289">
                  <c:v>-6.5941312232112997E-2</c:v>
                </c:pt>
                <c:pt idx="290">
                  <c:v>-6.5984823490597005E-2</c:v>
                </c:pt>
                <c:pt idx="291">
                  <c:v>-3.3014196104325003E-2</c:v>
                </c:pt>
                <c:pt idx="292">
                  <c:v>3.3025099075297E-2</c:v>
                </c:pt>
                <c:pt idx="293">
                  <c:v>0</c:v>
                </c:pt>
                <c:pt idx="294">
                  <c:v>0</c:v>
                </c:pt>
                <c:pt idx="295">
                  <c:v>3.3014196104325003E-2</c:v>
                </c:pt>
                <c:pt idx="296">
                  <c:v>-3.3003300330033E-2</c:v>
                </c:pt>
                <c:pt idx="297">
                  <c:v>0</c:v>
                </c:pt>
                <c:pt idx="298">
                  <c:v>0</c:v>
                </c:pt>
                <c:pt idx="299">
                  <c:v>3.3014196104325003E-2</c:v>
                </c:pt>
                <c:pt idx="300">
                  <c:v>0</c:v>
                </c:pt>
                <c:pt idx="301">
                  <c:v>6.6006600660066E-2</c:v>
                </c:pt>
                <c:pt idx="302">
                  <c:v>0.16490765171503999</c:v>
                </c:pt>
                <c:pt idx="303">
                  <c:v>3.2927230819888E-2</c:v>
                </c:pt>
                <c:pt idx="304">
                  <c:v>0</c:v>
                </c:pt>
                <c:pt idx="305">
                  <c:v>0</c:v>
                </c:pt>
                <c:pt idx="306">
                  <c:v>0.13166556945359001</c:v>
                </c:pt>
                <c:pt idx="307">
                  <c:v>9.8619329388559995E-2</c:v>
                </c:pt>
                <c:pt idx="308">
                  <c:v>-3.2840722495895001E-2</c:v>
                </c:pt>
                <c:pt idx="309">
                  <c:v>0</c:v>
                </c:pt>
                <c:pt idx="310">
                  <c:v>0.13140604467806</c:v>
                </c:pt>
                <c:pt idx="311">
                  <c:v>6.5616797900261994E-2</c:v>
                </c:pt>
                <c:pt idx="312">
                  <c:v>0.22950819672131001</c:v>
                </c:pt>
                <c:pt idx="313">
                  <c:v>9.8135426889106994E-2</c:v>
                </c:pt>
                <c:pt idx="314">
                  <c:v>0.19607843137254999</c:v>
                </c:pt>
                <c:pt idx="315">
                  <c:v>0</c:v>
                </c:pt>
                <c:pt idx="316">
                  <c:v>9.7847358121330996E-2</c:v>
                </c:pt>
                <c:pt idx="317">
                  <c:v>6.5167807103290995E-2</c:v>
                </c:pt>
                <c:pt idx="318">
                  <c:v>3.2562683165092997E-2</c:v>
                </c:pt>
                <c:pt idx="319">
                  <c:v>0.16276041666666999</c:v>
                </c:pt>
                <c:pt idx="320">
                  <c:v>0.51998700032499001</c:v>
                </c:pt>
                <c:pt idx="321">
                  <c:v>9.6993210475267003E-2</c:v>
                </c:pt>
                <c:pt idx="322">
                  <c:v>0.25839793281654</c:v>
                </c:pt>
                <c:pt idx="323">
                  <c:v>0.19329896907215999</c:v>
                </c:pt>
                <c:pt idx="324">
                  <c:v>0.16077170418006001</c:v>
                </c:pt>
                <c:pt idx="325">
                  <c:v>0.25682182985553997</c:v>
                </c:pt>
                <c:pt idx="326">
                  <c:v>0.96061479346781997</c:v>
                </c:pt>
                <c:pt idx="327">
                  <c:v>0.15857913098636001</c:v>
                </c:pt>
                <c:pt idx="328">
                  <c:v>3.1665611146295E-2</c:v>
                </c:pt>
                <c:pt idx="329">
                  <c:v>3.1655587211142998E-2</c:v>
                </c:pt>
                <c:pt idx="330">
                  <c:v>3.1645569620253E-2</c:v>
                </c:pt>
                <c:pt idx="331">
                  <c:v>0</c:v>
                </c:pt>
                <c:pt idx="332">
                  <c:v>0</c:v>
                </c:pt>
                <c:pt idx="333">
                  <c:v>6.3271116735210006E-2</c:v>
                </c:pt>
                <c:pt idx="334">
                  <c:v>3.1615554852987997E-2</c:v>
                </c:pt>
                <c:pt idx="335">
                  <c:v>-3.1605562579014E-2</c:v>
                </c:pt>
                <c:pt idx="336">
                  <c:v>9.4846664558962998E-2</c:v>
                </c:pt>
                <c:pt idx="337">
                  <c:v>0</c:v>
                </c:pt>
                <c:pt idx="338">
                  <c:v>6.3171193935565001E-2</c:v>
                </c:pt>
                <c:pt idx="339">
                  <c:v>0</c:v>
                </c:pt>
                <c:pt idx="340">
                  <c:v>0.15782828282827999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6.3031831074692998E-2</c:v>
                </c:pt>
                <c:pt idx="345">
                  <c:v>0</c:v>
                </c:pt>
                <c:pt idx="346">
                  <c:v>3.1496062992125998E-2</c:v>
                </c:pt>
                <c:pt idx="347">
                  <c:v>0</c:v>
                </c:pt>
                <c:pt idx="348">
                  <c:v>0.12594458438287001</c:v>
                </c:pt>
                <c:pt idx="349">
                  <c:v>-3.1446540880502999E-2</c:v>
                </c:pt>
                <c:pt idx="350">
                  <c:v>3.1456432840515997E-2</c:v>
                </c:pt>
                <c:pt idx="351">
                  <c:v>0.78616352201258</c:v>
                </c:pt>
                <c:pt idx="352">
                  <c:v>6.2402496099844003E-2</c:v>
                </c:pt>
                <c:pt idx="353">
                  <c:v>0</c:v>
                </c:pt>
                <c:pt idx="354">
                  <c:v>9.3545369504209996E-2</c:v>
                </c:pt>
                <c:pt idx="355">
                  <c:v>0.71651090342679002</c:v>
                </c:pt>
                <c:pt idx="356">
                  <c:v>0.68048252397153997</c:v>
                </c:pt>
                <c:pt idx="357">
                  <c:v>0.2457757296467</c:v>
                </c:pt>
                <c:pt idx="358">
                  <c:v>0.76616610481152003</c:v>
                </c:pt>
                <c:pt idx="359">
                  <c:v>5.4136253041362998</c:v>
                </c:pt>
                <c:pt idx="360">
                  <c:v>2.7120600115407001</c:v>
                </c:pt>
                <c:pt idx="361">
                  <c:v>0.56179775280899003</c:v>
                </c:pt>
                <c:pt idx="362">
                  <c:v>0.55865921787709005</c:v>
                </c:pt>
                <c:pt idx="363">
                  <c:v>0.25</c:v>
                </c:pt>
                <c:pt idx="364">
                  <c:v>0.19395954558049</c:v>
                </c:pt>
                <c:pt idx="365">
                  <c:v>0.24889380530972999</c:v>
                </c:pt>
                <c:pt idx="366">
                  <c:v>0.11034482758621</c:v>
                </c:pt>
                <c:pt idx="367">
                  <c:v>0.93689721686414995</c:v>
                </c:pt>
                <c:pt idx="368">
                  <c:v>0.21840021840022</c:v>
                </c:pt>
                <c:pt idx="369">
                  <c:v>0.13620266957232</c:v>
                </c:pt>
                <c:pt idx="370">
                  <c:v>5.4406964091403998E-2</c:v>
                </c:pt>
                <c:pt idx="371">
                  <c:v>2.7188689505166001E-2</c:v>
                </c:pt>
                <c:pt idx="372">
                  <c:v>8.1543897798315002E-2</c:v>
                </c:pt>
                <c:pt idx="373">
                  <c:v>-2.7159152634438001E-2</c:v>
                </c:pt>
                <c:pt idx="374">
                  <c:v>0.21733224667209999</c:v>
                </c:pt>
                <c:pt idx="375">
                  <c:v>2.7107617240445001E-2</c:v>
                </c:pt>
                <c:pt idx="376">
                  <c:v>0.10840108401084</c:v>
                </c:pt>
                <c:pt idx="377">
                  <c:v>0.10828370330265</c:v>
                </c:pt>
                <c:pt idx="378">
                  <c:v>2.7041644131963E-2</c:v>
                </c:pt>
                <c:pt idx="379">
                  <c:v>8.1103000811030002E-2</c:v>
                </c:pt>
                <c:pt idx="380">
                  <c:v>5.4024851431658999E-2</c:v>
                </c:pt>
                <c:pt idx="381">
                  <c:v>2.6997840172785999E-2</c:v>
                </c:pt>
                <c:pt idx="382">
                  <c:v>8.0971659919027994E-2</c:v>
                </c:pt>
                <c:pt idx="383">
                  <c:v>0</c:v>
                </c:pt>
                <c:pt idx="384">
                  <c:v>-2.6968716289105001E-2</c:v>
                </c:pt>
                <c:pt idx="385">
                  <c:v>8.0927974103048E-2</c:v>
                </c:pt>
                <c:pt idx="386">
                  <c:v>5.3908355795148001E-2</c:v>
                </c:pt>
                <c:pt idx="387">
                  <c:v>0.10775862068966</c:v>
                </c:pt>
                <c:pt idx="388">
                  <c:v>-5.3821313240043002E-2</c:v>
                </c:pt>
                <c:pt idx="389">
                  <c:v>0.10770059235326</c:v>
                </c:pt>
                <c:pt idx="390">
                  <c:v>0.61861215707369999</c:v>
                </c:pt>
                <c:pt idx="391">
                  <c:v>0.16038492381715999</c:v>
                </c:pt>
                <c:pt idx="392">
                  <c:v>0.29356818788363997</c:v>
                </c:pt>
                <c:pt idx="393">
                  <c:v>0.15965939329431</c:v>
                </c:pt>
                <c:pt idx="394">
                  <c:v>0.45164718384697</c:v>
                </c:pt>
                <c:pt idx="395">
                  <c:v>0.18513620735254999</c:v>
                </c:pt>
                <c:pt idx="396">
                  <c:v>0.76557550158395005</c:v>
                </c:pt>
                <c:pt idx="397">
                  <c:v>0.60256746135709005</c:v>
                </c:pt>
                <c:pt idx="398">
                  <c:v>0.67708333333333004</c:v>
                </c:pt>
                <c:pt idx="399">
                  <c:v>0.49146404552508999</c:v>
                </c:pt>
                <c:pt idx="400">
                  <c:v>0.43758043758044002</c:v>
                </c:pt>
                <c:pt idx="401">
                  <c:v>0.51255766273706005</c:v>
                </c:pt>
                <c:pt idx="402">
                  <c:v>0.28046914839367998</c:v>
                </c:pt>
                <c:pt idx="403">
                  <c:v>1.7798118484617</c:v>
                </c:pt>
                <c:pt idx="404">
                  <c:v>1.3739695228579001</c:v>
                </c:pt>
                <c:pt idx="405">
                  <c:v>1.7742730409069001</c:v>
                </c:pt>
                <c:pt idx="406">
                  <c:v>1.5012106537529999</c:v>
                </c:pt>
                <c:pt idx="407">
                  <c:v>0.69179389312977002</c:v>
                </c:pt>
                <c:pt idx="408">
                  <c:v>0.21321961620468999</c:v>
                </c:pt>
                <c:pt idx="409">
                  <c:v>0.18912529550827001</c:v>
                </c:pt>
                <c:pt idx="410">
                  <c:v>2.3596035865975001E-2</c:v>
                </c:pt>
                <c:pt idx="411">
                  <c:v>2.3590469450341999E-2</c:v>
                </c:pt>
                <c:pt idx="412">
                  <c:v>9.4339622641508997E-2</c:v>
                </c:pt>
                <c:pt idx="413">
                  <c:v>4.7125353440151001E-2</c:v>
                </c:pt>
                <c:pt idx="414">
                  <c:v>2.3551577955723001E-2</c:v>
                </c:pt>
                <c:pt idx="415">
                  <c:v>2.3546032493525E-2</c:v>
                </c:pt>
                <c:pt idx="416">
                  <c:v>2.3540489642185001E-2</c:v>
                </c:pt>
                <c:pt idx="417">
                  <c:v>0</c:v>
                </c:pt>
                <c:pt idx="418">
                  <c:v>2.3534949399859E-2</c:v>
                </c:pt>
                <c:pt idx="419">
                  <c:v>0</c:v>
                </c:pt>
                <c:pt idx="420">
                  <c:v>0.16470588235294001</c:v>
                </c:pt>
                <c:pt idx="421">
                  <c:v>0</c:v>
                </c:pt>
                <c:pt idx="422">
                  <c:v>2.3490721165140001E-2</c:v>
                </c:pt>
                <c:pt idx="423">
                  <c:v>0</c:v>
                </c:pt>
                <c:pt idx="424">
                  <c:v>0</c:v>
                </c:pt>
                <c:pt idx="425">
                  <c:v>2.3485204321278E-2</c:v>
                </c:pt>
                <c:pt idx="426">
                  <c:v>2.3479690068090999E-2</c:v>
                </c:pt>
                <c:pt idx="427">
                  <c:v>0</c:v>
                </c:pt>
                <c:pt idx="428">
                  <c:v>2.3474178403755999E-2</c:v>
                </c:pt>
                <c:pt idx="429">
                  <c:v>4.6937338652898002E-2</c:v>
                </c:pt>
                <c:pt idx="430">
                  <c:v>7.0372976776918006E-2</c:v>
                </c:pt>
                <c:pt idx="431">
                  <c:v>0</c:v>
                </c:pt>
                <c:pt idx="432">
                  <c:v>4.6882325363338001E-2</c:v>
                </c:pt>
                <c:pt idx="433">
                  <c:v>9.3720712277413007E-2</c:v>
                </c:pt>
                <c:pt idx="434">
                  <c:v>7.0224719101124003E-2</c:v>
                </c:pt>
                <c:pt idx="435">
                  <c:v>2.3391812865496998E-2</c:v>
                </c:pt>
                <c:pt idx="436">
                  <c:v>0</c:v>
                </c:pt>
                <c:pt idx="437">
                  <c:v>0.11693171188026</c:v>
                </c:pt>
                <c:pt idx="438">
                  <c:v>-2.3359028264424E-2</c:v>
                </c:pt>
                <c:pt idx="439">
                  <c:v>2.3364485981308001E-2</c:v>
                </c:pt>
                <c:pt idx="440">
                  <c:v>0.39710348049520999</c:v>
                </c:pt>
                <c:pt idx="441">
                  <c:v>0.13959981386691001</c:v>
                </c:pt>
                <c:pt idx="442">
                  <c:v>0</c:v>
                </c:pt>
                <c:pt idx="443">
                  <c:v>6.9702602230482996E-2</c:v>
                </c:pt>
                <c:pt idx="444">
                  <c:v>6.9654051543997994E-2</c:v>
                </c:pt>
                <c:pt idx="445">
                  <c:v>2.3201856148492E-2</c:v>
                </c:pt>
                <c:pt idx="446">
                  <c:v>6.9589422407794005E-2</c:v>
                </c:pt>
                <c:pt idx="447">
                  <c:v>0.25498377375984999</c:v>
                </c:pt>
                <c:pt idx="448">
                  <c:v>0</c:v>
                </c:pt>
                <c:pt idx="449">
                  <c:v>0.16184971098265999</c:v>
                </c:pt>
                <c:pt idx="450">
                  <c:v>6.9252077562327E-2</c:v>
                </c:pt>
                <c:pt idx="451">
                  <c:v>6.9204152249134995E-2</c:v>
                </c:pt>
                <c:pt idx="452">
                  <c:v>2.3052097740893999E-2</c:v>
                </c:pt>
                <c:pt idx="453">
                  <c:v>2.3046784973496E-2</c:v>
                </c:pt>
                <c:pt idx="454">
                  <c:v>0.16129032258064999</c:v>
                </c:pt>
                <c:pt idx="455">
                  <c:v>4.6008741660916001E-2</c:v>
                </c:pt>
                <c:pt idx="456">
                  <c:v>6.8981375028742006E-2</c:v>
                </c:pt>
                <c:pt idx="457">
                  <c:v>-2.2977941176470999E-2</c:v>
                </c:pt>
                <c:pt idx="458">
                  <c:v>4.5966444495517997E-2</c:v>
                </c:pt>
                <c:pt idx="459">
                  <c:v>6.8917987594762004E-2</c:v>
                </c:pt>
                <c:pt idx="460">
                  <c:v>6.8870523415978005E-2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4.5882083046570002E-2</c:v>
                </c:pt>
                <c:pt idx="466">
                  <c:v>0</c:v>
                </c:pt>
                <c:pt idx="467">
                  <c:v>0</c:v>
                </c:pt>
                <c:pt idx="468">
                  <c:v>-4.5861041045632003E-2</c:v>
                </c:pt>
                <c:pt idx="469">
                  <c:v>4.5882083046570002E-2</c:v>
                </c:pt>
                <c:pt idx="470">
                  <c:v>4.5861041045632003E-2</c:v>
                </c:pt>
                <c:pt idx="471">
                  <c:v>-2.2920009168004001E-2</c:v>
                </c:pt>
                <c:pt idx="472">
                  <c:v>-2.2925263640532E-2</c:v>
                </c:pt>
                <c:pt idx="473">
                  <c:v>0</c:v>
                </c:pt>
                <c:pt idx="474">
                  <c:v>0</c:v>
                </c:pt>
                <c:pt idx="475">
                  <c:v>6.8791561568447998E-2</c:v>
                </c:pt>
                <c:pt idx="476">
                  <c:v>-6.8744271310723998E-2</c:v>
                </c:pt>
                <c:pt idx="477">
                  <c:v>0</c:v>
                </c:pt>
                <c:pt idx="478">
                  <c:v>6.8791561568447998E-2</c:v>
                </c:pt>
                <c:pt idx="479">
                  <c:v>6.8744271310723998E-2</c:v>
                </c:pt>
                <c:pt idx="480">
                  <c:v>-4.5798030684681003E-2</c:v>
                </c:pt>
                <c:pt idx="481">
                  <c:v>0</c:v>
                </c:pt>
                <c:pt idx="482">
                  <c:v>0</c:v>
                </c:pt>
                <c:pt idx="483">
                  <c:v>9.1638029782360006E-2</c:v>
                </c:pt>
                <c:pt idx="484">
                  <c:v>0</c:v>
                </c:pt>
                <c:pt idx="485">
                  <c:v>-2.2888532845044999E-2</c:v>
                </c:pt>
                <c:pt idx="486">
                  <c:v>2.2893772893773E-2</c:v>
                </c:pt>
                <c:pt idx="487">
                  <c:v>-2.2888532845044999E-2</c:v>
                </c:pt>
                <c:pt idx="488">
                  <c:v>4.5787545787546E-2</c:v>
                </c:pt>
                <c:pt idx="489">
                  <c:v>2.2883295194508001E-2</c:v>
                </c:pt>
                <c:pt idx="490">
                  <c:v>9.1512239762068001E-2</c:v>
                </c:pt>
                <c:pt idx="491">
                  <c:v>-2.2857142857142999E-2</c:v>
                </c:pt>
                <c:pt idx="492">
                  <c:v>-2.2862368541381E-2</c:v>
                </c:pt>
                <c:pt idx="493">
                  <c:v>0.13720557969357</c:v>
                </c:pt>
                <c:pt idx="494">
                  <c:v>0</c:v>
                </c:pt>
                <c:pt idx="495">
                  <c:v>-2.2836263987211999E-2</c:v>
                </c:pt>
                <c:pt idx="496">
                  <c:v>0</c:v>
                </c:pt>
                <c:pt idx="497">
                  <c:v>4.5682960255825002E-2</c:v>
                </c:pt>
                <c:pt idx="498">
                  <c:v>9.1324200913242004E-2</c:v>
                </c:pt>
                <c:pt idx="499">
                  <c:v>0.13686131386861</c:v>
                </c:pt>
                <c:pt idx="500">
                  <c:v>0.18223234624146001</c:v>
                </c:pt>
                <c:pt idx="501">
                  <c:v>0.15916325602546999</c:v>
                </c:pt>
                <c:pt idx="502">
                  <c:v>9.0805902383655004E-2</c:v>
                </c:pt>
                <c:pt idx="503">
                  <c:v>0</c:v>
                </c:pt>
                <c:pt idx="504">
                  <c:v>2.2680880018145E-2</c:v>
                </c:pt>
                <c:pt idx="505">
                  <c:v>0.13605442176870999</c:v>
                </c:pt>
                <c:pt idx="506">
                  <c:v>0.15851449275362001</c:v>
                </c:pt>
                <c:pt idx="507">
                  <c:v>0.20348179968346999</c:v>
                </c:pt>
                <c:pt idx="508">
                  <c:v>-2.2563176895306999E-2</c:v>
                </c:pt>
                <c:pt idx="509">
                  <c:v>2.2568269013767E-2</c:v>
                </c:pt>
                <c:pt idx="510">
                  <c:v>-2.2563176895306999E-2</c:v>
                </c:pt>
                <c:pt idx="511">
                  <c:v>9.0273076055067E-2</c:v>
                </c:pt>
                <c:pt idx="512">
                  <c:v>2.2547914317926E-2</c:v>
                </c:pt>
                <c:pt idx="513">
                  <c:v>0.15779981965734999</c:v>
                </c:pt>
                <c:pt idx="514">
                  <c:v>0.22507314877335</c:v>
                </c:pt>
                <c:pt idx="515">
                  <c:v>0</c:v>
                </c:pt>
                <c:pt idx="516">
                  <c:v>8.9827082865484006E-2</c:v>
                </c:pt>
                <c:pt idx="517">
                  <c:v>0.24680278214045001</c:v>
                </c:pt>
                <c:pt idx="518">
                  <c:v>0.13428827215756001</c:v>
                </c:pt>
                <c:pt idx="519">
                  <c:v>0.62583817612874004</c:v>
                </c:pt>
                <c:pt idx="520">
                  <c:v>0.77743225233229996</c:v>
                </c:pt>
                <c:pt idx="521">
                  <c:v>0.37469693630152001</c:v>
                </c:pt>
                <c:pt idx="522">
                  <c:v>0.41721563460694</c:v>
                </c:pt>
                <c:pt idx="523">
                  <c:v>1.2245790509512</c:v>
                </c:pt>
                <c:pt idx="524">
                  <c:v>0.56167638798876995</c:v>
                </c:pt>
                <c:pt idx="525">
                  <c:v>0.25778732545650002</c:v>
                </c:pt>
                <c:pt idx="526">
                  <c:v>0.47139490036426002</c:v>
                </c:pt>
                <c:pt idx="527">
                  <c:v>2.1539773939005999</c:v>
                </c:pt>
                <c:pt idx="528">
                  <c:v>1.8789144050104001</c:v>
                </c:pt>
                <c:pt idx="529">
                  <c:v>0.53278688524590001</c:v>
                </c:pt>
                <c:pt idx="530">
                  <c:v>0.16306563391765</c:v>
                </c:pt>
                <c:pt idx="531">
                  <c:v>1.1803011803012</c:v>
                </c:pt>
                <c:pt idx="532">
                  <c:v>1.8704746580853</c:v>
                </c:pt>
                <c:pt idx="533">
                  <c:v>1.2043435340573001</c:v>
                </c:pt>
                <c:pt idx="534">
                  <c:v>0.97541943035504997</c:v>
                </c:pt>
                <c:pt idx="535">
                  <c:v>0.57959814528594</c:v>
                </c:pt>
                <c:pt idx="536">
                  <c:v>0.13446023818670999</c:v>
                </c:pt>
                <c:pt idx="537">
                  <c:v>1.9182812200269E-2</c:v>
                </c:pt>
                <c:pt idx="538">
                  <c:v>7.6716532412735003E-2</c:v>
                </c:pt>
                <c:pt idx="539">
                  <c:v>1.9164430816404999E-2</c:v>
                </c:pt>
                <c:pt idx="540">
                  <c:v>3.8321517532094E-2</c:v>
                </c:pt>
                <c:pt idx="541">
                  <c:v>3.8306837770542002E-2</c:v>
                </c:pt>
                <c:pt idx="542">
                  <c:v>1.9146084625694001E-2</c:v>
                </c:pt>
                <c:pt idx="543">
                  <c:v>-1.9142419601838E-2</c:v>
                </c:pt>
                <c:pt idx="544">
                  <c:v>3.8292169251388002E-2</c:v>
                </c:pt>
                <c:pt idx="545">
                  <c:v>3.8277511961722001E-2</c:v>
                </c:pt>
                <c:pt idx="546">
                  <c:v>-1.9131432944328002E-2</c:v>
                </c:pt>
                <c:pt idx="547">
                  <c:v>1.9135093761959002E-2</c:v>
                </c:pt>
                <c:pt idx="548">
                  <c:v>-1.9131432944328002E-2</c:v>
                </c:pt>
                <c:pt idx="549">
                  <c:v>-3.8270187523919003E-2</c:v>
                </c:pt>
                <c:pt idx="550">
                  <c:v>0</c:v>
                </c:pt>
                <c:pt idx="551">
                  <c:v>-3.8284839203675002E-2</c:v>
                </c:pt>
                <c:pt idx="552">
                  <c:v>1.9149751053235999E-2</c:v>
                </c:pt>
                <c:pt idx="553">
                  <c:v>1.9146084625694001E-2</c:v>
                </c:pt>
                <c:pt idx="554">
                  <c:v>0</c:v>
                </c:pt>
                <c:pt idx="555">
                  <c:v>0.15313935681470001</c:v>
                </c:pt>
                <c:pt idx="556">
                  <c:v>5.7339449541283997E-2</c:v>
                </c:pt>
                <c:pt idx="557">
                  <c:v>1.9102196752627001E-2</c:v>
                </c:pt>
                <c:pt idx="558">
                  <c:v>0</c:v>
                </c:pt>
                <c:pt idx="559">
                  <c:v>0.13368983957218999</c:v>
                </c:pt>
                <c:pt idx="560">
                  <c:v>0.59126454320045996</c:v>
                </c:pt>
                <c:pt idx="561">
                  <c:v>3.7921880925293999E-2</c:v>
                </c:pt>
                <c:pt idx="562">
                  <c:v>1.8953752843062999E-2</c:v>
                </c:pt>
                <c:pt idx="563">
                  <c:v>7.5800644305477005E-2</c:v>
                </c:pt>
                <c:pt idx="564">
                  <c:v>3.7871615224388998E-2</c:v>
                </c:pt>
                <c:pt idx="565">
                  <c:v>0</c:v>
                </c:pt>
                <c:pt idx="566">
                  <c:v>0.41643005867878002</c:v>
                </c:pt>
                <c:pt idx="567">
                  <c:v>-1.885014137606E-2</c:v>
                </c:pt>
                <c:pt idx="568">
                  <c:v>1.8853695324283999E-2</c:v>
                </c:pt>
                <c:pt idx="569">
                  <c:v>3.7700282752120999E-2</c:v>
                </c:pt>
                <c:pt idx="570">
                  <c:v>1.8843037497645002E-2</c:v>
                </c:pt>
                <c:pt idx="571">
                  <c:v>0</c:v>
                </c:pt>
                <c:pt idx="572">
                  <c:v>-3.7678975131876E-2</c:v>
                </c:pt>
                <c:pt idx="573">
                  <c:v>-1.8846588767433E-2</c:v>
                </c:pt>
                <c:pt idx="574">
                  <c:v>1.885014137606E-2</c:v>
                </c:pt>
                <c:pt idx="575">
                  <c:v>0</c:v>
                </c:pt>
                <c:pt idx="576">
                  <c:v>0</c:v>
                </c:pt>
                <c:pt idx="577">
                  <c:v>1.8846588767433E-2</c:v>
                </c:pt>
                <c:pt idx="578">
                  <c:v>0</c:v>
                </c:pt>
                <c:pt idx="579">
                  <c:v>9.4215187488222996E-2</c:v>
                </c:pt>
                <c:pt idx="580">
                  <c:v>7.5301204819277004E-2</c:v>
                </c:pt>
                <c:pt idx="581">
                  <c:v>0.13167795334838001</c:v>
                </c:pt>
                <c:pt idx="582">
                  <c:v>3.7572797294759E-2</c:v>
                </c:pt>
                <c:pt idx="583">
                  <c:v>-1.8779342723005001E-2</c:v>
                </c:pt>
                <c:pt idx="584">
                  <c:v>3.7565740045079003E-2</c:v>
                </c:pt>
                <c:pt idx="585">
                  <c:v>-1.8775816748029001E-2</c:v>
                </c:pt>
                <c:pt idx="586">
                  <c:v>0.18779342723004999</c:v>
                </c:pt>
                <c:pt idx="587">
                  <c:v>0.26241799437676</c:v>
                </c:pt>
                <c:pt idx="588">
                  <c:v>1.869508319312E-2</c:v>
                </c:pt>
                <c:pt idx="589">
                  <c:v>9.3457943925234002E-2</c:v>
                </c:pt>
                <c:pt idx="590">
                  <c:v>1.8674136321194999E-2</c:v>
                </c:pt>
                <c:pt idx="591">
                  <c:v>0</c:v>
                </c:pt>
                <c:pt idx="592">
                  <c:v>-3.7341299477221999E-2</c:v>
                </c:pt>
                <c:pt idx="593">
                  <c:v>0.11206574523721</c:v>
                </c:pt>
                <c:pt idx="594">
                  <c:v>1.8656716417909999E-2</c:v>
                </c:pt>
                <c:pt idx="595">
                  <c:v>0</c:v>
                </c:pt>
                <c:pt idx="596">
                  <c:v>-1.8653236336503998E-2</c:v>
                </c:pt>
                <c:pt idx="597">
                  <c:v>1.8656716417909999E-2</c:v>
                </c:pt>
                <c:pt idx="598">
                  <c:v>0</c:v>
                </c:pt>
                <c:pt idx="599">
                  <c:v>-1.8653236336503998E-2</c:v>
                </c:pt>
                <c:pt idx="600">
                  <c:v>5.5970149253730998E-2</c:v>
                </c:pt>
                <c:pt idx="601">
                  <c:v>5.593884020138E-2</c:v>
                </c:pt>
                <c:pt idx="602">
                  <c:v>5.5907566157287002E-2</c:v>
                </c:pt>
                <c:pt idx="603">
                  <c:v>0</c:v>
                </c:pt>
                <c:pt idx="604">
                  <c:v>0.14900353883404999</c:v>
                </c:pt>
                <c:pt idx="605">
                  <c:v>0.22317277292170001</c:v>
                </c:pt>
                <c:pt idx="606">
                  <c:v>1.8556318426423999E-2</c:v>
                </c:pt>
                <c:pt idx="607">
                  <c:v>5.5658627087199E-2</c:v>
                </c:pt>
                <c:pt idx="608">
                  <c:v>0.20396810680512001</c:v>
                </c:pt>
                <c:pt idx="609">
                  <c:v>0.61065877128053003</c:v>
                </c:pt>
                <c:pt idx="610">
                  <c:v>0.79087732205259997</c:v>
                </c:pt>
                <c:pt idx="611">
                  <c:v>0.72992700729926996</c:v>
                </c:pt>
                <c:pt idx="612">
                  <c:v>0.56159420289855</c:v>
                </c:pt>
                <c:pt idx="613">
                  <c:v>0.57647270762025005</c:v>
                </c:pt>
                <c:pt idx="614">
                  <c:v>0.53734551316497003</c:v>
                </c:pt>
                <c:pt idx="615">
                  <c:v>0.49884197398895003</c:v>
                </c:pt>
                <c:pt idx="616">
                  <c:v>0.33681971281688</c:v>
                </c:pt>
                <c:pt idx="617">
                  <c:v>0.38869257950530001</c:v>
                </c:pt>
                <c:pt idx="618">
                  <c:v>0.12319605772615</c:v>
                </c:pt>
                <c:pt idx="619">
                  <c:v>0.22851116189137</c:v>
                </c:pt>
                <c:pt idx="620">
                  <c:v>0.10522623640827999</c:v>
                </c:pt>
                <c:pt idx="621">
                  <c:v>7.0077084793273001E-2</c:v>
                </c:pt>
                <c:pt idx="622">
                  <c:v>0.21008403361344999</c:v>
                </c:pt>
                <c:pt idx="623">
                  <c:v>8.7351502445842E-2</c:v>
                </c:pt>
                <c:pt idx="624">
                  <c:v>5.2365159713737001E-2</c:v>
                </c:pt>
                <c:pt idx="625">
                  <c:v>0.13956734124215001</c:v>
                </c:pt>
                <c:pt idx="626">
                  <c:v>6.9686411149826002E-2</c:v>
                </c:pt>
                <c:pt idx="627">
                  <c:v>5.2228412256267003E-2</c:v>
                </c:pt>
                <c:pt idx="628">
                  <c:v>0</c:v>
                </c:pt>
                <c:pt idx="629">
                  <c:v>3.4800765616843997E-2</c:v>
                </c:pt>
                <c:pt idx="630">
                  <c:v>3.4788658897200002E-2</c:v>
                </c:pt>
                <c:pt idx="631">
                  <c:v>-1.7388280299078001E-2</c:v>
                </c:pt>
                <c:pt idx="632">
                  <c:v>0</c:v>
                </c:pt>
                <c:pt idx="633">
                  <c:v>1.7391304347826E-2</c:v>
                </c:pt>
                <c:pt idx="634">
                  <c:v>3.4776560598157001E-2</c:v>
                </c:pt>
                <c:pt idx="635">
                  <c:v>0</c:v>
                </c:pt>
                <c:pt idx="636">
                  <c:v>-1.7382235355466999E-2</c:v>
                </c:pt>
                <c:pt idx="637">
                  <c:v>-3.4770514603616E-2</c:v>
                </c:pt>
                <c:pt idx="638">
                  <c:v>5.2173913043478001E-2</c:v>
                </c:pt>
                <c:pt idx="639">
                  <c:v>0</c:v>
                </c:pt>
                <c:pt idx="640">
                  <c:v>1.7382235355466999E-2</c:v>
                </c:pt>
                <c:pt idx="641">
                  <c:v>0</c:v>
                </c:pt>
                <c:pt idx="642">
                  <c:v>1.7379214459506E-2</c:v>
                </c:pt>
                <c:pt idx="643">
                  <c:v>-1.7376194613380001E-2</c:v>
                </c:pt>
                <c:pt idx="644">
                  <c:v>-1.7379214459506E-2</c:v>
                </c:pt>
                <c:pt idx="645">
                  <c:v>0</c:v>
                </c:pt>
                <c:pt idx="646">
                  <c:v>-1.7382235355466999E-2</c:v>
                </c:pt>
                <c:pt idx="647">
                  <c:v>0</c:v>
                </c:pt>
                <c:pt idx="648">
                  <c:v>0</c:v>
                </c:pt>
                <c:pt idx="649">
                  <c:v>-1.7385257301808E-2</c:v>
                </c:pt>
                <c:pt idx="650">
                  <c:v>0</c:v>
                </c:pt>
                <c:pt idx="651">
                  <c:v>1.7388280299078001E-2</c:v>
                </c:pt>
                <c:pt idx="652">
                  <c:v>-1.7385257301808E-2</c:v>
                </c:pt>
                <c:pt idx="653">
                  <c:v>0</c:v>
                </c:pt>
                <c:pt idx="654">
                  <c:v>3.4776560598157001E-2</c:v>
                </c:pt>
                <c:pt idx="655">
                  <c:v>1.7382235355466999E-2</c:v>
                </c:pt>
                <c:pt idx="656">
                  <c:v>-1.7379214459506E-2</c:v>
                </c:pt>
                <c:pt idx="657">
                  <c:v>-1.7382235355466999E-2</c:v>
                </c:pt>
                <c:pt idx="658">
                  <c:v>-1.7385257301808E-2</c:v>
                </c:pt>
                <c:pt idx="659">
                  <c:v>0</c:v>
                </c:pt>
                <c:pt idx="660">
                  <c:v>3.4776560598157001E-2</c:v>
                </c:pt>
                <c:pt idx="661">
                  <c:v>0</c:v>
                </c:pt>
                <c:pt idx="662">
                  <c:v>-1.7382235355466999E-2</c:v>
                </c:pt>
                <c:pt idx="663">
                  <c:v>0</c:v>
                </c:pt>
                <c:pt idx="664">
                  <c:v>3.4770514603616E-2</c:v>
                </c:pt>
                <c:pt idx="665">
                  <c:v>3.4758428919012999E-2</c:v>
                </c:pt>
                <c:pt idx="666">
                  <c:v>-1.7373175816539001E-2</c:v>
                </c:pt>
                <c:pt idx="667">
                  <c:v>0</c:v>
                </c:pt>
                <c:pt idx="668">
                  <c:v>0</c:v>
                </c:pt>
                <c:pt idx="669">
                  <c:v>-1.7376194613380001E-2</c:v>
                </c:pt>
                <c:pt idx="670">
                  <c:v>0</c:v>
                </c:pt>
                <c:pt idx="671">
                  <c:v>1.7379214459506E-2</c:v>
                </c:pt>
                <c:pt idx="672">
                  <c:v>1.7376194613380001E-2</c:v>
                </c:pt>
                <c:pt idx="673">
                  <c:v>1.7373175816539001E-2</c:v>
                </c:pt>
                <c:pt idx="674">
                  <c:v>3.4740316136877003E-2</c:v>
                </c:pt>
                <c:pt idx="675">
                  <c:v>0.74665740579962003</c:v>
                </c:pt>
                <c:pt idx="676">
                  <c:v>0.46535677352637</c:v>
                </c:pt>
                <c:pt idx="677">
                  <c:v>0.22302281694973</c:v>
                </c:pt>
                <c:pt idx="678">
                  <c:v>1.7117425539199E-2</c:v>
                </c:pt>
                <c:pt idx="679">
                  <c:v>8.5572479890466999E-2</c:v>
                </c:pt>
                <c:pt idx="680">
                  <c:v>3.4199726402188997E-2</c:v>
                </c:pt>
                <c:pt idx="681">
                  <c:v>6.7692307692308002</c:v>
                </c:pt>
                <c:pt idx="682">
                  <c:v>6.4681396093499997</c:v>
                </c:pt>
                <c:pt idx="683">
                  <c:v>1.7293233082707</c:v>
                </c:pt>
                <c:pt idx="684">
                  <c:v>0.20694752402069</c:v>
                </c:pt>
                <c:pt idx="685">
                  <c:v>0.14751438265231001</c:v>
                </c:pt>
                <c:pt idx="686">
                  <c:v>8.8378258948298996E-2</c:v>
                </c:pt>
                <c:pt idx="687">
                  <c:v>4.4150110375275997E-2</c:v>
                </c:pt>
                <c:pt idx="688">
                  <c:v>2.9420417769932001E-2</c:v>
                </c:pt>
                <c:pt idx="689">
                  <c:v>1.4705882352940999E-2</c:v>
                </c:pt>
                <c:pt idx="690">
                  <c:v>-2.9407440082340999E-2</c:v>
                </c:pt>
                <c:pt idx="691">
                  <c:v>-1.4708045300779999E-2</c:v>
                </c:pt>
                <c:pt idx="692">
                  <c:v>4.4130626654899002E-2</c:v>
                </c:pt>
                <c:pt idx="693">
                  <c:v>1.470372004117E-2</c:v>
                </c:pt>
                <c:pt idx="694">
                  <c:v>1.4701558365187E-2</c:v>
                </c:pt>
                <c:pt idx="695">
                  <c:v>0</c:v>
                </c:pt>
                <c:pt idx="696">
                  <c:v>-1.469939732471E-2</c:v>
                </c:pt>
                <c:pt idx="697">
                  <c:v>5.8806233460747002E-2</c:v>
                </c:pt>
                <c:pt idx="698">
                  <c:v>2.9385836027035001E-2</c:v>
                </c:pt>
                <c:pt idx="699">
                  <c:v>0.32314923619271002</c:v>
                </c:pt>
                <c:pt idx="700">
                  <c:v>0.10248901903367</c:v>
                </c:pt>
                <c:pt idx="701">
                  <c:v>0.23402076934328001</c:v>
                </c:pt>
                <c:pt idx="702">
                  <c:v>0.16051364365970999</c:v>
                </c:pt>
                <c:pt idx="703">
                  <c:v>7.2843822843823E-2</c:v>
                </c:pt>
                <c:pt idx="704">
                  <c:v>0.10190711894017</c:v>
                </c:pt>
                <c:pt idx="705">
                  <c:v>5.8173356602676002E-2</c:v>
                </c:pt>
                <c:pt idx="706">
                  <c:v>2.906976744186E-2</c:v>
                </c:pt>
                <c:pt idx="707">
                  <c:v>7.2653298459749993E-2</c:v>
                </c:pt>
                <c:pt idx="708">
                  <c:v>5.8080441411355002E-2</c:v>
                </c:pt>
                <c:pt idx="709">
                  <c:v>7.2558409519662997E-2</c:v>
                </c:pt>
                <c:pt idx="710">
                  <c:v>2.9002320185615001E-2</c:v>
                </c:pt>
                <c:pt idx="711">
                  <c:v>-1.4496955639316E-2</c:v>
                </c:pt>
                <c:pt idx="712">
                  <c:v>5.7996230245034003E-2</c:v>
                </c:pt>
                <c:pt idx="713">
                  <c:v>0</c:v>
                </c:pt>
                <c:pt idx="714">
                  <c:v>1.4490653528474E-2</c:v>
                </c:pt>
                <c:pt idx="715">
                  <c:v>7.2442770211533003E-2</c:v>
                </c:pt>
                <c:pt idx="716">
                  <c:v>1.4478065730418E-2</c:v>
                </c:pt>
                <c:pt idx="717">
                  <c:v>1.4475969889983E-2</c:v>
                </c:pt>
                <c:pt idx="718">
                  <c:v>-4.3421623968736001E-2</c:v>
                </c:pt>
                <c:pt idx="719">
                  <c:v>-1.4480162177815999E-2</c:v>
                </c:pt>
                <c:pt idx="720">
                  <c:v>1.448225923244E-2</c:v>
                </c:pt>
                <c:pt idx="721">
                  <c:v>2.8960324355633001E-2</c:v>
                </c:pt>
                <c:pt idx="722">
                  <c:v>0</c:v>
                </c:pt>
                <c:pt idx="723">
                  <c:v>7.2379849449913006E-2</c:v>
                </c:pt>
                <c:pt idx="724">
                  <c:v>4.3396499349053E-2</c:v>
                </c:pt>
                <c:pt idx="725">
                  <c:v>-1.4459224985540999E-2</c:v>
                </c:pt>
                <c:pt idx="726">
                  <c:v>-1.4461315979754001E-2</c:v>
                </c:pt>
                <c:pt idx="727">
                  <c:v>-2.8926815157651001E-2</c:v>
                </c:pt>
                <c:pt idx="728">
                  <c:v>0.11574074074074001</c:v>
                </c:pt>
                <c:pt idx="729">
                  <c:v>0.11560693641618</c:v>
                </c:pt>
                <c:pt idx="730">
                  <c:v>0</c:v>
                </c:pt>
                <c:pt idx="731">
                  <c:v>0.10103926096998</c:v>
                </c:pt>
                <c:pt idx="732">
                  <c:v>4.3258832011535998E-2</c:v>
                </c:pt>
                <c:pt idx="733">
                  <c:v>2.8826751225137E-2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A47A-41CB-988F-79747FFF756A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Sheet1!$AL$2:$AL$735</c:f>
              <c:numCache>
                <c:formatCode>General</c:formatCode>
                <c:ptCount val="734"/>
                <c:pt idx="371">
                  <c:v>2.7368421052632002</c:v>
                </c:pt>
                <c:pt idx="372">
                  <c:v>0.81967213114754001</c:v>
                </c:pt>
                <c:pt idx="373">
                  <c:v>0.30487804878049002</c:v>
                </c:pt>
                <c:pt idx="374">
                  <c:v>0.70921985815602995</c:v>
                </c:pt>
                <c:pt idx="375">
                  <c:v>1.1066398390342</c:v>
                </c:pt>
                <c:pt idx="376">
                  <c:v>1.4925373134327999</c:v>
                </c:pt>
                <c:pt idx="377">
                  <c:v>2.2549019607842999</c:v>
                </c:pt>
                <c:pt idx="378">
                  <c:v>0.86289549376798003</c:v>
                </c:pt>
                <c:pt idx="379">
                  <c:v>7.6045627376425999</c:v>
                </c:pt>
                <c:pt idx="380">
                  <c:v>28.003533568904999</c:v>
                </c:pt>
                <c:pt idx="381">
                  <c:v>16.011042097998999</c:v>
                </c:pt>
                <c:pt idx="382">
                  <c:v>12.254610350982</c:v>
                </c:pt>
                <c:pt idx="383">
                  <c:v>8.0021197668256008</c:v>
                </c:pt>
                <c:pt idx="384">
                  <c:v>5.0049067713445003</c:v>
                </c:pt>
                <c:pt idx="385">
                  <c:v>0.32710280373832001</c:v>
                </c:pt>
                <c:pt idx="386">
                  <c:v>9.3153237074988002E-2</c:v>
                </c:pt>
                <c:pt idx="387">
                  <c:v>9.3066542577943001E-2</c:v>
                </c:pt>
                <c:pt idx="388">
                  <c:v>4.6490004649000001E-2</c:v>
                </c:pt>
                <c:pt idx="389">
                  <c:v>0.13940520446096999</c:v>
                </c:pt>
                <c:pt idx="390">
                  <c:v>4.6403712296984E-2</c:v>
                </c:pt>
                <c:pt idx="391">
                  <c:v>0.13914656771799999</c:v>
                </c:pt>
                <c:pt idx="392">
                  <c:v>0</c:v>
                </c:pt>
                <c:pt idx="393">
                  <c:v>0.23158869847151001</c:v>
                </c:pt>
                <c:pt idx="394">
                  <c:v>0.32347504621071999</c:v>
                </c:pt>
                <c:pt idx="395">
                  <c:v>0.13818516812529</c:v>
                </c:pt>
                <c:pt idx="396">
                  <c:v>4.5998160073597E-2</c:v>
                </c:pt>
                <c:pt idx="397">
                  <c:v>0.13793103448276001</c:v>
                </c:pt>
                <c:pt idx="398">
                  <c:v>4.5913682277318998E-2</c:v>
                </c:pt>
                <c:pt idx="399">
                  <c:v>0.27535566773748998</c:v>
                </c:pt>
                <c:pt idx="400">
                  <c:v>0.18306636155605999</c:v>
                </c:pt>
                <c:pt idx="401">
                  <c:v>0.22841480127912001</c:v>
                </c:pt>
                <c:pt idx="402">
                  <c:v>0</c:v>
                </c:pt>
                <c:pt idx="403">
                  <c:v>0.18231540565178</c:v>
                </c:pt>
                <c:pt idx="404">
                  <c:v>0.22747952684257999</c:v>
                </c:pt>
                <c:pt idx="405">
                  <c:v>0.49931911030413001</c:v>
                </c:pt>
                <c:pt idx="406">
                  <c:v>9.0334236675699994E-2</c:v>
                </c:pt>
                <c:pt idx="407">
                  <c:v>0</c:v>
                </c:pt>
                <c:pt idx="408">
                  <c:v>-4.5126353790613999E-2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-4.5146726862301999E-2</c:v>
                </c:pt>
                <c:pt idx="413">
                  <c:v>9.0334236675699994E-2</c:v>
                </c:pt>
                <c:pt idx="414">
                  <c:v>-4.5126353790613999E-2</c:v>
                </c:pt>
                <c:pt idx="415">
                  <c:v>4.5146726862301999E-2</c:v>
                </c:pt>
                <c:pt idx="416">
                  <c:v>0</c:v>
                </c:pt>
                <c:pt idx="417">
                  <c:v>0</c:v>
                </c:pt>
                <c:pt idx="418">
                  <c:v>0.13537906137184</c:v>
                </c:pt>
                <c:pt idx="419">
                  <c:v>4.5065344749887E-2</c:v>
                </c:pt>
                <c:pt idx="420">
                  <c:v>0.18018018018018001</c:v>
                </c:pt>
                <c:pt idx="421">
                  <c:v>0.17985611510791</c:v>
                </c:pt>
                <c:pt idx="422">
                  <c:v>0.22441651705565999</c:v>
                </c:pt>
                <c:pt idx="423">
                  <c:v>0.35826242722793999</c:v>
                </c:pt>
                <c:pt idx="424">
                  <c:v>0.1338688085676</c:v>
                </c:pt>
                <c:pt idx="425">
                  <c:v>4.4563279857397997E-2</c:v>
                </c:pt>
                <c:pt idx="426">
                  <c:v>8.9086859688196005E-2</c:v>
                </c:pt>
                <c:pt idx="427">
                  <c:v>0.2225189141077</c:v>
                </c:pt>
                <c:pt idx="428">
                  <c:v>0.35523978685613</c:v>
                </c:pt>
                <c:pt idx="429">
                  <c:v>8.8495575221239006E-2</c:v>
                </c:pt>
                <c:pt idx="430">
                  <c:v>4.4208664898320003E-2</c:v>
                </c:pt>
                <c:pt idx="431">
                  <c:v>0.13256738842245</c:v>
                </c:pt>
                <c:pt idx="432">
                  <c:v>0</c:v>
                </c:pt>
                <c:pt idx="433">
                  <c:v>0.1323918799647</c:v>
                </c:pt>
                <c:pt idx="434">
                  <c:v>0.13221683561040001</c:v>
                </c:pt>
                <c:pt idx="435">
                  <c:v>4.4014084507042001E-2</c:v>
                </c:pt>
                <c:pt idx="436">
                  <c:v>4.3994720633523998E-2</c:v>
                </c:pt>
                <c:pt idx="437">
                  <c:v>8.7950747581354002E-2</c:v>
                </c:pt>
                <c:pt idx="438">
                  <c:v>0.17574692442882001</c:v>
                </c:pt>
                <c:pt idx="439">
                  <c:v>0</c:v>
                </c:pt>
                <c:pt idx="440">
                  <c:v>8.7719298245614002E-2</c:v>
                </c:pt>
                <c:pt idx="441">
                  <c:v>8.7642418930761995E-2</c:v>
                </c:pt>
                <c:pt idx="442">
                  <c:v>0</c:v>
                </c:pt>
                <c:pt idx="443">
                  <c:v>0.17513134851137999</c:v>
                </c:pt>
                <c:pt idx="444">
                  <c:v>4.3706293706294003E-2</c:v>
                </c:pt>
                <c:pt idx="445">
                  <c:v>8.7374399301005004E-2</c:v>
                </c:pt>
                <c:pt idx="446">
                  <c:v>0.26189436927106002</c:v>
                </c:pt>
                <c:pt idx="447">
                  <c:v>0.13060513713538999</c:v>
                </c:pt>
                <c:pt idx="448">
                  <c:v>0.43478260869565</c:v>
                </c:pt>
                <c:pt idx="449">
                  <c:v>0.17316017316016999</c:v>
                </c:pt>
                <c:pt idx="450">
                  <c:v>0.21607605877269001</c:v>
                </c:pt>
                <c:pt idx="451">
                  <c:v>0.12936610608021001</c:v>
                </c:pt>
                <c:pt idx="452">
                  <c:v>0.21533161068045001</c:v>
                </c:pt>
                <c:pt idx="453">
                  <c:v>0.30081650193381998</c:v>
                </c:pt>
                <c:pt idx="454">
                  <c:v>4.2844901456727001E-2</c:v>
                </c:pt>
                <c:pt idx="455">
                  <c:v>4.2826552462527E-2</c:v>
                </c:pt>
                <c:pt idx="456">
                  <c:v>0</c:v>
                </c:pt>
                <c:pt idx="457">
                  <c:v>8.5616438356164004E-2</c:v>
                </c:pt>
                <c:pt idx="458">
                  <c:v>0.12831479897348</c:v>
                </c:pt>
                <c:pt idx="459">
                  <c:v>0.29901751388296</c:v>
                </c:pt>
                <c:pt idx="460">
                  <c:v>0.12776831345826001</c:v>
                </c:pt>
                <c:pt idx="461">
                  <c:v>0.68056146320715005</c:v>
                </c:pt>
                <c:pt idx="462">
                  <c:v>0.12674271229403999</c:v>
                </c:pt>
                <c:pt idx="463">
                  <c:v>8.4388185654008005E-2</c:v>
                </c:pt>
                <c:pt idx="464">
                  <c:v>4.2158516020236E-2</c:v>
                </c:pt>
                <c:pt idx="465">
                  <c:v>0.12642225031606</c:v>
                </c:pt>
                <c:pt idx="466">
                  <c:v>-4.2087542087542E-2</c:v>
                </c:pt>
                <c:pt idx="467">
                  <c:v>-4.2105263157895E-2</c:v>
                </c:pt>
                <c:pt idx="468">
                  <c:v>0.46335299073294001</c:v>
                </c:pt>
                <c:pt idx="469">
                  <c:v>0.12578616352201</c:v>
                </c:pt>
                <c:pt idx="470">
                  <c:v>-4.1876046901172997E-2</c:v>
                </c:pt>
                <c:pt idx="471">
                  <c:v>8.3787180561374006E-2</c:v>
                </c:pt>
                <c:pt idx="472">
                  <c:v>4.1858518208455001E-2</c:v>
                </c:pt>
                <c:pt idx="473">
                  <c:v>-4.18410041841E-2</c:v>
                </c:pt>
                <c:pt idx="474">
                  <c:v>4.1858518208455001E-2</c:v>
                </c:pt>
                <c:pt idx="475">
                  <c:v>0.1255230125523</c:v>
                </c:pt>
                <c:pt idx="476">
                  <c:v>0</c:v>
                </c:pt>
                <c:pt idx="477">
                  <c:v>0.25073129962390001</c:v>
                </c:pt>
                <c:pt idx="478">
                  <c:v>4.1684035014588998E-2</c:v>
                </c:pt>
                <c:pt idx="479">
                  <c:v>4.1666666666666997E-2</c:v>
                </c:pt>
                <c:pt idx="480">
                  <c:v>8.3298625572678003E-2</c:v>
                </c:pt>
                <c:pt idx="481">
                  <c:v>0.16645859342489</c:v>
                </c:pt>
                <c:pt idx="482">
                  <c:v>4.1545492314083998E-2</c:v>
                </c:pt>
                <c:pt idx="483">
                  <c:v>8.3056478405316006E-2</c:v>
                </c:pt>
                <c:pt idx="484">
                  <c:v>8.2987551867219997E-2</c:v>
                </c:pt>
                <c:pt idx="485">
                  <c:v>4.1459369817579E-2</c:v>
                </c:pt>
                <c:pt idx="486">
                  <c:v>4.1442188147533997E-2</c:v>
                </c:pt>
                <c:pt idx="487">
                  <c:v>0.12427506213753001</c:v>
                </c:pt>
                <c:pt idx="488">
                  <c:v>0.16549441456351</c:v>
                </c:pt>
                <c:pt idx="489">
                  <c:v>8.2610491532425001E-2</c:v>
                </c:pt>
                <c:pt idx="490">
                  <c:v>0.1650846058605</c:v>
                </c:pt>
                <c:pt idx="491">
                  <c:v>-4.1203131437989003E-2</c:v>
                </c:pt>
                <c:pt idx="492">
                  <c:v>8.2440230832645997E-2</c:v>
                </c:pt>
                <c:pt idx="493">
                  <c:v>-4.1186161449752998E-2</c:v>
                </c:pt>
                <c:pt idx="494">
                  <c:v>-4.1203131437989003E-2</c:v>
                </c:pt>
                <c:pt idx="495">
                  <c:v>0.24732069249794</c:v>
                </c:pt>
                <c:pt idx="496">
                  <c:v>0</c:v>
                </c:pt>
                <c:pt idx="497">
                  <c:v>4.1118421052631998E-2</c:v>
                </c:pt>
                <c:pt idx="498">
                  <c:v>8.2203041512536004E-2</c:v>
                </c:pt>
                <c:pt idx="499">
                  <c:v>-8.2135523613962994E-2</c:v>
                </c:pt>
                <c:pt idx="500">
                  <c:v>8.2203041512536004E-2</c:v>
                </c:pt>
                <c:pt idx="501">
                  <c:v>0.12320328542094</c:v>
                </c:pt>
                <c:pt idx="502">
                  <c:v>4.1017227235438998E-2</c:v>
                </c:pt>
                <c:pt idx="503">
                  <c:v>0</c:v>
                </c:pt>
                <c:pt idx="504">
                  <c:v>-4.1000410004099999E-2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8.2034454470877996E-2</c:v>
                </c:pt>
                <c:pt idx="511">
                  <c:v>0.16393442622950999</c:v>
                </c:pt>
                <c:pt idx="512">
                  <c:v>8.1833060556464998E-2</c:v>
                </c:pt>
                <c:pt idx="513">
                  <c:v>0.12264922322159</c:v>
                </c:pt>
                <c:pt idx="514">
                  <c:v>-4.0832993058390998E-2</c:v>
                </c:pt>
                <c:pt idx="515">
                  <c:v>0.24509803921569001</c:v>
                </c:pt>
                <c:pt idx="516">
                  <c:v>0</c:v>
                </c:pt>
                <c:pt idx="517">
                  <c:v>8.1499592502037005E-2</c:v>
                </c:pt>
                <c:pt idx="518">
                  <c:v>8.1433224755700001E-2</c:v>
                </c:pt>
                <c:pt idx="519">
                  <c:v>0.24410089503662</c:v>
                </c:pt>
                <c:pt idx="520">
                  <c:v>4.0584415584416E-2</c:v>
                </c:pt>
                <c:pt idx="521">
                  <c:v>0</c:v>
                </c:pt>
                <c:pt idx="522">
                  <c:v>4.0567951318458001E-2</c:v>
                </c:pt>
                <c:pt idx="523">
                  <c:v>0</c:v>
                </c:pt>
                <c:pt idx="524">
                  <c:v>8.1103000811030002E-2</c:v>
                </c:pt>
                <c:pt idx="525">
                  <c:v>1.3776337115073001</c:v>
                </c:pt>
                <c:pt idx="526">
                  <c:v>10.951239008792999</c:v>
                </c:pt>
                <c:pt idx="527">
                  <c:v>7.7089337175793</c:v>
                </c:pt>
                <c:pt idx="528">
                  <c:v>0.96989966555184004</c:v>
                </c:pt>
                <c:pt idx="529">
                  <c:v>1.8880423981451</c:v>
                </c:pt>
                <c:pt idx="530">
                  <c:v>5.2990897269181003</c:v>
                </c:pt>
                <c:pt idx="531">
                  <c:v>3.8900895338066999</c:v>
                </c:pt>
                <c:pt idx="532">
                  <c:v>0.41604754829122997</c:v>
                </c:pt>
                <c:pt idx="533">
                  <c:v>0.11837821840781</c:v>
                </c:pt>
                <c:pt idx="534">
                  <c:v>0.17735737511085001</c:v>
                </c:pt>
                <c:pt idx="535">
                  <c:v>8.8521687813513994E-2</c:v>
                </c:pt>
                <c:pt idx="536">
                  <c:v>5.8962264150943001E-2</c:v>
                </c:pt>
                <c:pt idx="537">
                  <c:v>0.11785503830289</c:v>
                </c:pt>
                <c:pt idx="538">
                  <c:v>2.9429075927016001E-2</c:v>
                </c:pt>
                <c:pt idx="539">
                  <c:v>-2.9420417769932001E-2</c:v>
                </c:pt>
                <c:pt idx="540">
                  <c:v>8.8287227781048E-2</c:v>
                </c:pt>
                <c:pt idx="541">
                  <c:v>5.8806233460747002E-2</c:v>
                </c:pt>
                <c:pt idx="542">
                  <c:v>0</c:v>
                </c:pt>
                <c:pt idx="543">
                  <c:v>2.9385836027035001E-2</c:v>
                </c:pt>
                <c:pt idx="544">
                  <c:v>8.8131609870739994E-2</c:v>
                </c:pt>
                <c:pt idx="545">
                  <c:v>0</c:v>
                </c:pt>
                <c:pt idx="546">
                  <c:v>0.44027003228646999</c:v>
                </c:pt>
                <c:pt idx="547">
                  <c:v>0.70134424313266996</c:v>
                </c:pt>
                <c:pt idx="548">
                  <c:v>0.43528728961113999</c:v>
                </c:pt>
                <c:pt idx="549">
                  <c:v>0.54897428488875999</c:v>
                </c:pt>
                <c:pt idx="550">
                  <c:v>0.11494252873563</c:v>
                </c:pt>
                <c:pt idx="551">
                  <c:v>0.17221584385763</c:v>
                </c:pt>
                <c:pt idx="552">
                  <c:v>5.730659025788E-2</c:v>
                </c:pt>
                <c:pt idx="553">
                  <c:v>8.5910652920962005E-2</c:v>
                </c:pt>
                <c:pt idx="554">
                  <c:v>2.8612303290415E-2</c:v>
                </c:pt>
                <c:pt idx="555">
                  <c:v>2.8604118993134999E-2</c:v>
                </c:pt>
                <c:pt idx="556">
                  <c:v>2.8595939376609002E-2</c:v>
                </c:pt>
                <c:pt idx="557">
                  <c:v>5.7175528873642002E-2</c:v>
                </c:pt>
                <c:pt idx="558">
                  <c:v>5.7142857142857002E-2</c:v>
                </c:pt>
                <c:pt idx="559">
                  <c:v>2.8555111364934001E-2</c:v>
                </c:pt>
                <c:pt idx="560">
                  <c:v>0</c:v>
                </c:pt>
                <c:pt idx="561">
                  <c:v>2.8546959748787001E-2</c:v>
                </c:pt>
                <c:pt idx="562">
                  <c:v>5.7077625570776003E-2</c:v>
                </c:pt>
                <c:pt idx="563">
                  <c:v>0.17113519680548001</c:v>
                </c:pt>
                <c:pt idx="564">
                  <c:v>5.6947608200456003E-2</c:v>
                </c:pt>
                <c:pt idx="565">
                  <c:v>5.6915196357426999E-2</c:v>
                </c:pt>
                <c:pt idx="566">
                  <c:v>-2.844141069397E-2</c:v>
                </c:pt>
                <c:pt idx="567">
                  <c:v>5.6899004267425002E-2</c:v>
                </c:pt>
                <c:pt idx="568">
                  <c:v>0.11373329542223</c:v>
                </c:pt>
                <c:pt idx="569">
                  <c:v>8.5203067310423E-2</c:v>
                </c:pt>
                <c:pt idx="570">
                  <c:v>5.6753688989784001E-2</c:v>
                </c:pt>
                <c:pt idx="571">
                  <c:v>2.8360748723766E-2</c:v>
                </c:pt>
                <c:pt idx="572">
                  <c:v>8.5058123050751E-2</c:v>
                </c:pt>
                <c:pt idx="573">
                  <c:v>8.4985835694051007E-2</c:v>
                </c:pt>
                <c:pt idx="574">
                  <c:v>0.14152278516840999</c:v>
                </c:pt>
                <c:pt idx="575">
                  <c:v>0.14132278123233</c:v>
                </c:pt>
                <c:pt idx="576">
                  <c:v>8.4674005080439999E-2</c:v>
                </c:pt>
                <c:pt idx="577">
                  <c:v>5.6401579244218999E-2</c:v>
                </c:pt>
                <c:pt idx="578">
                  <c:v>5.6369785794813998E-2</c:v>
                </c:pt>
                <c:pt idx="579">
                  <c:v>0.11267605633803</c:v>
                </c:pt>
                <c:pt idx="580">
                  <c:v>5.6274620146314E-2</c:v>
                </c:pt>
                <c:pt idx="581">
                  <c:v>8.4364454443195E-2</c:v>
                </c:pt>
                <c:pt idx="582">
                  <c:v>0.22478224220286999</c:v>
                </c:pt>
                <c:pt idx="583">
                  <c:v>0.19624334174376001</c:v>
                </c:pt>
                <c:pt idx="584">
                  <c:v>0.16787912702853999</c:v>
                </c:pt>
                <c:pt idx="585">
                  <c:v>0.16759776536313001</c:v>
                </c:pt>
                <c:pt idx="586">
                  <c:v>0.22308979364194001</c:v>
                </c:pt>
                <c:pt idx="587">
                  <c:v>0.25041736227044997</c:v>
                </c:pt>
                <c:pt idx="588">
                  <c:v>0.24979184013322001</c:v>
                </c:pt>
                <c:pt idx="589">
                  <c:v>0.13842746400886</c:v>
                </c:pt>
                <c:pt idx="590">
                  <c:v>-2.7647221454244E-2</c:v>
                </c:pt>
                <c:pt idx="591">
                  <c:v>0.66371681415928996</c:v>
                </c:pt>
                <c:pt idx="592">
                  <c:v>0.49450549450548997</c:v>
                </c:pt>
                <c:pt idx="593">
                  <c:v>0.21869874248223001</c:v>
                </c:pt>
                <c:pt idx="594">
                  <c:v>0</c:v>
                </c:pt>
                <c:pt idx="595">
                  <c:v>8.1833060556464998E-2</c:v>
                </c:pt>
                <c:pt idx="596">
                  <c:v>8.1766148814390996E-2</c:v>
                </c:pt>
                <c:pt idx="597">
                  <c:v>5.4466230936819002E-2</c:v>
                </c:pt>
                <c:pt idx="598">
                  <c:v>5.4436581382689003E-2</c:v>
                </c:pt>
                <c:pt idx="599">
                  <c:v>5.4406964091403998E-2</c:v>
                </c:pt>
                <c:pt idx="600">
                  <c:v>5.4377379010332003E-2</c:v>
                </c:pt>
                <c:pt idx="601">
                  <c:v>-2.7173913043478E-2</c:v>
                </c:pt>
                <c:pt idx="602">
                  <c:v>8.1543897798315002E-2</c:v>
                </c:pt>
                <c:pt idx="603">
                  <c:v>-2.7159152634438001E-2</c:v>
                </c:pt>
                <c:pt idx="604">
                  <c:v>5.4333061668024998E-2</c:v>
                </c:pt>
                <c:pt idx="605">
                  <c:v>5.4303556882976001E-2</c:v>
                </c:pt>
                <c:pt idx="606">
                  <c:v>5.4274084124830001E-2</c:v>
                </c:pt>
                <c:pt idx="607">
                  <c:v>0</c:v>
                </c:pt>
                <c:pt idx="608">
                  <c:v>2.7122321670735E-2</c:v>
                </c:pt>
                <c:pt idx="609">
                  <c:v>0</c:v>
                </c:pt>
                <c:pt idx="610">
                  <c:v>2.7114967462039001E-2</c:v>
                </c:pt>
                <c:pt idx="611">
                  <c:v>5.4215234480889003E-2</c:v>
                </c:pt>
                <c:pt idx="612">
                  <c:v>2.7092928745597E-2</c:v>
                </c:pt>
                <c:pt idx="613">
                  <c:v>8.1256771397616001E-2</c:v>
                </c:pt>
                <c:pt idx="614">
                  <c:v>1.786197564276</c:v>
                </c:pt>
                <c:pt idx="615">
                  <c:v>0.53177346450412</c:v>
                </c:pt>
                <c:pt idx="616">
                  <c:v>0.66120074054483002</c:v>
                </c:pt>
                <c:pt idx="617">
                  <c:v>0.76195480819757999</c:v>
                </c:pt>
                <c:pt idx="618">
                  <c:v>0.41720990873532998</c:v>
                </c:pt>
                <c:pt idx="619">
                  <c:v>0.28564009348220998</c:v>
                </c:pt>
                <c:pt idx="620">
                  <c:v>0.2071465561885</c:v>
                </c:pt>
                <c:pt idx="621">
                  <c:v>0.20671834625322999</c:v>
                </c:pt>
                <c:pt idx="622">
                  <c:v>0.10314595152140001</c:v>
                </c:pt>
                <c:pt idx="623">
                  <c:v>0.82431736218443996</c:v>
                </c:pt>
                <c:pt idx="624">
                  <c:v>0.76647930505876005</c:v>
                </c:pt>
                <c:pt idx="625">
                  <c:v>0.40567951318458001</c:v>
                </c:pt>
                <c:pt idx="626">
                  <c:v>0.27777777777778001</c:v>
                </c:pt>
                <c:pt idx="627">
                  <c:v>0.20146058927221999</c:v>
                </c:pt>
                <c:pt idx="628">
                  <c:v>0.17592359889418999</c:v>
                </c:pt>
                <c:pt idx="629">
                  <c:v>7.5263421976919001E-2</c:v>
                </c:pt>
                <c:pt idx="630">
                  <c:v>0</c:v>
                </c:pt>
                <c:pt idx="631">
                  <c:v>2.5068939583856E-2</c:v>
                </c:pt>
                <c:pt idx="632">
                  <c:v>5.0125313283208003E-2</c:v>
                </c:pt>
                <c:pt idx="633">
                  <c:v>7.5150300601201994E-2</c:v>
                </c:pt>
                <c:pt idx="634">
                  <c:v>0</c:v>
                </c:pt>
                <c:pt idx="635">
                  <c:v>0.35043804755945002</c:v>
                </c:pt>
                <c:pt idx="636">
                  <c:v>0.74831628835121</c:v>
                </c:pt>
                <c:pt idx="637">
                  <c:v>0.14855162168854</c:v>
                </c:pt>
                <c:pt idx="638">
                  <c:v>0.22249690976514</c:v>
                </c:pt>
                <c:pt idx="639">
                  <c:v>9.8667982239763002E-2</c:v>
                </c:pt>
                <c:pt idx="640">
                  <c:v>9.8570724494824999E-2</c:v>
                </c:pt>
                <c:pt idx="641">
                  <c:v>4.9236829148203001E-2</c:v>
                </c:pt>
                <c:pt idx="642">
                  <c:v>7.3818897637795006E-2</c:v>
                </c:pt>
                <c:pt idx="643">
                  <c:v>9.8352594049667993E-2</c:v>
                </c:pt>
                <c:pt idx="644">
                  <c:v>0.12281994595921999</c:v>
                </c:pt>
                <c:pt idx="645">
                  <c:v>0</c:v>
                </c:pt>
                <c:pt idx="646">
                  <c:v>4.9067713444552997E-2</c:v>
                </c:pt>
                <c:pt idx="647">
                  <c:v>2.4521824423737001E-2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4.9031625398382003E-2</c:v>
                </c:pt>
                <c:pt idx="653">
                  <c:v>7.3511394266111002E-2</c:v>
                </c:pt>
                <c:pt idx="654">
                  <c:v>7.3457394711068005E-2</c:v>
                </c:pt>
                <c:pt idx="655">
                  <c:v>0</c:v>
                </c:pt>
                <c:pt idx="656">
                  <c:v>0</c:v>
                </c:pt>
                <c:pt idx="657">
                  <c:v>9.7871299241496998E-2</c:v>
                </c:pt>
                <c:pt idx="658">
                  <c:v>2.4443901246639001E-2</c:v>
                </c:pt>
                <c:pt idx="659">
                  <c:v>7.3313782991202003E-2</c:v>
                </c:pt>
                <c:pt idx="660">
                  <c:v>0</c:v>
                </c:pt>
                <c:pt idx="661">
                  <c:v>7.3260073260073E-2</c:v>
                </c:pt>
                <c:pt idx="662">
                  <c:v>4.8804294777940002E-2</c:v>
                </c:pt>
                <c:pt idx="663">
                  <c:v>-4.8780487804878002E-2</c:v>
                </c:pt>
                <c:pt idx="664">
                  <c:v>2.4402147388970001E-2</c:v>
                </c:pt>
                <c:pt idx="665">
                  <c:v>-2.4396194193705999E-2</c:v>
                </c:pt>
                <c:pt idx="666">
                  <c:v>4.8804294777940002E-2</c:v>
                </c:pt>
                <c:pt idx="667">
                  <c:v>2.4390243902439001E-2</c:v>
                </c:pt>
                <c:pt idx="668">
                  <c:v>0</c:v>
                </c:pt>
                <c:pt idx="669">
                  <c:v>2.4384296513046001E-2</c:v>
                </c:pt>
                <c:pt idx="670">
                  <c:v>0.12189176011702001</c:v>
                </c:pt>
                <c:pt idx="671">
                  <c:v>2.4348672997322001E-2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-2.4342745861733E-2</c:v>
                </c:pt>
                <c:pt idx="676">
                  <c:v>4.8697345994643003E-2</c:v>
                </c:pt>
                <c:pt idx="677">
                  <c:v>7.3010464833293001E-2</c:v>
                </c:pt>
                <c:pt idx="678">
                  <c:v>0</c:v>
                </c:pt>
                <c:pt idx="679">
                  <c:v>2.4319066147859999E-2</c:v>
                </c:pt>
                <c:pt idx="680">
                  <c:v>2.4313153415998E-2</c:v>
                </c:pt>
                <c:pt idx="681">
                  <c:v>4.8614487117161001E-2</c:v>
                </c:pt>
                <c:pt idx="682">
                  <c:v>2.4295432458697998E-2</c:v>
                </c:pt>
                <c:pt idx="683">
                  <c:v>2.4289531212048E-2</c:v>
                </c:pt>
                <c:pt idx="684">
                  <c:v>4.8567265662942997E-2</c:v>
                </c:pt>
                <c:pt idx="685">
                  <c:v>2.4271844660194001E-2</c:v>
                </c:pt>
                <c:pt idx="686">
                  <c:v>4.8531909730647999E-2</c:v>
                </c:pt>
                <c:pt idx="687">
                  <c:v>0.12127091923357</c:v>
                </c:pt>
                <c:pt idx="688">
                  <c:v>2.422480620155E-2</c:v>
                </c:pt>
                <c:pt idx="689">
                  <c:v>0</c:v>
                </c:pt>
                <c:pt idx="690">
                  <c:v>4.8437878420925E-2</c:v>
                </c:pt>
                <c:pt idx="691">
                  <c:v>0.12103606874849</c:v>
                </c:pt>
                <c:pt idx="692">
                  <c:v>4.8355899419729002E-2</c:v>
                </c:pt>
                <c:pt idx="693">
                  <c:v>4.8332527791202999E-2</c:v>
                </c:pt>
                <c:pt idx="694">
                  <c:v>7.2463768115942004E-2</c:v>
                </c:pt>
                <c:pt idx="695">
                  <c:v>0</c:v>
                </c:pt>
                <c:pt idx="696">
                  <c:v>4.8274197441467999E-2</c:v>
                </c:pt>
                <c:pt idx="697">
                  <c:v>0.12062726176116</c:v>
                </c:pt>
                <c:pt idx="698">
                  <c:v>9.6385542168674995E-2</c:v>
                </c:pt>
                <c:pt idx="699">
                  <c:v>4.8146364949445998E-2</c:v>
                </c:pt>
                <c:pt idx="700">
                  <c:v>-2.4061597690086999E-2</c:v>
                </c:pt>
                <c:pt idx="701">
                  <c:v>4.8134777376655002E-2</c:v>
                </c:pt>
                <c:pt idx="702">
                  <c:v>2.4055809477989E-2</c:v>
                </c:pt>
                <c:pt idx="703">
                  <c:v>-2.4050024050023999E-2</c:v>
                </c:pt>
                <c:pt idx="704">
                  <c:v>4.8111618955978E-2</c:v>
                </c:pt>
                <c:pt idx="705">
                  <c:v>7.2132724212551E-2</c:v>
                </c:pt>
                <c:pt idx="706">
                  <c:v>0.14416146083614001</c:v>
                </c:pt>
                <c:pt idx="707">
                  <c:v>4.7984644913628E-2</c:v>
                </c:pt>
                <c:pt idx="708">
                  <c:v>7.1942446043165006E-2</c:v>
                </c:pt>
                <c:pt idx="709">
                  <c:v>0.11981787682722</c:v>
                </c:pt>
                <c:pt idx="710">
                  <c:v>0.11967448539971</c:v>
                </c:pt>
                <c:pt idx="711">
                  <c:v>4.7812574707148003E-2</c:v>
                </c:pt>
                <c:pt idx="712">
                  <c:v>-2.3894862604540001E-2</c:v>
                </c:pt>
                <c:pt idx="713">
                  <c:v>2.3900573613767E-2</c:v>
                </c:pt>
                <c:pt idx="714">
                  <c:v>2.3894862604540001E-2</c:v>
                </c:pt>
                <c:pt idx="715">
                  <c:v>-2.3889154323937001E-2</c:v>
                </c:pt>
                <c:pt idx="716">
                  <c:v>2.3894862604540001E-2</c:v>
                </c:pt>
                <c:pt idx="717">
                  <c:v>4.7778308647874003E-2</c:v>
                </c:pt>
                <c:pt idx="718">
                  <c:v>2.3877745940782999E-2</c:v>
                </c:pt>
                <c:pt idx="719">
                  <c:v>2.3872045834328001E-2</c:v>
                </c:pt>
                <c:pt idx="720">
                  <c:v>7.1599045346061999E-2</c:v>
                </c:pt>
                <c:pt idx="721">
                  <c:v>2.3849272597186E-2</c:v>
                </c:pt>
                <c:pt idx="722">
                  <c:v>0</c:v>
                </c:pt>
                <c:pt idx="723">
                  <c:v>-2.3843586075346E-2</c:v>
                </c:pt>
                <c:pt idx="724">
                  <c:v>0</c:v>
                </c:pt>
                <c:pt idx="725">
                  <c:v>2.3849272597186E-2</c:v>
                </c:pt>
                <c:pt idx="726">
                  <c:v>0</c:v>
                </c:pt>
                <c:pt idx="727">
                  <c:v>4.7687172150691001E-2</c:v>
                </c:pt>
                <c:pt idx="728">
                  <c:v>-4.7664442326025E-2</c:v>
                </c:pt>
                <c:pt idx="729">
                  <c:v>0.19074868860277</c:v>
                </c:pt>
                <c:pt idx="730">
                  <c:v>9.5192765349832995E-2</c:v>
                </c:pt>
                <c:pt idx="731">
                  <c:v>9.5102234902519997E-2</c:v>
                </c:pt>
                <c:pt idx="732">
                  <c:v>0</c:v>
                </c:pt>
                <c:pt idx="733">
                  <c:v>4.7505938242279999E-2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A47A-41CB-988F-79747FFF756A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Sheet1!$AM$2:$AM$735</c:f>
              <c:numCache>
                <c:formatCode>General</c:formatCode>
                <c:ptCount val="734"/>
                <c:pt idx="516">
                  <c:v>9.9467140319716005</c:v>
                </c:pt>
                <c:pt idx="517">
                  <c:v>5.6542810985459999</c:v>
                </c:pt>
                <c:pt idx="518">
                  <c:v>3.5168195718653998</c:v>
                </c:pt>
                <c:pt idx="519">
                  <c:v>0.73855243722303998</c:v>
                </c:pt>
                <c:pt idx="520">
                  <c:v>20.527859237537001</c:v>
                </c:pt>
                <c:pt idx="521">
                  <c:v>19.586374695863999</c:v>
                </c:pt>
                <c:pt idx="522">
                  <c:v>4.2726347914547</c:v>
                </c:pt>
                <c:pt idx="523">
                  <c:v>9.5609756097561007</c:v>
                </c:pt>
                <c:pt idx="524">
                  <c:v>11.041852181655999</c:v>
                </c:pt>
                <c:pt idx="525">
                  <c:v>4.0096230954290002</c:v>
                </c:pt>
                <c:pt idx="526">
                  <c:v>2.5443330763300001</c:v>
                </c:pt>
                <c:pt idx="527">
                  <c:v>4.0601503759398998</c:v>
                </c:pt>
                <c:pt idx="528">
                  <c:v>3.1791907514451001</c:v>
                </c:pt>
                <c:pt idx="529">
                  <c:v>2.9411764705882</c:v>
                </c:pt>
                <c:pt idx="530">
                  <c:v>0.88435374149659995</c:v>
                </c:pt>
                <c:pt idx="531">
                  <c:v>0.94403236682401004</c:v>
                </c:pt>
                <c:pt idx="532">
                  <c:v>0.86840347361389003</c:v>
                </c:pt>
                <c:pt idx="533">
                  <c:v>0.59602649006622999</c:v>
                </c:pt>
                <c:pt idx="534">
                  <c:v>0.52666227781435004</c:v>
                </c:pt>
                <c:pt idx="535">
                  <c:v>6.5487884741322999E-2</c:v>
                </c:pt>
                <c:pt idx="536">
                  <c:v>0.26178010471204</c:v>
                </c:pt>
                <c:pt idx="537">
                  <c:v>0.45691906005221999</c:v>
                </c:pt>
                <c:pt idx="538">
                  <c:v>0.97465886939571</c:v>
                </c:pt>
                <c:pt idx="539">
                  <c:v>0.83655083655083995</c:v>
                </c:pt>
                <c:pt idx="540">
                  <c:v>0.382897255903</c:v>
                </c:pt>
                <c:pt idx="541">
                  <c:v>0.89001907183725004</c:v>
                </c:pt>
                <c:pt idx="542">
                  <c:v>2.0793950850662002</c:v>
                </c:pt>
                <c:pt idx="543">
                  <c:v>0.49382716049383002</c:v>
                </c:pt>
                <c:pt idx="544">
                  <c:v>1.7813267813267999</c:v>
                </c:pt>
                <c:pt idx="545">
                  <c:v>1.5691007845503999</c:v>
                </c:pt>
                <c:pt idx="546">
                  <c:v>0.77243018419488996</c:v>
                </c:pt>
                <c:pt idx="547">
                  <c:v>2.3584905660377</c:v>
                </c:pt>
                <c:pt idx="548">
                  <c:v>0.63364055299539002</c:v>
                </c:pt>
                <c:pt idx="549">
                  <c:v>0.40068689181453998</c:v>
                </c:pt>
                <c:pt idx="550">
                  <c:v>1.1402508551881001</c:v>
                </c:pt>
                <c:pt idx="551">
                  <c:v>1.2965050732807</c:v>
                </c:pt>
                <c:pt idx="552">
                  <c:v>1.0573177518086001</c:v>
                </c:pt>
                <c:pt idx="553">
                  <c:v>0.82599118942730998</c:v>
                </c:pt>
                <c:pt idx="554">
                  <c:v>0.43691971600217999</c:v>
                </c:pt>
                <c:pt idx="555">
                  <c:v>0.27188689505166003</c:v>
                </c:pt>
                <c:pt idx="556">
                  <c:v>0.27114967462039002</c:v>
                </c:pt>
                <c:pt idx="557">
                  <c:v>0.37858301784748999</c:v>
                </c:pt>
                <c:pt idx="558">
                  <c:v>0.21551724137931</c:v>
                </c:pt>
                <c:pt idx="559">
                  <c:v>0.21505376344086</c:v>
                </c:pt>
                <c:pt idx="560">
                  <c:v>0.26824034334764002</c:v>
                </c:pt>
                <c:pt idx="561">
                  <c:v>0.69555912252540997</c:v>
                </c:pt>
                <c:pt idx="562">
                  <c:v>0.31880977683315997</c:v>
                </c:pt>
                <c:pt idx="563">
                  <c:v>1.5360169491525</c:v>
                </c:pt>
                <c:pt idx="564">
                  <c:v>1.2519561815336</c:v>
                </c:pt>
                <c:pt idx="565">
                  <c:v>1.5455950540957999</c:v>
                </c:pt>
                <c:pt idx="566">
                  <c:v>2.0801623541350001</c:v>
                </c:pt>
                <c:pt idx="567">
                  <c:v>0.74552683896619998</c:v>
                </c:pt>
                <c:pt idx="568">
                  <c:v>0.29600394671928998</c:v>
                </c:pt>
                <c:pt idx="569">
                  <c:v>0.14756517461879001</c:v>
                </c:pt>
                <c:pt idx="570">
                  <c:v>1.1296660117877999</c:v>
                </c:pt>
                <c:pt idx="571">
                  <c:v>0.29140359397766002</c:v>
                </c:pt>
                <c:pt idx="572">
                  <c:v>1.2590799031477</c:v>
                </c:pt>
                <c:pt idx="573">
                  <c:v>4.1128646580583004</c:v>
                </c:pt>
                <c:pt idx="574">
                  <c:v>6.3389986219568</c:v>
                </c:pt>
                <c:pt idx="575">
                  <c:v>2.8077753779697998</c:v>
                </c:pt>
                <c:pt idx="576">
                  <c:v>1.8067226890756001</c:v>
                </c:pt>
                <c:pt idx="577">
                  <c:v>0.90796533223276998</c:v>
                </c:pt>
                <c:pt idx="578">
                  <c:v>2.0449897750510999</c:v>
                </c:pt>
                <c:pt idx="579">
                  <c:v>4.9699398797595</c:v>
                </c:pt>
                <c:pt idx="580">
                  <c:v>12.600229095074001</c:v>
                </c:pt>
                <c:pt idx="581">
                  <c:v>14.988131570024001</c:v>
                </c:pt>
                <c:pt idx="582">
                  <c:v>6.0159245060454003</c:v>
                </c:pt>
                <c:pt idx="583">
                  <c:v>4.5062586926287</c:v>
                </c:pt>
                <c:pt idx="584">
                  <c:v>3.9659302635081</c:v>
                </c:pt>
                <c:pt idx="585">
                  <c:v>3.4306195596518001</c:v>
                </c:pt>
                <c:pt idx="586">
                  <c:v>3.9356435643564001</c:v>
                </c:pt>
                <c:pt idx="587">
                  <c:v>5.6442010002382004</c:v>
                </c:pt>
                <c:pt idx="588">
                  <c:v>6.9882777276825996</c:v>
                </c:pt>
                <c:pt idx="589">
                  <c:v>2.212389380531</c:v>
                </c:pt>
                <c:pt idx="590">
                  <c:v>2.0408163265305999</c:v>
                </c:pt>
                <c:pt idx="591">
                  <c:v>2.5656565656565999</c:v>
                </c:pt>
                <c:pt idx="592">
                  <c:v>1.201496947016</c:v>
                </c:pt>
                <c:pt idx="593">
                  <c:v>1.8489684702219</c:v>
                </c:pt>
                <c:pt idx="594">
                  <c:v>1.4523218039365999</c:v>
                </c:pt>
                <c:pt idx="595">
                  <c:v>5.7826332642681999</c:v>
                </c:pt>
                <c:pt idx="596">
                  <c:v>0.78347578347577995</c:v>
                </c:pt>
                <c:pt idx="597">
                  <c:v>0.60070671378092</c:v>
                </c:pt>
                <c:pt idx="598">
                  <c:v>0.31612223393045003</c:v>
                </c:pt>
                <c:pt idx="599">
                  <c:v>0.28011204481793001</c:v>
                </c:pt>
                <c:pt idx="600">
                  <c:v>0.22695530726256999</c:v>
                </c:pt>
                <c:pt idx="601">
                  <c:v>0.10451140916217</c:v>
                </c:pt>
                <c:pt idx="602">
                  <c:v>0.29580650774317002</c:v>
                </c:pt>
                <c:pt idx="603">
                  <c:v>0.15614156835531001</c:v>
                </c:pt>
                <c:pt idx="604">
                  <c:v>0.36376234193660001</c:v>
                </c:pt>
                <c:pt idx="605">
                  <c:v>0.82844321712115998</c:v>
                </c:pt>
                <c:pt idx="606">
                  <c:v>0.49640534063677</c:v>
                </c:pt>
                <c:pt idx="607">
                  <c:v>0.25549310168625</c:v>
                </c:pt>
                <c:pt idx="608">
                  <c:v>0.23785253143050999</c:v>
                </c:pt>
                <c:pt idx="609">
                  <c:v>0.33898305084746</c:v>
                </c:pt>
                <c:pt idx="610">
                  <c:v>0.18581081081081</c:v>
                </c:pt>
                <c:pt idx="611">
                  <c:v>6.3227111785533996</c:v>
                </c:pt>
                <c:pt idx="612">
                  <c:v>1.9505233111322999</c:v>
                </c:pt>
                <c:pt idx="613">
                  <c:v>2.3798413439104</c:v>
                </c:pt>
                <c:pt idx="614">
                  <c:v>0.75964752354906995</c:v>
                </c:pt>
                <c:pt idx="615">
                  <c:v>0.73884197828708997</c:v>
                </c:pt>
                <c:pt idx="616">
                  <c:v>0.58374494836101998</c:v>
                </c:pt>
                <c:pt idx="617">
                  <c:v>0.92261904761905</c:v>
                </c:pt>
                <c:pt idx="618">
                  <c:v>0.36862282512533001</c:v>
                </c:pt>
                <c:pt idx="619">
                  <c:v>0.92551784927281</c:v>
                </c:pt>
                <c:pt idx="620">
                  <c:v>1.0480349344977999</c:v>
                </c:pt>
                <c:pt idx="621">
                  <c:v>1.1091904350331001</c:v>
                </c:pt>
                <c:pt idx="622">
                  <c:v>1.2394928052429</c:v>
                </c:pt>
                <c:pt idx="623">
                  <c:v>1.2383900928792999</c:v>
                </c:pt>
                <c:pt idx="624">
                  <c:v>0.59772032249095997</c:v>
                </c:pt>
                <c:pt idx="625">
                  <c:v>1.146884067984</c:v>
                </c:pt>
                <c:pt idx="626">
                  <c:v>0.81967213114754001</c:v>
                </c:pt>
                <c:pt idx="627">
                  <c:v>2.1815718157182</c:v>
                </c:pt>
                <c:pt idx="628">
                  <c:v>3.5539053175971</c:v>
                </c:pt>
                <c:pt idx="629">
                  <c:v>1.4342425406582</c:v>
                </c:pt>
                <c:pt idx="630">
                  <c:v>4.5827547026891002</c:v>
                </c:pt>
                <c:pt idx="631">
                  <c:v>1.9193626267504</c:v>
                </c:pt>
                <c:pt idx="632">
                  <c:v>1.2554779106953</c:v>
                </c:pt>
                <c:pt idx="633">
                  <c:v>1.6142238858346001</c:v>
                </c:pt>
                <c:pt idx="634">
                  <c:v>0.57557269483135998</c:v>
                </c:pt>
                <c:pt idx="635">
                  <c:v>0.70962572965548998</c:v>
                </c:pt>
                <c:pt idx="636">
                  <c:v>0.72735538129332999</c:v>
                </c:pt>
                <c:pt idx="637">
                  <c:v>0.48516303734626998</c:v>
                </c:pt>
                <c:pt idx="638">
                  <c:v>0.68493150684932003</c:v>
                </c:pt>
                <c:pt idx="639">
                  <c:v>1.115200178432</c:v>
                </c:pt>
                <c:pt idx="640">
                  <c:v>2.1065402007278999</c:v>
                </c:pt>
                <c:pt idx="641">
                  <c:v>0.97213220998056005</c:v>
                </c:pt>
                <c:pt idx="642">
                  <c:v>1.6581086863500001</c:v>
                </c:pt>
                <c:pt idx="643">
                  <c:v>3.6935704514364001</c:v>
                </c:pt>
                <c:pt idx="644">
                  <c:v>4.5362289425614</c:v>
                </c:pt>
                <c:pt idx="645">
                  <c:v>2.7861372682263998</c:v>
                </c:pt>
                <c:pt idx="646">
                  <c:v>0.73668303740082997</c:v>
                </c:pt>
                <c:pt idx="647">
                  <c:v>0.57191074442153</c:v>
                </c:pt>
                <c:pt idx="648">
                  <c:v>0.2517013144402</c:v>
                </c:pt>
                <c:pt idx="649">
                  <c:v>0.66951831876511003</c:v>
                </c:pt>
                <c:pt idx="650">
                  <c:v>2.5956031775356001</c:v>
                </c:pt>
                <c:pt idx="651">
                  <c:v>3.5383091743945001</c:v>
                </c:pt>
                <c:pt idx="652">
                  <c:v>0.76521739130434996</c:v>
                </c:pt>
                <c:pt idx="653">
                  <c:v>1.1822575077666999</c:v>
                </c:pt>
                <c:pt idx="654">
                  <c:v>1.7995735607676</c:v>
                </c:pt>
                <c:pt idx="655">
                  <c:v>1.0137399463807</c:v>
                </c:pt>
                <c:pt idx="656">
                  <c:v>1.3850875010367001</c:v>
                </c:pt>
                <c:pt idx="657">
                  <c:v>1.3498036649214999</c:v>
                </c:pt>
                <c:pt idx="658">
                  <c:v>1.0654612963112</c:v>
                </c:pt>
                <c:pt idx="659">
                  <c:v>1.1740276335755999</c:v>
                </c:pt>
                <c:pt idx="660">
                  <c:v>0.89201136722450003</c:v>
                </c:pt>
                <c:pt idx="661">
                  <c:v>1.0719036069165</c:v>
                </c:pt>
                <c:pt idx="662">
                  <c:v>0.69670227589410005</c:v>
                </c:pt>
                <c:pt idx="663">
                  <c:v>0.55350553505535005</c:v>
                </c:pt>
                <c:pt idx="664">
                  <c:v>1.131498470948</c:v>
                </c:pt>
                <c:pt idx="665">
                  <c:v>0.42334442092530999</c:v>
                </c:pt>
                <c:pt idx="666">
                  <c:v>0.28605841613972</c:v>
                </c:pt>
                <c:pt idx="667">
                  <c:v>0.23269779312416</c:v>
                </c:pt>
                <c:pt idx="668">
                  <c:v>0.20220175241519001</c:v>
                </c:pt>
                <c:pt idx="669">
                  <c:v>0.11210762331839</c:v>
                </c:pt>
                <c:pt idx="670">
                  <c:v>0.17170586039567001</c:v>
                </c:pt>
                <c:pt idx="671">
                  <c:v>0.11924280816813</c:v>
                </c:pt>
                <c:pt idx="672">
                  <c:v>0.14143218698824001</c:v>
                </c:pt>
                <c:pt idx="673">
                  <c:v>0.17839887014049</c:v>
                </c:pt>
                <c:pt idx="674">
                  <c:v>0.12614083252948999</c:v>
                </c:pt>
                <c:pt idx="675">
                  <c:v>0.12598191788943</c:v>
                </c:pt>
                <c:pt idx="676">
                  <c:v>0.22204129968174</c:v>
                </c:pt>
                <c:pt idx="677">
                  <c:v>1.4769957905619999E-2</c:v>
                </c:pt>
                <c:pt idx="678">
                  <c:v>2.9535553422432002E-2</c:v>
                </c:pt>
                <c:pt idx="679">
                  <c:v>0.13287074629069001</c:v>
                </c:pt>
                <c:pt idx="680">
                  <c:v>0.14006634721710001</c:v>
                </c:pt>
                <c:pt idx="681">
                  <c:v>0.20612485276796</c:v>
                </c:pt>
                <c:pt idx="682">
                  <c:v>0.19835439318249001</c:v>
                </c:pt>
                <c:pt idx="683">
                  <c:v>0.19062981156976</c:v>
                </c:pt>
                <c:pt idx="684">
                  <c:v>0.22685693377241001</c:v>
                </c:pt>
                <c:pt idx="685">
                  <c:v>0.20443925233644999</c:v>
                </c:pt>
                <c:pt idx="686">
                  <c:v>0.18216263480035</c:v>
                </c:pt>
                <c:pt idx="687">
                  <c:v>6.5459306131355005E-2</c:v>
                </c:pt>
                <c:pt idx="688">
                  <c:v>0.12356447158017</c:v>
                </c:pt>
                <c:pt idx="689">
                  <c:v>0.23956442831215999</c:v>
                </c:pt>
                <c:pt idx="690">
                  <c:v>7.2421784472768994E-2</c:v>
                </c:pt>
                <c:pt idx="691">
                  <c:v>6.5132435953105E-2</c:v>
                </c:pt>
                <c:pt idx="692">
                  <c:v>7.9554494828958003E-2</c:v>
                </c:pt>
                <c:pt idx="693">
                  <c:v>6.5038300332418003E-2</c:v>
                </c:pt>
                <c:pt idx="694">
                  <c:v>5.7774247129342003E-2</c:v>
                </c:pt>
                <c:pt idx="695">
                  <c:v>3.6088054853842998E-2</c:v>
                </c:pt>
                <c:pt idx="696">
                  <c:v>0.13708513708514</c:v>
                </c:pt>
                <c:pt idx="697">
                  <c:v>3.6025650262987E-2</c:v>
                </c:pt>
                <c:pt idx="698">
                  <c:v>2.8810141169692001E-2</c:v>
                </c:pt>
                <c:pt idx="699">
                  <c:v>0.64084101382488001</c:v>
                </c:pt>
                <c:pt idx="700">
                  <c:v>0.47935894684123997</c:v>
                </c:pt>
                <c:pt idx="701">
                  <c:v>0.14953004841924999</c:v>
                </c:pt>
                <c:pt idx="702">
                  <c:v>0.19196587273374</c:v>
                </c:pt>
                <c:pt idx="703">
                  <c:v>0.12773204655122999</c:v>
                </c:pt>
                <c:pt idx="704">
                  <c:v>3.5435861091424999E-2</c:v>
                </c:pt>
                <c:pt idx="705">
                  <c:v>3.5423308537017001E-2</c:v>
                </c:pt>
                <c:pt idx="706">
                  <c:v>0.10623229461755999</c:v>
                </c:pt>
                <c:pt idx="707">
                  <c:v>0.11319419879731001</c:v>
                </c:pt>
                <c:pt idx="708">
                  <c:v>0.65719737121052002</c:v>
                </c:pt>
                <c:pt idx="709">
                  <c:v>0.28784049424319003</c:v>
                </c:pt>
                <c:pt idx="710">
                  <c:v>0.13300665033251999</c:v>
                </c:pt>
                <c:pt idx="711">
                  <c:v>0.25167785234898998</c:v>
                </c:pt>
                <c:pt idx="712">
                  <c:v>0.20223152022315</c:v>
                </c:pt>
                <c:pt idx="713">
                  <c:v>9.7431971605539999E-2</c:v>
                </c:pt>
                <c:pt idx="714">
                  <c:v>5.5621219495236997E-2</c:v>
                </c:pt>
                <c:pt idx="715">
                  <c:v>5.5590299492738998E-2</c:v>
                </c:pt>
                <c:pt idx="716">
                  <c:v>5.5559413848183997E-2</c:v>
                </c:pt>
                <c:pt idx="717">
                  <c:v>5.5528562504337999E-2</c:v>
                </c:pt>
                <c:pt idx="718">
                  <c:v>0.11099549080819</c:v>
                </c:pt>
                <c:pt idx="719">
                  <c:v>0.11780195412653</c:v>
                </c:pt>
                <c:pt idx="720">
                  <c:v>2.7685492801771999E-2</c:v>
                </c:pt>
                <c:pt idx="721">
                  <c:v>2.0758372543593001E-2</c:v>
                </c:pt>
                <c:pt idx="722">
                  <c:v>5.5344171566931999E-2</c:v>
                </c:pt>
                <c:pt idx="723">
                  <c:v>0.64302012030698996</c:v>
                </c:pt>
                <c:pt idx="724">
                  <c:v>0.35724100027479999</c:v>
                </c:pt>
                <c:pt idx="725">
                  <c:v>2.1700438116101002</c:v>
                </c:pt>
                <c:pt idx="726">
                  <c:v>1.715242881072</c:v>
                </c:pt>
                <c:pt idx="727">
                  <c:v>0.87609511889862002</c:v>
                </c:pt>
                <c:pt idx="728">
                  <c:v>0.39832832702102999</c:v>
                </c:pt>
                <c:pt idx="729">
                  <c:v>0.13008130081301</c:v>
                </c:pt>
                <c:pt idx="730">
                  <c:v>6.4956154595648005E-2</c:v>
                </c:pt>
                <c:pt idx="731">
                  <c:v>0.12333657903278</c:v>
                </c:pt>
                <c:pt idx="732">
                  <c:v>0.1231846473029</c:v>
                </c:pt>
                <c:pt idx="733">
                  <c:v>0.22663990157353001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A47A-41CB-988F-79747FFF756A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Sheet1!$AN$2:$AN$735</c:f>
              <c:numCache>
                <c:formatCode>General</c:formatCode>
                <c:ptCount val="734"/>
                <c:pt idx="520">
                  <c:v>-0.39840637450199001</c:v>
                </c:pt>
                <c:pt idx="521">
                  <c:v>2.4</c:v>
                </c:pt>
                <c:pt idx="522">
                  <c:v>1.953125</c:v>
                </c:pt>
                <c:pt idx="523">
                  <c:v>0.76628352490421003</c:v>
                </c:pt>
                <c:pt idx="524">
                  <c:v>1.9011406844106</c:v>
                </c:pt>
                <c:pt idx="525">
                  <c:v>0.37313432835820998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0.37174721189590998</c:v>
                </c:pt>
                <c:pt idx="531">
                  <c:v>0.74074074074074003</c:v>
                </c:pt>
                <c:pt idx="532">
                  <c:v>3.3088235294118</c:v>
                </c:pt>
                <c:pt idx="533">
                  <c:v>0.35587188612100001</c:v>
                </c:pt>
                <c:pt idx="534">
                  <c:v>0.70921985815602995</c:v>
                </c:pt>
                <c:pt idx="535">
                  <c:v>0</c:v>
                </c:pt>
                <c:pt idx="536">
                  <c:v>0</c:v>
                </c:pt>
                <c:pt idx="537">
                  <c:v>0.70422535211268</c:v>
                </c:pt>
                <c:pt idx="538">
                  <c:v>0.69930069930070005</c:v>
                </c:pt>
                <c:pt idx="539">
                  <c:v>0.34722222222221999</c:v>
                </c:pt>
                <c:pt idx="540">
                  <c:v>0.34602076124566999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5">
                  <c:v>0.34482758620690002</c:v>
                </c:pt>
                <c:pt idx="546">
                  <c:v>0</c:v>
                </c:pt>
                <c:pt idx="547">
                  <c:v>0</c:v>
                </c:pt>
                <c:pt idx="548">
                  <c:v>0.68728522336770004</c:v>
                </c:pt>
                <c:pt idx="549">
                  <c:v>0</c:v>
                </c:pt>
                <c:pt idx="550">
                  <c:v>0.34129692832765002</c:v>
                </c:pt>
                <c:pt idx="551">
                  <c:v>0</c:v>
                </c:pt>
                <c:pt idx="552">
                  <c:v>8.8435374149660007</c:v>
                </c:pt>
                <c:pt idx="553">
                  <c:v>321.25</c:v>
                </c:pt>
                <c:pt idx="554">
                  <c:v>12.833827893175</c:v>
                </c:pt>
                <c:pt idx="555">
                  <c:v>4.9309664694280002</c:v>
                </c:pt>
                <c:pt idx="556">
                  <c:v>1.8170426065162999</c:v>
                </c:pt>
                <c:pt idx="557">
                  <c:v>0.61538461538461997</c:v>
                </c:pt>
                <c:pt idx="558">
                  <c:v>0.48929663608563001</c:v>
                </c:pt>
                <c:pt idx="559">
                  <c:v>0.60864272671941999</c:v>
                </c:pt>
                <c:pt idx="560">
                  <c:v>0.54446460980036004</c:v>
                </c:pt>
                <c:pt idx="561">
                  <c:v>0</c:v>
                </c:pt>
                <c:pt idx="562">
                  <c:v>1.1432009626955</c:v>
                </c:pt>
                <c:pt idx="563">
                  <c:v>3.5693039857227999</c:v>
                </c:pt>
                <c:pt idx="564">
                  <c:v>0.57438253877082002</c:v>
                </c:pt>
                <c:pt idx="565">
                  <c:v>0.28555111364933999</c:v>
                </c:pt>
                <c:pt idx="566">
                  <c:v>0</c:v>
                </c:pt>
                <c:pt idx="567">
                  <c:v>0.17084282460137001</c:v>
                </c:pt>
                <c:pt idx="568">
                  <c:v>0</c:v>
                </c:pt>
                <c:pt idx="569">
                  <c:v>5.6850483229106998E-2</c:v>
                </c:pt>
                <c:pt idx="570">
                  <c:v>5.6818181818181997E-2</c:v>
                </c:pt>
                <c:pt idx="571">
                  <c:v>5.6785917092560999E-2</c:v>
                </c:pt>
                <c:pt idx="572">
                  <c:v>5.6753688989784001E-2</c:v>
                </c:pt>
                <c:pt idx="573">
                  <c:v>5.6721497447532999E-2</c:v>
                </c:pt>
                <c:pt idx="574">
                  <c:v>0.11337868480726</c:v>
                </c:pt>
                <c:pt idx="575">
                  <c:v>5.6625141562854003E-2</c:v>
                </c:pt>
                <c:pt idx="576">
                  <c:v>0.11318619128466</c:v>
                </c:pt>
                <c:pt idx="577">
                  <c:v>-5.6529112492933999E-2</c:v>
                </c:pt>
                <c:pt idx="578">
                  <c:v>0</c:v>
                </c:pt>
                <c:pt idx="579">
                  <c:v>5.6561085972850998E-2</c:v>
                </c:pt>
                <c:pt idx="580">
                  <c:v>0</c:v>
                </c:pt>
                <c:pt idx="581">
                  <c:v>0.11305822498587</c:v>
                </c:pt>
                <c:pt idx="582">
                  <c:v>0</c:v>
                </c:pt>
                <c:pt idx="583">
                  <c:v>0</c:v>
                </c:pt>
                <c:pt idx="584">
                  <c:v>5.6465273856577999E-2</c:v>
                </c:pt>
                <c:pt idx="585">
                  <c:v>0.16930022573362999</c:v>
                </c:pt>
                <c:pt idx="586">
                  <c:v>0.11267605633803</c:v>
                </c:pt>
                <c:pt idx="587">
                  <c:v>0</c:v>
                </c:pt>
                <c:pt idx="588">
                  <c:v>0.16882386043893999</c:v>
                </c:pt>
                <c:pt idx="589">
                  <c:v>0.16853932584270001</c:v>
                </c:pt>
                <c:pt idx="590">
                  <c:v>0.22434099831744</c:v>
                </c:pt>
                <c:pt idx="591">
                  <c:v>1.1751538891997999</c:v>
                </c:pt>
                <c:pt idx="592">
                  <c:v>0.77433628318584002</c:v>
                </c:pt>
                <c:pt idx="593">
                  <c:v>5.4884742041712002E-2</c:v>
                </c:pt>
                <c:pt idx="594">
                  <c:v>0.16456390565003001</c:v>
                </c:pt>
                <c:pt idx="595">
                  <c:v>0.21905805038334999</c:v>
                </c:pt>
                <c:pt idx="596">
                  <c:v>5.4644808743169002E-2</c:v>
                </c:pt>
                <c:pt idx="597">
                  <c:v>5.4614964500272999E-2</c:v>
                </c:pt>
                <c:pt idx="598">
                  <c:v>5.4585152838427999E-2</c:v>
                </c:pt>
                <c:pt idx="599">
                  <c:v>5.4555373704310003E-2</c:v>
                </c:pt>
                <c:pt idx="600">
                  <c:v>0</c:v>
                </c:pt>
                <c:pt idx="601">
                  <c:v>0.16357688113412999</c:v>
                </c:pt>
                <c:pt idx="602">
                  <c:v>0.16330974414807001</c:v>
                </c:pt>
                <c:pt idx="603">
                  <c:v>0.65217391304348005</c:v>
                </c:pt>
                <c:pt idx="604">
                  <c:v>0.32397408207342998</c:v>
                </c:pt>
                <c:pt idx="605">
                  <c:v>0</c:v>
                </c:pt>
                <c:pt idx="606">
                  <c:v>5.3821313240043002E-2</c:v>
                </c:pt>
                <c:pt idx="607">
                  <c:v>0.16137708445401</c:v>
                </c:pt>
                <c:pt idx="608">
                  <c:v>0</c:v>
                </c:pt>
                <c:pt idx="609">
                  <c:v>5.3705692803436997E-2</c:v>
                </c:pt>
                <c:pt idx="610">
                  <c:v>0.37573805689748002</c:v>
                </c:pt>
                <c:pt idx="611">
                  <c:v>0.58823529411764996</c:v>
                </c:pt>
                <c:pt idx="612">
                  <c:v>0.47846889952152999</c:v>
                </c:pt>
                <c:pt idx="613">
                  <c:v>0.58201058201057998</c:v>
                </c:pt>
                <c:pt idx="614">
                  <c:v>0.42083114150446999</c:v>
                </c:pt>
                <c:pt idx="615">
                  <c:v>0.31430068098481001</c:v>
                </c:pt>
                <c:pt idx="616">
                  <c:v>12.167101827675999</c:v>
                </c:pt>
                <c:pt idx="617">
                  <c:v>12.756052141527</c:v>
                </c:pt>
                <c:pt idx="618">
                  <c:v>2.8075970272502002</c:v>
                </c:pt>
                <c:pt idx="619">
                  <c:v>1.4056224899598</c:v>
                </c:pt>
                <c:pt idx="620">
                  <c:v>1.0693069306931</c:v>
                </c:pt>
                <c:pt idx="621">
                  <c:v>1.0188087774295</c:v>
                </c:pt>
                <c:pt idx="622">
                  <c:v>1.7067494181536</c:v>
                </c:pt>
                <c:pt idx="623">
                  <c:v>6.7505720823799003</c:v>
                </c:pt>
                <c:pt idx="624">
                  <c:v>1.0003572704537</c:v>
                </c:pt>
                <c:pt idx="625">
                  <c:v>0.35373187124159999</c:v>
                </c:pt>
                <c:pt idx="626">
                  <c:v>0.81071554458935002</c:v>
                </c:pt>
                <c:pt idx="627">
                  <c:v>0.20979020979021001</c:v>
                </c:pt>
                <c:pt idx="628">
                  <c:v>0.52337752965805995</c:v>
                </c:pt>
                <c:pt idx="629">
                  <c:v>0.45123221103783001</c:v>
                </c:pt>
                <c:pt idx="630">
                  <c:v>0.62197650310987995</c:v>
                </c:pt>
                <c:pt idx="631">
                  <c:v>0.30906593406593003</c:v>
                </c:pt>
                <c:pt idx="632">
                  <c:v>3.4234851078398E-2</c:v>
                </c:pt>
                <c:pt idx="633">
                  <c:v>6.8446269678303001E-2</c:v>
                </c:pt>
                <c:pt idx="634">
                  <c:v>0.78659370725033995</c:v>
                </c:pt>
                <c:pt idx="635">
                  <c:v>4.3773328808957999</c:v>
                </c:pt>
                <c:pt idx="636">
                  <c:v>7.4122236671000996</c:v>
                </c:pt>
                <c:pt idx="637">
                  <c:v>2.3607748184019002</c:v>
                </c:pt>
                <c:pt idx="638">
                  <c:v>4.4056771141336002</c:v>
                </c:pt>
                <c:pt idx="639">
                  <c:v>0.76465590484281998</c:v>
                </c:pt>
                <c:pt idx="640">
                  <c:v>0.78695896571107005</c:v>
                </c:pt>
                <c:pt idx="641">
                  <c:v>0.50195203569436997</c:v>
                </c:pt>
                <c:pt idx="642">
                  <c:v>0.41620421753607001</c:v>
                </c:pt>
                <c:pt idx="643">
                  <c:v>0.30395136778116</c:v>
                </c:pt>
                <c:pt idx="644">
                  <c:v>0.11019283746556</c:v>
                </c:pt>
                <c:pt idx="645">
                  <c:v>8.2553659878921007E-2</c:v>
                </c:pt>
                <c:pt idx="646">
                  <c:v>8.2485565026120006E-2</c:v>
                </c:pt>
                <c:pt idx="647">
                  <c:v>0.13736263736264001</c:v>
                </c:pt>
                <c:pt idx="648">
                  <c:v>0.21947873799726</c:v>
                </c:pt>
                <c:pt idx="649">
                  <c:v>5.4749520941691998E-2</c:v>
                </c:pt>
                <c:pt idx="650">
                  <c:v>0.10943912448699999</c:v>
                </c:pt>
                <c:pt idx="651">
                  <c:v>5.4659743099207E-2</c:v>
                </c:pt>
                <c:pt idx="652">
                  <c:v>8.1944823818628998E-2</c:v>
                </c:pt>
                <c:pt idx="653">
                  <c:v>0.10917030567685999</c:v>
                </c:pt>
                <c:pt idx="654">
                  <c:v>2.7262813522355999E-2</c:v>
                </c:pt>
                <c:pt idx="655">
                  <c:v>2.7255382938129999E-2</c:v>
                </c:pt>
                <c:pt idx="656">
                  <c:v>0</c:v>
                </c:pt>
                <c:pt idx="657">
                  <c:v>5.4495912806540002E-2</c:v>
                </c:pt>
                <c:pt idx="658">
                  <c:v>2.723311546841E-2</c:v>
                </c:pt>
                <c:pt idx="659">
                  <c:v>2.7225701061801999E-2</c:v>
                </c:pt>
                <c:pt idx="660">
                  <c:v>8.1654872074034004E-2</c:v>
                </c:pt>
                <c:pt idx="661">
                  <c:v>8.1588251291814004E-2</c:v>
                </c:pt>
                <c:pt idx="662">
                  <c:v>0.16304347826087001</c:v>
                </c:pt>
                <c:pt idx="663">
                  <c:v>0</c:v>
                </c:pt>
                <c:pt idx="664">
                  <c:v>5.4259359739555001E-2</c:v>
                </c:pt>
                <c:pt idx="665">
                  <c:v>2.7114967462039001E-2</c:v>
                </c:pt>
                <c:pt idx="666">
                  <c:v>2.7107617240445001E-2</c:v>
                </c:pt>
                <c:pt idx="667">
                  <c:v>0</c:v>
                </c:pt>
                <c:pt idx="668">
                  <c:v>5.4200542005420002E-2</c:v>
                </c:pt>
                <c:pt idx="669">
                  <c:v>0</c:v>
                </c:pt>
                <c:pt idx="670">
                  <c:v>5.4171180931744001E-2</c:v>
                </c:pt>
                <c:pt idx="671">
                  <c:v>0</c:v>
                </c:pt>
                <c:pt idx="672">
                  <c:v>8.1212777476990003E-2</c:v>
                </c:pt>
                <c:pt idx="673">
                  <c:v>5.4097917230186997E-2</c:v>
                </c:pt>
                <c:pt idx="674">
                  <c:v>5.4068667207352997E-2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2.7019724398811E-2</c:v>
                </c:pt>
                <c:pt idx="680">
                  <c:v>2.7012425715829E-2</c:v>
                </c:pt>
                <c:pt idx="681">
                  <c:v>2.7005130974885001E-2</c:v>
                </c:pt>
                <c:pt idx="682">
                  <c:v>0</c:v>
                </c:pt>
                <c:pt idx="683">
                  <c:v>-2.6997840172785999E-2</c:v>
                </c:pt>
                <c:pt idx="684">
                  <c:v>5.4010261949770003E-2</c:v>
                </c:pt>
                <c:pt idx="685">
                  <c:v>0</c:v>
                </c:pt>
                <c:pt idx="686">
                  <c:v>-5.3981106612686E-2</c:v>
                </c:pt>
                <c:pt idx="687">
                  <c:v>0</c:v>
                </c:pt>
                <c:pt idx="688">
                  <c:v>0</c:v>
                </c:pt>
                <c:pt idx="689">
                  <c:v>2.7005130974885001E-2</c:v>
                </c:pt>
                <c:pt idx="690">
                  <c:v>-5.3995680345571999E-2</c:v>
                </c:pt>
                <c:pt idx="691">
                  <c:v>-2.7012425715829E-2</c:v>
                </c:pt>
                <c:pt idx="692">
                  <c:v>0</c:v>
                </c:pt>
                <c:pt idx="693">
                  <c:v>-5.4039448797622E-2</c:v>
                </c:pt>
                <c:pt idx="694">
                  <c:v>0</c:v>
                </c:pt>
                <c:pt idx="695">
                  <c:v>2.7034333603677001E-2</c:v>
                </c:pt>
                <c:pt idx="696">
                  <c:v>2.7027027027027001E-2</c:v>
                </c:pt>
                <c:pt idx="697">
                  <c:v>0</c:v>
                </c:pt>
                <c:pt idx="698">
                  <c:v>2.7019724398811E-2</c:v>
                </c:pt>
                <c:pt idx="699">
                  <c:v>2.7012425715829E-2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-5.4010261949770003E-2</c:v>
                </c:pt>
                <c:pt idx="704">
                  <c:v>0</c:v>
                </c:pt>
                <c:pt idx="705">
                  <c:v>2.7019724398811E-2</c:v>
                </c:pt>
                <c:pt idx="706">
                  <c:v>0</c:v>
                </c:pt>
                <c:pt idx="707">
                  <c:v>2.7012425715829E-2</c:v>
                </c:pt>
                <c:pt idx="708">
                  <c:v>-2.7005130974885001E-2</c:v>
                </c:pt>
                <c:pt idx="709">
                  <c:v>-5.4024851431658999E-2</c:v>
                </c:pt>
                <c:pt idx="710">
                  <c:v>0</c:v>
                </c:pt>
                <c:pt idx="711">
                  <c:v>-2.7027027027027001E-2</c:v>
                </c:pt>
                <c:pt idx="712">
                  <c:v>0</c:v>
                </c:pt>
                <c:pt idx="713">
                  <c:v>0</c:v>
                </c:pt>
                <c:pt idx="714">
                  <c:v>-2.7034333603677001E-2</c:v>
                </c:pt>
                <c:pt idx="715">
                  <c:v>-5.4083288263925999E-2</c:v>
                </c:pt>
                <c:pt idx="716">
                  <c:v>-5.4112554112554001E-2</c:v>
                </c:pt>
                <c:pt idx="717">
                  <c:v>-2.7070925825662999E-2</c:v>
                </c:pt>
                <c:pt idx="718">
                  <c:v>-0.10831302464121</c:v>
                </c:pt>
                <c:pt idx="719">
                  <c:v>-2.7107617240445001E-2</c:v>
                </c:pt>
                <c:pt idx="720">
                  <c:v>-2.7114967462039001E-2</c:v>
                </c:pt>
                <c:pt idx="721">
                  <c:v>2.7122321670735E-2</c:v>
                </c:pt>
                <c:pt idx="722">
                  <c:v>2.7114967462039001E-2</c:v>
                </c:pt>
                <c:pt idx="723">
                  <c:v>0</c:v>
                </c:pt>
                <c:pt idx="724">
                  <c:v>0</c:v>
                </c:pt>
                <c:pt idx="725">
                  <c:v>2.7107617240445001E-2</c:v>
                </c:pt>
                <c:pt idx="726">
                  <c:v>5.4200542005420002E-2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-5.4171180931744001E-2</c:v>
                </c:pt>
                <c:pt idx="732">
                  <c:v>0</c:v>
                </c:pt>
                <c:pt idx="733">
                  <c:v>-2.7100271002710001E-2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A47A-41CB-988F-79747FFF7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419776"/>
        <c:axId val="242421088"/>
      </c:lineChart>
      <c:catAx>
        <c:axId val="24241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21088"/>
        <c:crosses val="autoZero"/>
        <c:auto val="1"/>
        <c:lblAlgn val="ctr"/>
        <c:lblOffset val="100"/>
        <c:noMultiLvlLbl val="0"/>
      </c:catAx>
      <c:valAx>
        <c:axId val="24242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1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4BD66-9804-439B-B74C-C97BB6E32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25F33D-85A3-494F-81B7-BF4BD6B145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7843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0FD7D-0FFE-4D8A-AB1D-63F6EF5B7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8FF89-79C3-4676-BF9D-58C06859B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700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2018-04-11T08:15:59Z</dcterms:created>
  <dcterms:modified xsi:type="dcterms:W3CDTF">2018-04-11T08:16:05Z</dcterms:modified>
</cp:coreProperties>
</file>