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Sheet1!$B$2:$B$101</c:f>
            </c:numRef>
          </c:val>
          <c:smooth val="0"/>
          <c:extLst>
            <c:ext xmlns:c16="http://schemas.microsoft.com/office/drawing/2014/chart" uri="{C3380CC4-5D6E-409C-BE32-E72D297353CC}">
              <c16:uniqueId val="{00000000-ABA1-46E1-8307-4D95BED1CF7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Sheet1!$C$2:$C$101</c:f>
            </c:numRef>
          </c:val>
          <c:smooth val="0"/>
          <c:extLst>
            <c:ext xmlns:c16="http://schemas.microsoft.com/office/drawing/2014/chart" uri="{C3380CC4-5D6E-409C-BE32-E72D297353CC}">
              <c16:uniqueId val="{00000001-ABA1-46E1-8307-4D95BED1CF7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Sheet1!$D$2:$D$101</c:f>
            </c:numRef>
          </c:val>
          <c:smooth val="0"/>
          <c:extLst>
            <c:ext xmlns:c16="http://schemas.microsoft.com/office/drawing/2014/chart" uri="{C3380CC4-5D6E-409C-BE32-E72D297353CC}">
              <c16:uniqueId val="{00000002-ABA1-46E1-8307-4D95BED1CF7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Sheet1!$E$2:$E$101</c:f>
            </c:numRef>
          </c:val>
          <c:smooth val="0"/>
          <c:extLst>
            <c:ext xmlns:c16="http://schemas.microsoft.com/office/drawing/2014/chart" uri="{C3380CC4-5D6E-409C-BE32-E72D297353CC}">
              <c16:uniqueId val="{00000003-ABA1-46E1-8307-4D95BED1CF7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Sheet1!$F$2:$F$101</c:f>
            </c:numRef>
          </c:val>
          <c:smooth val="0"/>
          <c:extLst>
            <c:ext xmlns:c16="http://schemas.microsoft.com/office/drawing/2014/chart" uri="{C3380CC4-5D6E-409C-BE32-E72D297353CC}">
              <c16:uniqueId val="{00000004-ABA1-46E1-8307-4D95BED1CF7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Sheet1!$G$2:$G$101</c:f>
            </c:numRef>
          </c:val>
          <c:smooth val="0"/>
          <c:extLst>
            <c:ext xmlns:c16="http://schemas.microsoft.com/office/drawing/2014/chart" uri="{C3380CC4-5D6E-409C-BE32-E72D297353CC}">
              <c16:uniqueId val="{00000005-ABA1-46E1-8307-4D95BED1CF7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Sheet1!$H$2:$H$101</c:f>
            </c:numRef>
          </c:val>
          <c:smooth val="0"/>
          <c:extLst>
            <c:ext xmlns:c16="http://schemas.microsoft.com/office/drawing/2014/chart" uri="{C3380CC4-5D6E-409C-BE32-E72D297353CC}">
              <c16:uniqueId val="{00000006-ABA1-46E1-8307-4D95BED1CF71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Sheet1!$I$2:$I$101</c:f>
            </c:numRef>
          </c:val>
          <c:smooth val="0"/>
          <c:extLst>
            <c:ext xmlns:c16="http://schemas.microsoft.com/office/drawing/2014/chart" uri="{C3380CC4-5D6E-409C-BE32-E72D297353CC}">
              <c16:uniqueId val="{00000007-ABA1-46E1-8307-4D95BED1CF71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Sheet1!$J$2:$J$101</c:f>
            </c:numRef>
          </c:val>
          <c:smooth val="0"/>
          <c:extLst>
            <c:ext xmlns:c16="http://schemas.microsoft.com/office/drawing/2014/chart" uri="{C3380CC4-5D6E-409C-BE32-E72D297353CC}">
              <c16:uniqueId val="{00000008-ABA1-46E1-8307-4D95BED1CF71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Sheet1!$K$2:$K$101</c:f>
            </c:numRef>
          </c:val>
          <c:smooth val="0"/>
          <c:extLst>
            <c:ext xmlns:c16="http://schemas.microsoft.com/office/drawing/2014/chart" uri="{C3380CC4-5D6E-409C-BE32-E72D297353CC}">
              <c16:uniqueId val="{00000009-ABA1-46E1-8307-4D95BED1CF71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Sheet1!$L$2:$L$101</c:f>
            </c:numRef>
          </c:val>
          <c:smooth val="0"/>
          <c:extLst>
            <c:ext xmlns:c16="http://schemas.microsoft.com/office/drawing/2014/chart" uri="{C3380CC4-5D6E-409C-BE32-E72D297353CC}">
              <c16:uniqueId val="{0000000A-ABA1-46E1-8307-4D95BED1CF71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Sheet1!$M$2:$M$101</c:f>
            </c:numRef>
          </c:val>
          <c:smooth val="0"/>
          <c:extLst>
            <c:ext xmlns:c16="http://schemas.microsoft.com/office/drawing/2014/chart" uri="{C3380CC4-5D6E-409C-BE32-E72D297353CC}">
              <c16:uniqueId val="{0000000B-ABA1-46E1-8307-4D95BED1CF71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Sheet1!$N$2:$N$101</c:f>
            </c:numRef>
          </c:val>
          <c:smooth val="0"/>
          <c:extLst>
            <c:ext xmlns:c16="http://schemas.microsoft.com/office/drawing/2014/chart" uri="{C3380CC4-5D6E-409C-BE32-E72D297353CC}">
              <c16:uniqueId val="{0000000C-ABA1-46E1-8307-4D95BED1CF71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Sheet1!$A$2:$A$101</c:f>
            </c:multiLvlStrRef>
          </c:cat>
          <c:val>
            <c:numRef>
              <c:f>Sheet1!$O$2:$O$101</c:f>
            </c:numRef>
          </c:val>
          <c:smooth val="0"/>
          <c:extLst>
            <c:ext xmlns:c16="http://schemas.microsoft.com/office/drawing/2014/chart" uri="{C3380CC4-5D6E-409C-BE32-E72D297353CC}">
              <c16:uniqueId val="{0000000D-ABA1-46E1-8307-4D95BED1C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11112"/>
        <c:axId val="254911440"/>
      </c:lineChart>
      <c:catAx>
        <c:axId val="25491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11440"/>
        <c:crosses val="autoZero"/>
        <c:auto val="1"/>
        <c:lblAlgn val="ctr"/>
        <c:lblOffset val="100"/>
        <c:noMultiLvlLbl val="0"/>
      </c:catAx>
      <c:valAx>
        <c:axId val="25491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1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60EEC-366F-4D7C-89D2-6F832FFBF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13B05-F3FF-4551-B2CA-CEC792B232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5769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4701A-F491-4BD1-847B-3C050C99E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FDE55-2775-4901-A205-A16870E0F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654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2018-04-11T08:11:17Z</dcterms:created>
  <dcterms:modified xsi:type="dcterms:W3CDTF">2018-04-11T08:11:21Z</dcterms:modified>
</cp:coreProperties>
</file>