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Sheet1!$A$2:$A$456</c:f>
              <c:strCache>
                <c:ptCount val="455"/>
                <c:pt idx="0">
                  <c:v>01.01.2017</c:v>
                </c:pt>
                <c:pt idx="1">
                  <c:v>02.01.2017</c:v>
                </c:pt>
                <c:pt idx="2">
                  <c:v>03.01.2017</c:v>
                </c:pt>
                <c:pt idx="3">
                  <c:v>04.01.2017</c:v>
                </c:pt>
                <c:pt idx="4">
                  <c:v>05.01.2017</c:v>
                </c:pt>
                <c:pt idx="5">
                  <c:v>06.01.2017</c:v>
                </c:pt>
                <c:pt idx="6">
                  <c:v>07.01.2017</c:v>
                </c:pt>
                <c:pt idx="7">
                  <c:v>08.01.2017</c:v>
                </c:pt>
                <c:pt idx="8">
                  <c:v>09.01.2017</c:v>
                </c:pt>
                <c:pt idx="9">
                  <c:v>10.01.2017</c:v>
                </c:pt>
                <c:pt idx="10">
                  <c:v>11.01.2017</c:v>
                </c:pt>
                <c:pt idx="11">
                  <c:v>12.01.2017</c:v>
                </c:pt>
                <c:pt idx="12">
                  <c:v>13.01.2017</c:v>
                </c:pt>
                <c:pt idx="13">
                  <c:v>14.01.2017</c:v>
                </c:pt>
                <c:pt idx="14">
                  <c:v>15.01.2017</c:v>
                </c:pt>
                <c:pt idx="15">
                  <c:v>16.01.2017</c:v>
                </c:pt>
                <c:pt idx="16">
                  <c:v>17.01.2017</c:v>
                </c:pt>
                <c:pt idx="17">
                  <c:v>18.01.2017</c:v>
                </c:pt>
                <c:pt idx="18">
                  <c:v>19.01.2017</c:v>
                </c:pt>
                <c:pt idx="19">
                  <c:v>20.01.2017</c:v>
                </c:pt>
                <c:pt idx="20">
                  <c:v>21.01.2017</c:v>
                </c:pt>
                <c:pt idx="21">
                  <c:v>22.01.2017</c:v>
                </c:pt>
                <c:pt idx="22">
                  <c:v>23.01.2017</c:v>
                </c:pt>
                <c:pt idx="23">
                  <c:v>24.01.2017</c:v>
                </c:pt>
                <c:pt idx="24">
                  <c:v>25.01.2017</c:v>
                </c:pt>
                <c:pt idx="25">
                  <c:v>26.01.2017</c:v>
                </c:pt>
                <c:pt idx="26">
                  <c:v>27.01.2017</c:v>
                </c:pt>
                <c:pt idx="27">
                  <c:v>28.01.2017</c:v>
                </c:pt>
                <c:pt idx="28">
                  <c:v>29.01.2017</c:v>
                </c:pt>
                <c:pt idx="29">
                  <c:v>30.01.2017</c:v>
                </c:pt>
                <c:pt idx="30">
                  <c:v>31.01.2017</c:v>
                </c:pt>
                <c:pt idx="31">
                  <c:v>01.02.2017</c:v>
                </c:pt>
                <c:pt idx="32">
                  <c:v>02.02.2017</c:v>
                </c:pt>
                <c:pt idx="33">
                  <c:v>03.02.2017</c:v>
                </c:pt>
                <c:pt idx="34">
                  <c:v>04.02.2017</c:v>
                </c:pt>
                <c:pt idx="35">
                  <c:v>05.02.2017</c:v>
                </c:pt>
                <c:pt idx="36">
                  <c:v>06.02.2017</c:v>
                </c:pt>
                <c:pt idx="37">
                  <c:v>07.02.2017</c:v>
                </c:pt>
                <c:pt idx="38">
                  <c:v>08.02.2017</c:v>
                </c:pt>
                <c:pt idx="39">
                  <c:v>09.02.2017</c:v>
                </c:pt>
                <c:pt idx="40">
                  <c:v>10.02.2017</c:v>
                </c:pt>
                <c:pt idx="41">
                  <c:v>11.02.2017</c:v>
                </c:pt>
                <c:pt idx="42">
                  <c:v>12.02.2017</c:v>
                </c:pt>
                <c:pt idx="43">
                  <c:v>13.02.2017</c:v>
                </c:pt>
                <c:pt idx="44">
                  <c:v>14.02.2017</c:v>
                </c:pt>
                <c:pt idx="45">
                  <c:v>15.02.2017</c:v>
                </c:pt>
                <c:pt idx="46">
                  <c:v>16.02.2017</c:v>
                </c:pt>
                <c:pt idx="47">
                  <c:v>17.02.2017</c:v>
                </c:pt>
                <c:pt idx="48">
                  <c:v>18.02.2017</c:v>
                </c:pt>
                <c:pt idx="49">
                  <c:v>19.02.2017</c:v>
                </c:pt>
                <c:pt idx="50">
                  <c:v>20.02.2017</c:v>
                </c:pt>
                <c:pt idx="51">
                  <c:v>21.02.2017</c:v>
                </c:pt>
                <c:pt idx="52">
                  <c:v>22.02.2017</c:v>
                </c:pt>
                <c:pt idx="53">
                  <c:v>23.02.2017</c:v>
                </c:pt>
                <c:pt idx="54">
                  <c:v>24.02.2017</c:v>
                </c:pt>
                <c:pt idx="55">
                  <c:v>25.02.2017</c:v>
                </c:pt>
                <c:pt idx="56">
                  <c:v>26.02.2017</c:v>
                </c:pt>
                <c:pt idx="57">
                  <c:v>27.02.2017</c:v>
                </c:pt>
                <c:pt idx="58">
                  <c:v>28.02.2017</c:v>
                </c:pt>
                <c:pt idx="59">
                  <c:v>01.03.2017</c:v>
                </c:pt>
                <c:pt idx="60">
                  <c:v>02.03.2017</c:v>
                </c:pt>
                <c:pt idx="61">
                  <c:v>03.03.2017</c:v>
                </c:pt>
                <c:pt idx="62">
                  <c:v>04.03.2017</c:v>
                </c:pt>
                <c:pt idx="63">
                  <c:v>05.03.2017</c:v>
                </c:pt>
                <c:pt idx="64">
                  <c:v>06.03.2017</c:v>
                </c:pt>
                <c:pt idx="65">
                  <c:v>07.03.2017</c:v>
                </c:pt>
                <c:pt idx="66">
                  <c:v>08.03.2017</c:v>
                </c:pt>
                <c:pt idx="67">
                  <c:v>09.03.2017</c:v>
                </c:pt>
                <c:pt idx="68">
                  <c:v>10.03.2017</c:v>
                </c:pt>
                <c:pt idx="69">
                  <c:v>11.03.2017</c:v>
                </c:pt>
                <c:pt idx="70">
                  <c:v>12.03.2017</c:v>
                </c:pt>
                <c:pt idx="71">
                  <c:v>13.03.2017</c:v>
                </c:pt>
                <c:pt idx="72">
                  <c:v>14.03.2017</c:v>
                </c:pt>
                <c:pt idx="73">
                  <c:v>15.03.2017</c:v>
                </c:pt>
                <c:pt idx="74">
                  <c:v>16.03.2017</c:v>
                </c:pt>
                <c:pt idx="75">
                  <c:v>17.03.2017</c:v>
                </c:pt>
                <c:pt idx="76">
                  <c:v>18.03.2017</c:v>
                </c:pt>
                <c:pt idx="77">
                  <c:v>19.03.2017</c:v>
                </c:pt>
                <c:pt idx="78">
                  <c:v>20.03.2017</c:v>
                </c:pt>
                <c:pt idx="79">
                  <c:v>21.03.2017</c:v>
                </c:pt>
                <c:pt idx="80">
                  <c:v>22.03.2017</c:v>
                </c:pt>
                <c:pt idx="81">
                  <c:v>23.03.2017</c:v>
                </c:pt>
                <c:pt idx="82">
                  <c:v>24.03.2017</c:v>
                </c:pt>
                <c:pt idx="83">
                  <c:v>25.03.2017</c:v>
                </c:pt>
                <c:pt idx="84">
                  <c:v>26.03.2017</c:v>
                </c:pt>
                <c:pt idx="85">
                  <c:v>27.03.2017</c:v>
                </c:pt>
                <c:pt idx="86">
                  <c:v>28.03.2017</c:v>
                </c:pt>
                <c:pt idx="87">
                  <c:v>29.03.2017</c:v>
                </c:pt>
                <c:pt idx="88">
                  <c:v>30.03.2017</c:v>
                </c:pt>
                <c:pt idx="89">
                  <c:v>31.03.2017</c:v>
                </c:pt>
                <c:pt idx="90">
                  <c:v>01.04.2017</c:v>
                </c:pt>
                <c:pt idx="91">
                  <c:v>02.04.2017</c:v>
                </c:pt>
                <c:pt idx="92">
                  <c:v>03.04.2017</c:v>
                </c:pt>
                <c:pt idx="93">
                  <c:v>04.04.2017</c:v>
                </c:pt>
                <c:pt idx="94">
                  <c:v>05.04.2017</c:v>
                </c:pt>
                <c:pt idx="95">
                  <c:v>06.04.2017</c:v>
                </c:pt>
                <c:pt idx="96">
                  <c:v>07.04.2017</c:v>
                </c:pt>
                <c:pt idx="97">
                  <c:v>08.04.2017</c:v>
                </c:pt>
                <c:pt idx="98">
                  <c:v>09.04.2017</c:v>
                </c:pt>
                <c:pt idx="99">
                  <c:v>10.04.2017</c:v>
                </c:pt>
                <c:pt idx="100">
                  <c:v>11.04.2017</c:v>
                </c:pt>
                <c:pt idx="101">
                  <c:v>12.04.2017</c:v>
                </c:pt>
                <c:pt idx="102">
                  <c:v>13.04.2017</c:v>
                </c:pt>
                <c:pt idx="103">
                  <c:v>14.04.2017</c:v>
                </c:pt>
                <c:pt idx="104">
                  <c:v>15.04.2017</c:v>
                </c:pt>
                <c:pt idx="105">
                  <c:v>16.04.2017</c:v>
                </c:pt>
                <c:pt idx="106">
                  <c:v>17.04.2017</c:v>
                </c:pt>
                <c:pt idx="107">
                  <c:v>18.04.2017</c:v>
                </c:pt>
                <c:pt idx="108">
                  <c:v>19.04.2017</c:v>
                </c:pt>
                <c:pt idx="109">
                  <c:v>20.04.2017</c:v>
                </c:pt>
                <c:pt idx="110">
                  <c:v>21.04.2017</c:v>
                </c:pt>
                <c:pt idx="111">
                  <c:v>22.04.2017</c:v>
                </c:pt>
                <c:pt idx="112">
                  <c:v>23.04.2017</c:v>
                </c:pt>
                <c:pt idx="113">
                  <c:v>24.04.2017</c:v>
                </c:pt>
                <c:pt idx="114">
                  <c:v>25.04.2017</c:v>
                </c:pt>
                <c:pt idx="115">
                  <c:v>26.04.2017</c:v>
                </c:pt>
                <c:pt idx="116">
                  <c:v>27.04.2017</c:v>
                </c:pt>
                <c:pt idx="117">
                  <c:v>28.04.2017</c:v>
                </c:pt>
                <c:pt idx="118">
                  <c:v>29.04.2017</c:v>
                </c:pt>
                <c:pt idx="119">
                  <c:v>30.04.2017</c:v>
                </c:pt>
                <c:pt idx="120">
                  <c:v>01.05.2017</c:v>
                </c:pt>
                <c:pt idx="121">
                  <c:v>02.05.2017</c:v>
                </c:pt>
                <c:pt idx="122">
                  <c:v>03.05.2017</c:v>
                </c:pt>
                <c:pt idx="123">
                  <c:v>04.05.2017</c:v>
                </c:pt>
                <c:pt idx="124">
                  <c:v>05.05.2017</c:v>
                </c:pt>
                <c:pt idx="125">
                  <c:v>06.05.2017</c:v>
                </c:pt>
                <c:pt idx="126">
                  <c:v>07.05.2017</c:v>
                </c:pt>
                <c:pt idx="127">
                  <c:v>08.05.2017</c:v>
                </c:pt>
                <c:pt idx="128">
                  <c:v>09.05.2017</c:v>
                </c:pt>
                <c:pt idx="129">
                  <c:v>10.05.2017</c:v>
                </c:pt>
                <c:pt idx="130">
                  <c:v>11.05.2017</c:v>
                </c:pt>
                <c:pt idx="131">
                  <c:v>12.05.2017</c:v>
                </c:pt>
                <c:pt idx="132">
                  <c:v>13.05.2017</c:v>
                </c:pt>
                <c:pt idx="133">
                  <c:v>14.05.2017</c:v>
                </c:pt>
                <c:pt idx="134">
                  <c:v>15.05.2017</c:v>
                </c:pt>
                <c:pt idx="135">
                  <c:v>16.05.2017</c:v>
                </c:pt>
                <c:pt idx="136">
                  <c:v>17.05.2017</c:v>
                </c:pt>
                <c:pt idx="137">
                  <c:v>18.05.2017</c:v>
                </c:pt>
                <c:pt idx="138">
                  <c:v>19.05.2017</c:v>
                </c:pt>
                <c:pt idx="139">
                  <c:v>20.05.2017</c:v>
                </c:pt>
                <c:pt idx="140">
                  <c:v>21.05.2017</c:v>
                </c:pt>
                <c:pt idx="141">
                  <c:v>22.05.2017</c:v>
                </c:pt>
                <c:pt idx="142">
                  <c:v>23.05.2017</c:v>
                </c:pt>
                <c:pt idx="143">
                  <c:v>24.05.2017</c:v>
                </c:pt>
                <c:pt idx="144">
                  <c:v>25.05.2017</c:v>
                </c:pt>
                <c:pt idx="145">
                  <c:v>26.05.2017</c:v>
                </c:pt>
                <c:pt idx="146">
                  <c:v>27.05.2017</c:v>
                </c:pt>
                <c:pt idx="147">
                  <c:v>28.05.2017</c:v>
                </c:pt>
                <c:pt idx="148">
                  <c:v>29.05.2017</c:v>
                </c:pt>
                <c:pt idx="149">
                  <c:v>30.05.2017</c:v>
                </c:pt>
                <c:pt idx="150">
                  <c:v>31.05.2017</c:v>
                </c:pt>
                <c:pt idx="151">
                  <c:v>01.06.2017</c:v>
                </c:pt>
                <c:pt idx="152">
                  <c:v>02.06.2017</c:v>
                </c:pt>
                <c:pt idx="153">
                  <c:v>03.06.2017</c:v>
                </c:pt>
                <c:pt idx="154">
                  <c:v>04.06.2017</c:v>
                </c:pt>
                <c:pt idx="155">
                  <c:v>05.06.2017</c:v>
                </c:pt>
                <c:pt idx="156">
                  <c:v>06.06.2017</c:v>
                </c:pt>
                <c:pt idx="157">
                  <c:v>07.06.2017</c:v>
                </c:pt>
                <c:pt idx="158">
                  <c:v>08.06.2017</c:v>
                </c:pt>
                <c:pt idx="159">
                  <c:v>09.06.2017</c:v>
                </c:pt>
                <c:pt idx="160">
                  <c:v>10.06.2017</c:v>
                </c:pt>
                <c:pt idx="161">
                  <c:v>11.06.2017</c:v>
                </c:pt>
                <c:pt idx="162">
                  <c:v>12.06.2017</c:v>
                </c:pt>
                <c:pt idx="163">
                  <c:v>13.06.2017</c:v>
                </c:pt>
                <c:pt idx="164">
                  <c:v>14.06.2017</c:v>
                </c:pt>
                <c:pt idx="165">
                  <c:v>15.06.2017</c:v>
                </c:pt>
                <c:pt idx="166">
                  <c:v>16.06.2017</c:v>
                </c:pt>
                <c:pt idx="167">
                  <c:v>17.06.2017</c:v>
                </c:pt>
                <c:pt idx="168">
                  <c:v>18.06.2017</c:v>
                </c:pt>
                <c:pt idx="169">
                  <c:v>19.06.2017</c:v>
                </c:pt>
                <c:pt idx="170">
                  <c:v>20.06.2017</c:v>
                </c:pt>
                <c:pt idx="171">
                  <c:v>21.06.2017</c:v>
                </c:pt>
                <c:pt idx="172">
                  <c:v>22.06.2017</c:v>
                </c:pt>
                <c:pt idx="173">
                  <c:v>23.06.2017</c:v>
                </c:pt>
                <c:pt idx="174">
                  <c:v>24.06.2017</c:v>
                </c:pt>
                <c:pt idx="175">
                  <c:v>25.06.2017</c:v>
                </c:pt>
                <c:pt idx="176">
                  <c:v>26.06.2017</c:v>
                </c:pt>
                <c:pt idx="177">
                  <c:v>27.06.2017</c:v>
                </c:pt>
                <c:pt idx="178">
                  <c:v>28.06.2017</c:v>
                </c:pt>
                <c:pt idx="179">
                  <c:v>29.06.2017</c:v>
                </c:pt>
                <c:pt idx="180">
                  <c:v>30.06.2017</c:v>
                </c:pt>
                <c:pt idx="181">
                  <c:v>01.07.2017</c:v>
                </c:pt>
                <c:pt idx="182">
                  <c:v>02.07.2017</c:v>
                </c:pt>
                <c:pt idx="183">
                  <c:v>03.07.2017</c:v>
                </c:pt>
                <c:pt idx="184">
                  <c:v>04.07.2017</c:v>
                </c:pt>
                <c:pt idx="185">
                  <c:v>05.07.2017</c:v>
                </c:pt>
                <c:pt idx="186">
                  <c:v>06.07.2017</c:v>
                </c:pt>
                <c:pt idx="187">
                  <c:v>07.07.2017</c:v>
                </c:pt>
                <c:pt idx="188">
                  <c:v>08.07.2017</c:v>
                </c:pt>
                <c:pt idx="189">
                  <c:v>09.07.2017</c:v>
                </c:pt>
                <c:pt idx="190">
                  <c:v>10.07.2017</c:v>
                </c:pt>
                <c:pt idx="191">
                  <c:v>11.07.2017</c:v>
                </c:pt>
                <c:pt idx="192">
                  <c:v>12.07.2017</c:v>
                </c:pt>
                <c:pt idx="193">
                  <c:v>13.07.2017</c:v>
                </c:pt>
                <c:pt idx="194">
                  <c:v>14.07.2017</c:v>
                </c:pt>
                <c:pt idx="195">
                  <c:v>15.07.2017</c:v>
                </c:pt>
                <c:pt idx="196">
                  <c:v>16.07.2017</c:v>
                </c:pt>
                <c:pt idx="197">
                  <c:v>17.07.2017</c:v>
                </c:pt>
                <c:pt idx="198">
                  <c:v>18.07.2017</c:v>
                </c:pt>
                <c:pt idx="199">
                  <c:v>19.07.2017</c:v>
                </c:pt>
                <c:pt idx="200">
                  <c:v>20.07.2017</c:v>
                </c:pt>
                <c:pt idx="201">
                  <c:v>21.07.2017</c:v>
                </c:pt>
                <c:pt idx="202">
                  <c:v>22.07.2017</c:v>
                </c:pt>
                <c:pt idx="203">
                  <c:v>23.07.2017</c:v>
                </c:pt>
                <c:pt idx="204">
                  <c:v>24.07.2017</c:v>
                </c:pt>
                <c:pt idx="205">
                  <c:v>25.07.2017</c:v>
                </c:pt>
                <c:pt idx="206">
                  <c:v>26.07.2017</c:v>
                </c:pt>
                <c:pt idx="207">
                  <c:v>27.07.2017</c:v>
                </c:pt>
                <c:pt idx="208">
                  <c:v>28.07.2017</c:v>
                </c:pt>
                <c:pt idx="209">
                  <c:v>29.07.2017</c:v>
                </c:pt>
                <c:pt idx="210">
                  <c:v>30.07.2017</c:v>
                </c:pt>
                <c:pt idx="211">
                  <c:v>31.07.2017</c:v>
                </c:pt>
                <c:pt idx="212">
                  <c:v>01.08.2017</c:v>
                </c:pt>
                <c:pt idx="213">
                  <c:v>02.08.2017</c:v>
                </c:pt>
                <c:pt idx="214">
                  <c:v>03.08.2017</c:v>
                </c:pt>
                <c:pt idx="215">
                  <c:v>04.08.2017</c:v>
                </c:pt>
                <c:pt idx="216">
                  <c:v>05.08.2017</c:v>
                </c:pt>
                <c:pt idx="217">
                  <c:v>06.08.2017</c:v>
                </c:pt>
                <c:pt idx="218">
                  <c:v>07.08.2017</c:v>
                </c:pt>
                <c:pt idx="219">
                  <c:v>08.08.2017</c:v>
                </c:pt>
                <c:pt idx="220">
                  <c:v>09.08.2017</c:v>
                </c:pt>
                <c:pt idx="221">
                  <c:v>10.08.2017</c:v>
                </c:pt>
                <c:pt idx="222">
                  <c:v>11.08.2017</c:v>
                </c:pt>
                <c:pt idx="223">
                  <c:v>12.08.2017</c:v>
                </c:pt>
                <c:pt idx="224">
                  <c:v>13.08.2017</c:v>
                </c:pt>
                <c:pt idx="225">
                  <c:v>14.08.2017</c:v>
                </c:pt>
                <c:pt idx="226">
                  <c:v>15.08.2017</c:v>
                </c:pt>
                <c:pt idx="227">
                  <c:v>16.08.2017</c:v>
                </c:pt>
                <c:pt idx="228">
                  <c:v>17.08.2017</c:v>
                </c:pt>
                <c:pt idx="229">
                  <c:v>18.08.2017</c:v>
                </c:pt>
                <c:pt idx="230">
                  <c:v>19.08.2017</c:v>
                </c:pt>
                <c:pt idx="231">
                  <c:v>20.08.2017</c:v>
                </c:pt>
                <c:pt idx="232">
                  <c:v>21.08.2017</c:v>
                </c:pt>
                <c:pt idx="233">
                  <c:v>22.08.2017</c:v>
                </c:pt>
                <c:pt idx="234">
                  <c:v>23.08.2017</c:v>
                </c:pt>
                <c:pt idx="235">
                  <c:v>24.08.2017</c:v>
                </c:pt>
                <c:pt idx="236">
                  <c:v>25.08.2017</c:v>
                </c:pt>
                <c:pt idx="237">
                  <c:v>26.08.2017</c:v>
                </c:pt>
                <c:pt idx="238">
                  <c:v>27.08.2017</c:v>
                </c:pt>
                <c:pt idx="239">
                  <c:v>28.08.2017</c:v>
                </c:pt>
                <c:pt idx="240">
                  <c:v>29.08.2017</c:v>
                </c:pt>
                <c:pt idx="241">
                  <c:v>30.08.2017</c:v>
                </c:pt>
                <c:pt idx="242">
                  <c:v>31.08.2017</c:v>
                </c:pt>
                <c:pt idx="243">
                  <c:v>01.09.2017</c:v>
                </c:pt>
                <c:pt idx="244">
                  <c:v>02.09.2017</c:v>
                </c:pt>
                <c:pt idx="245">
                  <c:v>03.09.2017</c:v>
                </c:pt>
                <c:pt idx="246">
                  <c:v>04.09.2017</c:v>
                </c:pt>
                <c:pt idx="247">
                  <c:v>05.09.2017</c:v>
                </c:pt>
                <c:pt idx="248">
                  <c:v>06.09.2017</c:v>
                </c:pt>
                <c:pt idx="249">
                  <c:v>07.09.2017</c:v>
                </c:pt>
                <c:pt idx="250">
                  <c:v>08.09.2017</c:v>
                </c:pt>
                <c:pt idx="251">
                  <c:v>09.09.2017</c:v>
                </c:pt>
                <c:pt idx="252">
                  <c:v>10.09.2017</c:v>
                </c:pt>
                <c:pt idx="253">
                  <c:v>11.09.2017</c:v>
                </c:pt>
                <c:pt idx="254">
                  <c:v>12.09.2017</c:v>
                </c:pt>
                <c:pt idx="255">
                  <c:v>13.09.2017</c:v>
                </c:pt>
                <c:pt idx="256">
                  <c:v>14.09.2017</c:v>
                </c:pt>
                <c:pt idx="257">
                  <c:v>15.09.2017</c:v>
                </c:pt>
                <c:pt idx="258">
                  <c:v>16.09.2017</c:v>
                </c:pt>
                <c:pt idx="259">
                  <c:v>17.09.2017</c:v>
                </c:pt>
                <c:pt idx="260">
                  <c:v>18.09.2017</c:v>
                </c:pt>
                <c:pt idx="261">
                  <c:v>19.09.2017</c:v>
                </c:pt>
                <c:pt idx="262">
                  <c:v>20.09.2017</c:v>
                </c:pt>
                <c:pt idx="263">
                  <c:v>21.09.2017</c:v>
                </c:pt>
                <c:pt idx="264">
                  <c:v>22.09.2017</c:v>
                </c:pt>
                <c:pt idx="265">
                  <c:v>23.09.2017</c:v>
                </c:pt>
                <c:pt idx="266">
                  <c:v>24.09.2017</c:v>
                </c:pt>
                <c:pt idx="267">
                  <c:v>25.09.2017</c:v>
                </c:pt>
                <c:pt idx="268">
                  <c:v>26.09.2017</c:v>
                </c:pt>
                <c:pt idx="269">
                  <c:v>27.09.2017</c:v>
                </c:pt>
                <c:pt idx="270">
                  <c:v>28.09.2017</c:v>
                </c:pt>
                <c:pt idx="271">
                  <c:v>29.09.2017</c:v>
                </c:pt>
                <c:pt idx="272">
                  <c:v>30.09.2017</c:v>
                </c:pt>
                <c:pt idx="273">
                  <c:v>01.10.2017</c:v>
                </c:pt>
                <c:pt idx="274">
                  <c:v>02.10.2017</c:v>
                </c:pt>
                <c:pt idx="275">
                  <c:v>03.10.2017</c:v>
                </c:pt>
                <c:pt idx="276">
                  <c:v>04.10.2017</c:v>
                </c:pt>
                <c:pt idx="277">
                  <c:v>05.10.2017</c:v>
                </c:pt>
                <c:pt idx="278">
                  <c:v>06.10.2017</c:v>
                </c:pt>
                <c:pt idx="279">
                  <c:v>07.10.2017</c:v>
                </c:pt>
                <c:pt idx="280">
                  <c:v>08.10.2017</c:v>
                </c:pt>
                <c:pt idx="281">
                  <c:v>09.10.2017</c:v>
                </c:pt>
                <c:pt idx="282">
                  <c:v>10.10.2017</c:v>
                </c:pt>
                <c:pt idx="283">
                  <c:v>11.10.2017</c:v>
                </c:pt>
                <c:pt idx="284">
                  <c:v>12.10.2017</c:v>
                </c:pt>
                <c:pt idx="285">
                  <c:v>13.10.2017</c:v>
                </c:pt>
                <c:pt idx="286">
                  <c:v>14.10.2017</c:v>
                </c:pt>
                <c:pt idx="287">
                  <c:v>15.10.2017</c:v>
                </c:pt>
                <c:pt idx="288">
                  <c:v>16.10.2017</c:v>
                </c:pt>
                <c:pt idx="289">
                  <c:v>17.10.2017</c:v>
                </c:pt>
                <c:pt idx="290">
                  <c:v>18.10.2017</c:v>
                </c:pt>
                <c:pt idx="291">
                  <c:v>19.10.2017</c:v>
                </c:pt>
                <c:pt idx="292">
                  <c:v>20.10.2017</c:v>
                </c:pt>
                <c:pt idx="293">
                  <c:v>21.10.2017</c:v>
                </c:pt>
                <c:pt idx="294">
                  <c:v>22.10.2017</c:v>
                </c:pt>
                <c:pt idx="295">
                  <c:v>23.10.2017</c:v>
                </c:pt>
                <c:pt idx="296">
                  <c:v>24.10.2017</c:v>
                </c:pt>
                <c:pt idx="297">
                  <c:v>25.10.2017</c:v>
                </c:pt>
                <c:pt idx="298">
                  <c:v>26.10.2017</c:v>
                </c:pt>
                <c:pt idx="299">
                  <c:v>27.10.2017</c:v>
                </c:pt>
                <c:pt idx="300">
                  <c:v>28.10.2017</c:v>
                </c:pt>
                <c:pt idx="301">
                  <c:v>29.10.2017</c:v>
                </c:pt>
                <c:pt idx="302">
                  <c:v>30.10.2017</c:v>
                </c:pt>
                <c:pt idx="303">
                  <c:v>31.10.2017</c:v>
                </c:pt>
                <c:pt idx="304">
                  <c:v>01.11.2017</c:v>
                </c:pt>
                <c:pt idx="305">
                  <c:v>02.11.2017</c:v>
                </c:pt>
                <c:pt idx="306">
                  <c:v>03.11.2017</c:v>
                </c:pt>
                <c:pt idx="307">
                  <c:v>04.11.2017</c:v>
                </c:pt>
                <c:pt idx="308">
                  <c:v>05.11.2017</c:v>
                </c:pt>
                <c:pt idx="309">
                  <c:v>06.11.2017</c:v>
                </c:pt>
                <c:pt idx="310">
                  <c:v>07.11.2017</c:v>
                </c:pt>
                <c:pt idx="311">
                  <c:v>08.11.2017</c:v>
                </c:pt>
                <c:pt idx="312">
                  <c:v>09.11.2017</c:v>
                </c:pt>
                <c:pt idx="313">
                  <c:v>10.11.2017</c:v>
                </c:pt>
                <c:pt idx="314">
                  <c:v>11.11.2017</c:v>
                </c:pt>
                <c:pt idx="315">
                  <c:v>12.11.2017</c:v>
                </c:pt>
                <c:pt idx="316">
                  <c:v>13.11.2017</c:v>
                </c:pt>
                <c:pt idx="317">
                  <c:v>14.11.2017</c:v>
                </c:pt>
                <c:pt idx="318">
                  <c:v>15.11.2017</c:v>
                </c:pt>
                <c:pt idx="319">
                  <c:v>16.11.2017</c:v>
                </c:pt>
                <c:pt idx="320">
                  <c:v>17.11.2017</c:v>
                </c:pt>
                <c:pt idx="321">
                  <c:v>18.11.2017</c:v>
                </c:pt>
                <c:pt idx="322">
                  <c:v>19.11.2017</c:v>
                </c:pt>
                <c:pt idx="323">
                  <c:v>20.11.2017</c:v>
                </c:pt>
                <c:pt idx="324">
                  <c:v>21.11.2017</c:v>
                </c:pt>
                <c:pt idx="325">
                  <c:v>22.11.2017</c:v>
                </c:pt>
                <c:pt idx="326">
                  <c:v>23.11.2017</c:v>
                </c:pt>
                <c:pt idx="327">
                  <c:v>24.11.2017</c:v>
                </c:pt>
                <c:pt idx="328">
                  <c:v>25.11.2017</c:v>
                </c:pt>
                <c:pt idx="329">
                  <c:v>26.11.2017</c:v>
                </c:pt>
                <c:pt idx="330">
                  <c:v>27.11.2017</c:v>
                </c:pt>
                <c:pt idx="331">
                  <c:v>28.11.2017</c:v>
                </c:pt>
                <c:pt idx="332">
                  <c:v>29.11.2017</c:v>
                </c:pt>
                <c:pt idx="333">
                  <c:v>30.11.2017</c:v>
                </c:pt>
                <c:pt idx="334">
                  <c:v>01.12.2017</c:v>
                </c:pt>
                <c:pt idx="335">
                  <c:v>02.12.2017</c:v>
                </c:pt>
                <c:pt idx="336">
                  <c:v>03.12.2017</c:v>
                </c:pt>
                <c:pt idx="337">
                  <c:v>04.12.2017</c:v>
                </c:pt>
                <c:pt idx="338">
                  <c:v>05.12.2017</c:v>
                </c:pt>
                <c:pt idx="339">
                  <c:v>06.12.2017</c:v>
                </c:pt>
                <c:pt idx="340">
                  <c:v>07.12.2017</c:v>
                </c:pt>
                <c:pt idx="341">
                  <c:v>08.12.2017</c:v>
                </c:pt>
                <c:pt idx="342">
                  <c:v>09.12.2017</c:v>
                </c:pt>
                <c:pt idx="343">
                  <c:v>10.12.2017</c:v>
                </c:pt>
                <c:pt idx="344">
                  <c:v>11.12.2017</c:v>
                </c:pt>
                <c:pt idx="345">
                  <c:v>12.12.2017</c:v>
                </c:pt>
                <c:pt idx="346">
                  <c:v>13.12.2017</c:v>
                </c:pt>
                <c:pt idx="347">
                  <c:v>14.12.2017</c:v>
                </c:pt>
                <c:pt idx="348">
                  <c:v>15.12.2017</c:v>
                </c:pt>
                <c:pt idx="349">
                  <c:v>16.12.2017</c:v>
                </c:pt>
                <c:pt idx="350">
                  <c:v>17.12.2017</c:v>
                </c:pt>
                <c:pt idx="351">
                  <c:v>18.12.2017</c:v>
                </c:pt>
                <c:pt idx="352">
                  <c:v>19.12.2017</c:v>
                </c:pt>
                <c:pt idx="353">
                  <c:v>20.12.2017</c:v>
                </c:pt>
                <c:pt idx="354">
                  <c:v>21.12.2017</c:v>
                </c:pt>
                <c:pt idx="355">
                  <c:v>22.12.2017</c:v>
                </c:pt>
                <c:pt idx="356">
                  <c:v>23.12.2017</c:v>
                </c:pt>
                <c:pt idx="357">
                  <c:v>24.12.2017</c:v>
                </c:pt>
                <c:pt idx="358">
                  <c:v>25.12.2017</c:v>
                </c:pt>
                <c:pt idx="359">
                  <c:v>26.12.2017</c:v>
                </c:pt>
                <c:pt idx="360">
                  <c:v>27.12.2017</c:v>
                </c:pt>
                <c:pt idx="361">
                  <c:v>28.12.2017</c:v>
                </c:pt>
                <c:pt idx="362">
                  <c:v>29.12.2017</c:v>
                </c:pt>
                <c:pt idx="363">
                  <c:v>30.12.2017</c:v>
                </c:pt>
                <c:pt idx="364">
                  <c:v>31.12.2017</c:v>
                </c:pt>
                <c:pt idx="365">
                  <c:v>01.01.2018</c:v>
                </c:pt>
                <c:pt idx="366">
                  <c:v>02.01.2018</c:v>
                </c:pt>
                <c:pt idx="367">
                  <c:v>03.01.2018</c:v>
                </c:pt>
                <c:pt idx="368">
                  <c:v>04.01.2018</c:v>
                </c:pt>
                <c:pt idx="369">
                  <c:v>05.01.2018</c:v>
                </c:pt>
                <c:pt idx="370">
                  <c:v>06.01.2018</c:v>
                </c:pt>
                <c:pt idx="371">
                  <c:v>07.01.2018</c:v>
                </c:pt>
                <c:pt idx="372">
                  <c:v>08.01.2018</c:v>
                </c:pt>
                <c:pt idx="373">
                  <c:v>09.01.2018</c:v>
                </c:pt>
                <c:pt idx="374">
                  <c:v>10.01.2018</c:v>
                </c:pt>
                <c:pt idx="375">
                  <c:v>11.01.2018</c:v>
                </c:pt>
                <c:pt idx="376">
                  <c:v>12.01.2018</c:v>
                </c:pt>
                <c:pt idx="377">
                  <c:v>13.01.2018</c:v>
                </c:pt>
                <c:pt idx="378">
                  <c:v>14.01.2018</c:v>
                </c:pt>
                <c:pt idx="379">
                  <c:v>15.01.2018</c:v>
                </c:pt>
                <c:pt idx="380">
                  <c:v>16.01.2018</c:v>
                </c:pt>
                <c:pt idx="381">
                  <c:v>17.01.2018</c:v>
                </c:pt>
                <c:pt idx="382">
                  <c:v>18.01.2018</c:v>
                </c:pt>
                <c:pt idx="383">
                  <c:v>19.01.2018</c:v>
                </c:pt>
                <c:pt idx="384">
                  <c:v>20.01.2018</c:v>
                </c:pt>
                <c:pt idx="385">
                  <c:v>21.01.2018</c:v>
                </c:pt>
                <c:pt idx="386">
                  <c:v>22.01.2018</c:v>
                </c:pt>
                <c:pt idx="387">
                  <c:v>23.01.2018</c:v>
                </c:pt>
                <c:pt idx="388">
                  <c:v>24.01.2018</c:v>
                </c:pt>
                <c:pt idx="389">
                  <c:v>25.01.2018</c:v>
                </c:pt>
                <c:pt idx="390">
                  <c:v>26.01.2018</c:v>
                </c:pt>
                <c:pt idx="391">
                  <c:v>27.01.2018</c:v>
                </c:pt>
                <c:pt idx="392">
                  <c:v>28.01.2018</c:v>
                </c:pt>
                <c:pt idx="393">
                  <c:v>29.01.2018</c:v>
                </c:pt>
                <c:pt idx="394">
                  <c:v>30.01.2018</c:v>
                </c:pt>
                <c:pt idx="395">
                  <c:v>31.01.2018</c:v>
                </c:pt>
                <c:pt idx="396">
                  <c:v>01.02.2018</c:v>
                </c:pt>
                <c:pt idx="397">
                  <c:v>02.02.2018</c:v>
                </c:pt>
                <c:pt idx="398">
                  <c:v>03.02.2018</c:v>
                </c:pt>
                <c:pt idx="399">
                  <c:v>04.02.2018</c:v>
                </c:pt>
                <c:pt idx="400">
                  <c:v>05.02.2018</c:v>
                </c:pt>
                <c:pt idx="401">
                  <c:v>06.02.2018</c:v>
                </c:pt>
                <c:pt idx="402">
                  <c:v>07.02.2018</c:v>
                </c:pt>
                <c:pt idx="403">
                  <c:v>08.02.2018</c:v>
                </c:pt>
                <c:pt idx="404">
                  <c:v>09.02.2018</c:v>
                </c:pt>
                <c:pt idx="405">
                  <c:v>10.02.2018</c:v>
                </c:pt>
                <c:pt idx="406">
                  <c:v>11.02.2018</c:v>
                </c:pt>
                <c:pt idx="407">
                  <c:v>12.02.2018</c:v>
                </c:pt>
                <c:pt idx="408">
                  <c:v>13.02.2018</c:v>
                </c:pt>
                <c:pt idx="409">
                  <c:v>14.02.2018</c:v>
                </c:pt>
                <c:pt idx="410">
                  <c:v>15.02.2018</c:v>
                </c:pt>
                <c:pt idx="411">
                  <c:v>16.02.2018</c:v>
                </c:pt>
                <c:pt idx="412">
                  <c:v>17.02.2018</c:v>
                </c:pt>
                <c:pt idx="413">
                  <c:v>18.02.2018</c:v>
                </c:pt>
                <c:pt idx="414">
                  <c:v>19.02.2018</c:v>
                </c:pt>
                <c:pt idx="415">
                  <c:v>20.02.2018</c:v>
                </c:pt>
                <c:pt idx="416">
                  <c:v>21.02.2018</c:v>
                </c:pt>
                <c:pt idx="417">
                  <c:v>22.02.2018</c:v>
                </c:pt>
                <c:pt idx="418">
                  <c:v>23.02.2018</c:v>
                </c:pt>
                <c:pt idx="419">
                  <c:v>24.02.2018</c:v>
                </c:pt>
                <c:pt idx="420">
                  <c:v>25.02.2018</c:v>
                </c:pt>
                <c:pt idx="421">
                  <c:v>26.02.2018</c:v>
                </c:pt>
                <c:pt idx="422">
                  <c:v>27.02.2018</c:v>
                </c:pt>
                <c:pt idx="423">
                  <c:v>28.02.2018</c:v>
                </c:pt>
                <c:pt idx="424">
                  <c:v>01.03.2018</c:v>
                </c:pt>
                <c:pt idx="425">
                  <c:v>02.03.2018</c:v>
                </c:pt>
                <c:pt idx="426">
                  <c:v>03.03.2018</c:v>
                </c:pt>
                <c:pt idx="427">
                  <c:v>04.03.2018</c:v>
                </c:pt>
                <c:pt idx="428">
                  <c:v>05.03.2018</c:v>
                </c:pt>
                <c:pt idx="429">
                  <c:v>06.03.2018</c:v>
                </c:pt>
                <c:pt idx="430">
                  <c:v>07.03.2018</c:v>
                </c:pt>
                <c:pt idx="431">
                  <c:v>08.03.2018</c:v>
                </c:pt>
                <c:pt idx="432">
                  <c:v>09.03.2018</c:v>
                </c:pt>
                <c:pt idx="433">
                  <c:v>10.03.2018</c:v>
                </c:pt>
                <c:pt idx="434">
                  <c:v>11.03.2018</c:v>
                </c:pt>
                <c:pt idx="435">
                  <c:v>12.03.2018</c:v>
                </c:pt>
                <c:pt idx="436">
                  <c:v>13.03.2018</c:v>
                </c:pt>
                <c:pt idx="437">
                  <c:v>14.03.2018</c:v>
                </c:pt>
                <c:pt idx="438">
                  <c:v>15.03.2018</c:v>
                </c:pt>
                <c:pt idx="439">
                  <c:v>16.03.2018</c:v>
                </c:pt>
                <c:pt idx="440">
                  <c:v>17.03.2018</c:v>
                </c:pt>
                <c:pt idx="441">
                  <c:v>18.03.2018</c:v>
                </c:pt>
                <c:pt idx="442">
                  <c:v>19.03.2018</c:v>
                </c:pt>
                <c:pt idx="443">
                  <c:v>20.03.2018</c:v>
                </c:pt>
                <c:pt idx="444">
                  <c:v>21.03.2018</c:v>
                </c:pt>
                <c:pt idx="445">
                  <c:v>22.03.2018</c:v>
                </c:pt>
                <c:pt idx="446">
                  <c:v>23.03.2018</c:v>
                </c:pt>
                <c:pt idx="447">
                  <c:v>24.03.2018</c:v>
                </c:pt>
                <c:pt idx="448">
                  <c:v>25.03.2018</c:v>
                </c:pt>
                <c:pt idx="449">
                  <c:v>26.03.2018</c:v>
                </c:pt>
                <c:pt idx="450">
                  <c:v>27.03.2018</c:v>
                </c:pt>
                <c:pt idx="451">
                  <c:v>28.03.2018</c:v>
                </c:pt>
                <c:pt idx="452">
                  <c:v>29.03.2018</c:v>
                </c:pt>
                <c:pt idx="453">
                  <c:v>30.03.2018</c:v>
                </c:pt>
                <c:pt idx="454">
                  <c:v>31.03.2018</c:v>
                </c:pt>
              </c:strCache>
            </c:strRef>
          </c:cat>
          <c:val>
            <c:numRef>
              <c:f>Sheet1!$B$2:$B$456</c:f>
              <c:numCache>
                <c:formatCode>General</c:formatCode>
                <c:ptCount val="455"/>
                <c:pt idx="0">
                  <c:v>135215</c:v>
                </c:pt>
                <c:pt idx="1">
                  <c:v>152192</c:v>
                </c:pt>
                <c:pt idx="2">
                  <c:v>120455</c:v>
                </c:pt>
                <c:pt idx="3">
                  <c:v>1419267</c:v>
                </c:pt>
                <c:pt idx="4">
                  <c:v>1336232</c:v>
                </c:pt>
                <c:pt idx="5">
                  <c:v>586675</c:v>
                </c:pt>
                <c:pt idx="6">
                  <c:v>366286</c:v>
                </c:pt>
                <c:pt idx="7">
                  <c:v>228804</c:v>
                </c:pt>
                <c:pt idx="8">
                  <c:v>299256</c:v>
                </c:pt>
                <c:pt idx="9">
                  <c:v>266054</c:v>
                </c:pt>
                <c:pt idx="10">
                  <c:v>254178</c:v>
                </c:pt>
                <c:pt idx="11">
                  <c:v>903421</c:v>
                </c:pt>
                <c:pt idx="12">
                  <c:v>516717</c:v>
                </c:pt>
                <c:pt idx="13">
                  <c:v>101185</c:v>
                </c:pt>
                <c:pt idx="14">
                  <c:v>87664</c:v>
                </c:pt>
                <c:pt idx="15">
                  <c:v>128437</c:v>
                </c:pt>
                <c:pt idx="16">
                  <c:v>250662</c:v>
                </c:pt>
                <c:pt idx="17">
                  <c:v>316489</c:v>
                </c:pt>
                <c:pt idx="18">
                  <c:v>214693</c:v>
                </c:pt>
                <c:pt idx="19">
                  <c:v>170268</c:v>
                </c:pt>
                <c:pt idx="20">
                  <c:v>121813</c:v>
                </c:pt>
                <c:pt idx="21">
                  <c:v>92912</c:v>
                </c:pt>
                <c:pt idx="22">
                  <c:v>268070</c:v>
                </c:pt>
                <c:pt idx="23">
                  <c:v>230149</c:v>
                </c:pt>
                <c:pt idx="24">
                  <c:v>211625</c:v>
                </c:pt>
                <c:pt idx="25">
                  <c:v>239768</c:v>
                </c:pt>
                <c:pt idx="26">
                  <c:v>255736</c:v>
                </c:pt>
                <c:pt idx="27">
                  <c:v>346874</c:v>
                </c:pt>
                <c:pt idx="28">
                  <c:v>284692</c:v>
                </c:pt>
                <c:pt idx="29">
                  <c:v>332633</c:v>
                </c:pt>
                <c:pt idx="30">
                  <c:v>263160</c:v>
                </c:pt>
                <c:pt idx="31">
                  <c:v>302307</c:v>
                </c:pt>
                <c:pt idx="32">
                  <c:v>277729</c:v>
                </c:pt>
                <c:pt idx="33">
                  <c:v>265040</c:v>
                </c:pt>
                <c:pt idx="34">
                  <c:v>234430</c:v>
                </c:pt>
                <c:pt idx="35">
                  <c:v>183340</c:v>
                </c:pt>
                <c:pt idx="36">
                  <c:v>148441</c:v>
                </c:pt>
                <c:pt idx="37">
                  <c:v>295603</c:v>
                </c:pt>
                <c:pt idx="38">
                  <c:v>215441</c:v>
                </c:pt>
                <c:pt idx="39">
                  <c:v>288975</c:v>
                </c:pt>
                <c:pt idx="40">
                  <c:v>379986</c:v>
                </c:pt>
                <c:pt idx="41">
                  <c:v>197593</c:v>
                </c:pt>
                <c:pt idx="42">
                  <c:v>200425</c:v>
                </c:pt>
                <c:pt idx="43">
                  <c:v>127070</c:v>
                </c:pt>
                <c:pt idx="44">
                  <c:v>272219</c:v>
                </c:pt>
                <c:pt idx="45">
                  <c:v>203906</c:v>
                </c:pt>
                <c:pt idx="46">
                  <c:v>183821</c:v>
                </c:pt>
                <c:pt idx="47">
                  <c:v>296134</c:v>
                </c:pt>
                <c:pt idx="48">
                  <c:v>145228</c:v>
                </c:pt>
                <c:pt idx="49">
                  <c:v>145114</c:v>
                </c:pt>
                <c:pt idx="50">
                  <c:v>173071</c:v>
                </c:pt>
                <c:pt idx="51">
                  <c:v>155509</c:v>
                </c:pt>
                <c:pt idx="52">
                  <c:v>386211</c:v>
                </c:pt>
                <c:pt idx="53">
                  <c:v>750602</c:v>
                </c:pt>
                <c:pt idx="54">
                  <c:v>695115</c:v>
                </c:pt>
                <c:pt idx="55">
                  <c:v>895120</c:v>
                </c:pt>
                <c:pt idx="56">
                  <c:v>412842</c:v>
                </c:pt>
                <c:pt idx="57">
                  <c:v>585863</c:v>
                </c:pt>
                <c:pt idx="58">
                  <c:v>520570</c:v>
                </c:pt>
                <c:pt idx="59">
                  <c:v>376792</c:v>
                </c:pt>
                <c:pt idx="60">
                  <c:v>258081</c:v>
                </c:pt>
                <c:pt idx="61">
                  <c:v>303259</c:v>
                </c:pt>
                <c:pt idx="62">
                  <c:v>353077</c:v>
                </c:pt>
                <c:pt idx="63">
                  <c:v>219134</c:v>
                </c:pt>
                <c:pt idx="64">
                  <c:v>313840</c:v>
                </c:pt>
                <c:pt idx="65">
                  <c:v>203012</c:v>
                </c:pt>
                <c:pt idx="66">
                  <c:v>419867</c:v>
                </c:pt>
                <c:pt idx="67">
                  <c:v>612433</c:v>
                </c:pt>
                <c:pt idx="68">
                  <c:v>407061</c:v>
                </c:pt>
                <c:pt idx="69">
                  <c:v>264987</c:v>
                </c:pt>
                <c:pt idx="70">
                  <c:v>199605</c:v>
                </c:pt>
                <c:pt idx="71">
                  <c:v>220716</c:v>
                </c:pt>
                <c:pt idx="72">
                  <c:v>214397</c:v>
                </c:pt>
                <c:pt idx="73">
                  <c:v>327621</c:v>
                </c:pt>
                <c:pt idx="74">
                  <c:v>1135126</c:v>
                </c:pt>
                <c:pt idx="75">
                  <c:v>1247058</c:v>
                </c:pt>
                <c:pt idx="76">
                  <c:v>751467</c:v>
                </c:pt>
                <c:pt idx="77">
                  <c:v>840446</c:v>
                </c:pt>
                <c:pt idx="78">
                  <c:v>453434</c:v>
                </c:pt>
                <c:pt idx="79">
                  <c:v>490215</c:v>
                </c:pt>
                <c:pt idx="80">
                  <c:v>387762</c:v>
                </c:pt>
                <c:pt idx="81">
                  <c:v>256639</c:v>
                </c:pt>
                <c:pt idx="82">
                  <c:v>299267</c:v>
                </c:pt>
                <c:pt idx="83">
                  <c:v>238903</c:v>
                </c:pt>
                <c:pt idx="84">
                  <c:v>202482</c:v>
                </c:pt>
                <c:pt idx="85">
                  <c:v>187749</c:v>
                </c:pt>
                <c:pt idx="86">
                  <c:v>336215</c:v>
                </c:pt>
                <c:pt idx="87">
                  <c:v>479673</c:v>
                </c:pt>
                <c:pt idx="88">
                  <c:v>611066</c:v>
                </c:pt>
                <c:pt idx="89">
                  <c:v>544570</c:v>
                </c:pt>
                <c:pt idx="90">
                  <c:v>882548</c:v>
                </c:pt>
                <c:pt idx="91">
                  <c:v>506590</c:v>
                </c:pt>
                <c:pt idx="92">
                  <c:v>297639</c:v>
                </c:pt>
                <c:pt idx="93">
                  <c:v>261036</c:v>
                </c:pt>
                <c:pt idx="94">
                  <c:v>305449</c:v>
                </c:pt>
                <c:pt idx="95">
                  <c:v>223655</c:v>
                </c:pt>
                <c:pt idx="96">
                  <c:v>199784</c:v>
                </c:pt>
                <c:pt idx="97">
                  <c:v>241127</c:v>
                </c:pt>
                <c:pt idx="98">
                  <c:v>319475</c:v>
                </c:pt>
                <c:pt idx="99">
                  <c:v>273164</c:v>
                </c:pt>
                <c:pt idx="100">
                  <c:v>263730</c:v>
                </c:pt>
                <c:pt idx="101">
                  <c:v>335987</c:v>
                </c:pt>
                <c:pt idx="102">
                  <c:v>278131</c:v>
                </c:pt>
                <c:pt idx="103">
                  <c:v>860916</c:v>
                </c:pt>
                <c:pt idx="104">
                  <c:v>1079909</c:v>
                </c:pt>
                <c:pt idx="105">
                  <c:v>502238</c:v>
                </c:pt>
                <c:pt idx="106">
                  <c:v>429482</c:v>
                </c:pt>
                <c:pt idx="107">
                  <c:v>273542</c:v>
                </c:pt>
                <c:pt idx="108">
                  <c:v>386269</c:v>
                </c:pt>
                <c:pt idx="109">
                  <c:v>509335</c:v>
                </c:pt>
                <c:pt idx="110">
                  <c:v>336823</c:v>
                </c:pt>
                <c:pt idx="111">
                  <c:v>296103</c:v>
                </c:pt>
                <c:pt idx="112">
                  <c:v>331974</c:v>
                </c:pt>
                <c:pt idx="113">
                  <c:v>372589</c:v>
                </c:pt>
                <c:pt idx="114">
                  <c:v>487533</c:v>
                </c:pt>
                <c:pt idx="115">
                  <c:v>430864</c:v>
                </c:pt>
                <c:pt idx="116">
                  <c:v>283488</c:v>
                </c:pt>
                <c:pt idx="117">
                  <c:v>262455</c:v>
                </c:pt>
                <c:pt idx="118">
                  <c:v>204877</c:v>
                </c:pt>
                <c:pt idx="119">
                  <c:v>306308</c:v>
                </c:pt>
                <c:pt idx="120">
                  <c:v>408509</c:v>
                </c:pt>
                <c:pt idx="121">
                  <c:v>346749</c:v>
                </c:pt>
                <c:pt idx="122">
                  <c:v>244237</c:v>
                </c:pt>
                <c:pt idx="123">
                  <c:v>618807</c:v>
                </c:pt>
                <c:pt idx="124">
                  <c:v>354279</c:v>
                </c:pt>
                <c:pt idx="125">
                  <c:v>183569</c:v>
                </c:pt>
                <c:pt idx="126">
                  <c:v>169615</c:v>
                </c:pt>
                <c:pt idx="127">
                  <c:v>186730</c:v>
                </c:pt>
                <c:pt idx="128">
                  <c:v>244101</c:v>
                </c:pt>
                <c:pt idx="129">
                  <c:v>186976</c:v>
                </c:pt>
                <c:pt idx="130">
                  <c:v>136912</c:v>
                </c:pt>
                <c:pt idx="131">
                  <c:v>197256</c:v>
                </c:pt>
                <c:pt idx="132">
                  <c:v>297246</c:v>
                </c:pt>
                <c:pt idx="133">
                  <c:v>347135</c:v>
                </c:pt>
                <c:pt idx="134">
                  <c:v>223111</c:v>
                </c:pt>
                <c:pt idx="135">
                  <c:v>241564</c:v>
                </c:pt>
                <c:pt idx="136">
                  <c:v>431055</c:v>
                </c:pt>
                <c:pt idx="137">
                  <c:v>426841</c:v>
                </c:pt>
                <c:pt idx="138">
                  <c:v>287346</c:v>
                </c:pt>
                <c:pt idx="139">
                  <c:v>263572</c:v>
                </c:pt>
                <c:pt idx="140">
                  <c:v>321155</c:v>
                </c:pt>
                <c:pt idx="141">
                  <c:v>187941</c:v>
                </c:pt>
                <c:pt idx="142">
                  <c:v>187747</c:v>
                </c:pt>
                <c:pt idx="143">
                  <c:v>194192</c:v>
                </c:pt>
                <c:pt idx="144">
                  <c:v>204671</c:v>
                </c:pt>
                <c:pt idx="145">
                  <c:v>579433</c:v>
                </c:pt>
                <c:pt idx="146">
                  <c:v>286778</c:v>
                </c:pt>
                <c:pt idx="147">
                  <c:v>302263</c:v>
                </c:pt>
                <c:pt idx="148">
                  <c:v>342457</c:v>
                </c:pt>
                <c:pt idx="149">
                  <c:v>842297</c:v>
                </c:pt>
                <c:pt idx="150">
                  <c:v>533513</c:v>
                </c:pt>
                <c:pt idx="151">
                  <c:v>418640</c:v>
                </c:pt>
                <c:pt idx="152">
                  <c:v>336917</c:v>
                </c:pt>
                <c:pt idx="153">
                  <c:v>270342</c:v>
                </c:pt>
                <c:pt idx="154">
                  <c:v>225614</c:v>
                </c:pt>
                <c:pt idx="155">
                  <c:v>188405</c:v>
                </c:pt>
                <c:pt idx="156">
                  <c:v>254893</c:v>
                </c:pt>
                <c:pt idx="157">
                  <c:v>570291</c:v>
                </c:pt>
                <c:pt idx="158">
                  <c:v>802669</c:v>
                </c:pt>
                <c:pt idx="159">
                  <c:v>1234064</c:v>
                </c:pt>
                <c:pt idx="160">
                  <c:v>647400</c:v>
                </c:pt>
                <c:pt idx="161">
                  <c:v>575341</c:v>
                </c:pt>
                <c:pt idx="162">
                  <c:v>582852</c:v>
                </c:pt>
                <c:pt idx="163">
                  <c:v>372845</c:v>
                </c:pt>
                <c:pt idx="164">
                  <c:v>367930</c:v>
                </c:pt>
                <c:pt idx="165">
                  <c:v>462836</c:v>
                </c:pt>
                <c:pt idx="166">
                  <c:v>402369</c:v>
                </c:pt>
                <c:pt idx="167">
                  <c:v>387267</c:v>
                </c:pt>
                <c:pt idx="168">
                  <c:v>333146</c:v>
                </c:pt>
                <c:pt idx="169">
                  <c:v>298159</c:v>
                </c:pt>
                <c:pt idx="170">
                  <c:v>244855</c:v>
                </c:pt>
                <c:pt idx="171">
                  <c:v>255193</c:v>
                </c:pt>
                <c:pt idx="172">
                  <c:v>420428</c:v>
                </c:pt>
                <c:pt idx="173">
                  <c:v>321067</c:v>
                </c:pt>
                <c:pt idx="174">
                  <c:v>179445</c:v>
                </c:pt>
                <c:pt idx="175">
                  <c:v>173184</c:v>
                </c:pt>
                <c:pt idx="176">
                  <c:v>719302</c:v>
                </c:pt>
                <c:pt idx="177">
                  <c:v>388729</c:v>
                </c:pt>
                <c:pt idx="178">
                  <c:v>653003</c:v>
                </c:pt>
                <c:pt idx="179">
                  <c:v>647988</c:v>
                </c:pt>
                <c:pt idx="180">
                  <c:v>574302</c:v>
                </c:pt>
                <c:pt idx="181">
                  <c:v>366705</c:v>
                </c:pt>
                <c:pt idx="182">
                  <c:v>280767</c:v>
                </c:pt>
                <c:pt idx="183">
                  <c:v>232427</c:v>
                </c:pt>
                <c:pt idx="184">
                  <c:v>274728</c:v>
                </c:pt>
                <c:pt idx="185">
                  <c:v>230158</c:v>
                </c:pt>
                <c:pt idx="186">
                  <c:v>192049</c:v>
                </c:pt>
                <c:pt idx="187">
                  <c:v>306960</c:v>
                </c:pt>
                <c:pt idx="188">
                  <c:v>334404</c:v>
                </c:pt>
                <c:pt idx="189">
                  <c:v>550544</c:v>
                </c:pt>
                <c:pt idx="190">
                  <c:v>603406</c:v>
                </c:pt>
                <c:pt idx="191">
                  <c:v>394904</c:v>
                </c:pt>
                <c:pt idx="192">
                  <c:v>300058</c:v>
                </c:pt>
                <c:pt idx="193">
                  <c:v>271033</c:v>
                </c:pt>
                <c:pt idx="194">
                  <c:v>184662</c:v>
                </c:pt>
                <c:pt idx="195">
                  <c:v>101351</c:v>
                </c:pt>
                <c:pt idx="196">
                  <c:v>110475</c:v>
                </c:pt>
                <c:pt idx="197">
                  <c:v>260322</c:v>
                </c:pt>
                <c:pt idx="198">
                  <c:v>194500</c:v>
                </c:pt>
                <c:pt idx="199">
                  <c:v>295765</c:v>
                </c:pt>
                <c:pt idx="200">
                  <c:v>878016</c:v>
                </c:pt>
                <c:pt idx="201">
                  <c:v>519049</c:v>
                </c:pt>
                <c:pt idx="202">
                  <c:v>208975</c:v>
                </c:pt>
                <c:pt idx="203">
                  <c:v>232657</c:v>
                </c:pt>
                <c:pt idx="204">
                  <c:v>232368</c:v>
                </c:pt>
                <c:pt idx="205">
                  <c:v>296284</c:v>
                </c:pt>
                <c:pt idx="206">
                  <c:v>233885</c:v>
                </c:pt>
                <c:pt idx="207">
                  <c:v>148696</c:v>
                </c:pt>
                <c:pt idx="208">
                  <c:v>250715</c:v>
                </c:pt>
                <c:pt idx="209">
                  <c:v>170410</c:v>
                </c:pt>
                <c:pt idx="210">
                  <c:v>136702</c:v>
                </c:pt>
                <c:pt idx="211">
                  <c:v>251709</c:v>
                </c:pt>
                <c:pt idx="212">
                  <c:v>480938</c:v>
                </c:pt>
                <c:pt idx="213">
                  <c:v>571133</c:v>
                </c:pt>
                <c:pt idx="214">
                  <c:v>942504</c:v>
                </c:pt>
                <c:pt idx="215">
                  <c:v>451327</c:v>
                </c:pt>
                <c:pt idx="216">
                  <c:v>209250</c:v>
                </c:pt>
                <c:pt idx="217">
                  <c:v>164541</c:v>
                </c:pt>
                <c:pt idx="218">
                  <c:v>151475</c:v>
                </c:pt>
                <c:pt idx="219">
                  <c:v>428998</c:v>
                </c:pt>
                <c:pt idx="220">
                  <c:v>497239</c:v>
                </c:pt>
                <c:pt idx="221">
                  <c:v>726525</c:v>
                </c:pt>
                <c:pt idx="222">
                  <c:v>525751</c:v>
                </c:pt>
                <c:pt idx="223">
                  <c:v>387524</c:v>
                </c:pt>
                <c:pt idx="224">
                  <c:v>694993</c:v>
                </c:pt>
                <c:pt idx="225">
                  <c:v>417816</c:v>
                </c:pt>
                <c:pt idx="226">
                  <c:v>451567</c:v>
                </c:pt>
                <c:pt idx="227">
                  <c:v>481913</c:v>
                </c:pt>
                <c:pt idx="228">
                  <c:v>530344</c:v>
                </c:pt>
                <c:pt idx="229">
                  <c:v>323915</c:v>
                </c:pt>
                <c:pt idx="230">
                  <c:v>723104</c:v>
                </c:pt>
                <c:pt idx="231">
                  <c:v>269167</c:v>
                </c:pt>
                <c:pt idx="232">
                  <c:v>271078</c:v>
                </c:pt>
                <c:pt idx="233">
                  <c:v>210152</c:v>
                </c:pt>
                <c:pt idx="234">
                  <c:v>188260</c:v>
                </c:pt>
                <c:pt idx="235">
                  <c:v>148432</c:v>
                </c:pt>
                <c:pt idx="236">
                  <c:v>297768</c:v>
                </c:pt>
                <c:pt idx="237">
                  <c:v>158663</c:v>
                </c:pt>
                <c:pt idx="238">
                  <c:v>124942</c:v>
                </c:pt>
                <c:pt idx="239">
                  <c:v>117932</c:v>
                </c:pt>
                <c:pt idx="240">
                  <c:v>276994</c:v>
                </c:pt>
                <c:pt idx="241">
                  <c:v>178045</c:v>
                </c:pt>
                <c:pt idx="242">
                  <c:v>248637</c:v>
                </c:pt>
                <c:pt idx="243">
                  <c:v>280336</c:v>
                </c:pt>
                <c:pt idx="244">
                  <c:v>223286</c:v>
                </c:pt>
                <c:pt idx="245">
                  <c:v>140153</c:v>
                </c:pt>
                <c:pt idx="246">
                  <c:v>554876</c:v>
                </c:pt>
                <c:pt idx="247">
                  <c:v>655267</c:v>
                </c:pt>
                <c:pt idx="248">
                  <c:v>640266</c:v>
                </c:pt>
                <c:pt idx="249">
                  <c:v>876107</c:v>
                </c:pt>
                <c:pt idx="250">
                  <c:v>979619</c:v>
                </c:pt>
                <c:pt idx="251">
                  <c:v>642465</c:v>
                </c:pt>
                <c:pt idx="252">
                  <c:v>682035</c:v>
                </c:pt>
                <c:pt idx="253">
                  <c:v>576414</c:v>
                </c:pt>
                <c:pt idx="254">
                  <c:v>725466</c:v>
                </c:pt>
                <c:pt idx="255">
                  <c:v>481868</c:v>
                </c:pt>
                <c:pt idx="256">
                  <c:v>637629</c:v>
                </c:pt>
                <c:pt idx="257">
                  <c:v>540106</c:v>
                </c:pt>
                <c:pt idx="258">
                  <c:v>557704</c:v>
                </c:pt>
                <c:pt idx="259">
                  <c:v>399887</c:v>
                </c:pt>
                <c:pt idx="260">
                  <c:v>582000</c:v>
                </c:pt>
                <c:pt idx="261">
                  <c:v>868435</c:v>
                </c:pt>
                <c:pt idx="262">
                  <c:v>459675</c:v>
                </c:pt>
                <c:pt idx="263">
                  <c:v>555185</c:v>
                </c:pt>
                <c:pt idx="264">
                  <c:v>364247</c:v>
                </c:pt>
                <c:pt idx="265">
                  <c:v>254581</c:v>
                </c:pt>
                <c:pt idx="266">
                  <c:v>314286</c:v>
                </c:pt>
                <c:pt idx="267">
                  <c:v>262537</c:v>
                </c:pt>
                <c:pt idx="268">
                  <c:v>215166</c:v>
                </c:pt>
                <c:pt idx="269">
                  <c:v>228252</c:v>
                </c:pt>
                <c:pt idx="270">
                  <c:v>296730</c:v>
                </c:pt>
                <c:pt idx="271">
                  <c:v>308668</c:v>
                </c:pt>
                <c:pt idx="272">
                  <c:v>204252</c:v>
                </c:pt>
                <c:pt idx="273">
                  <c:v>165942</c:v>
                </c:pt>
                <c:pt idx="274">
                  <c:v>296292</c:v>
                </c:pt>
                <c:pt idx="275">
                  <c:v>356988</c:v>
                </c:pt>
                <c:pt idx="276">
                  <c:v>386890</c:v>
                </c:pt>
                <c:pt idx="277">
                  <c:v>707838</c:v>
                </c:pt>
                <c:pt idx="278">
                  <c:v>460452</c:v>
                </c:pt>
                <c:pt idx="279">
                  <c:v>501739</c:v>
                </c:pt>
                <c:pt idx="280">
                  <c:v>434696</c:v>
                </c:pt>
                <c:pt idx="281">
                  <c:v>325543</c:v>
                </c:pt>
                <c:pt idx="282">
                  <c:v>370321</c:v>
                </c:pt>
                <c:pt idx="283">
                  <c:v>414051</c:v>
                </c:pt>
                <c:pt idx="284">
                  <c:v>426326</c:v>
                </c:pt>
                <c:pt idx="285">
                  <c:v>412101</c:v>
                </c:pt>
                <c:pt idx="286">
                  <c:v>434538</c:v>
                </c:pt>
                <c:pt idx="287">
                  <c:v>377054</c:v>
                </c:pt>
                <c:pt idx="288">
                  <c:v>432503</c:v>
                </c:pt>
                <c:pt idx="289">
                  <c:v>770791</c:v>
                </c:pt>
                <c:pt idx="290">
                  <c:v>520420</c:v>
                </c:pt>
                <c:pt idx="291">
                  <c:v>474238</c:v>
                </c:pt>
                <c:pt idx="292">
                  <c:v>415189</c:v>
                </c:pt>
                <c:pt idx="293">
                  <c:v>400304</c:v>
                </c:pt>
                <c:pt idx="294">
                  <c:v>412118</c:v>
                </c:pt>
                <c:pt idx="295">
                  <c:v>329831</c:v>
                </c:pt>
                <c:pt idx="296">
                  <c:v>244187</c:v>
                </c:pt>
                <c:pt idx="297">
                  <c:v>231679</c:v>
                </c:pt>
                <c:pt idx="298">
                  <c:v>287773</c:v>
                </c:pt>
                <c:pt idx="299">
                  <c:v>356709</c:v>
                </c:pt>
                <c:pt idx="300">
                  <c:v>299535</c:v>
                </c:pt>
                <c:pt idx="301">
                  <c:v>402681</c:v>
                </c:pt>
                <c:pt idx="302">
                  <c:v>418038</c:v>
                </c:pt>
                <c:pt idx="303">
                  <c:v>314186</c:v>
                </c:pt>
                <c:pt idx="304">
                  <c:v>257532</c:v>
                </c:pt>
                <c:pt idx="305">
                  <c:v>233658</c:v>
                </c:pt>
                <c:pt idx="306">
                  <c:v>255408</c:v>
                </c:pt>
                <c:pt idx="307">
                  <c:v>214254</c:v>
                </c:pt>
                <c:pt idx="308">
                  <c:v>249088</c:v>
                </c:pt>
                <c:pt idx="309">
                  <c:v>269375</c:v>
                </c:pt>
                <c:pt idx="310">
                  <c:v>260923</c:v>
                </c:pt>
                <c:pt idx="311">
                  <c:v>269425</c:v>
                </c:pt>
                <c:pt idx="312">
                  <c:v>313133</c:v>
                </c:pt>
                <c:pt idx="313">
                  <c:v>269511</c:v>
                </c:pt>
                <c:pt idx="314">
                  <c:v>210115</c:v>
                </c:pt>
                <c:pt idx="315">
                  <c:v>217820</c:v>
                </c:pt>
                <c:pt idx="316">
                  <c:v>276583</c:v>
                </c:pt>
                <c:pt idx="317">
                  <c:v>250937</c:v>
                </c:pt>
                <c:pt idx="318">
                  <c:v>252311</c:v>
                </c:pt>
                <c:pt idx="319">
                  <c:v>336246</c:v>
                </c:pt>
                <c:pt idx="320">
                  <c:v>355697</c:v>
                </c:pt>
                <c:pt idx="321">
                  <c:v>277464</c:v>
                </c:pt>
                <c:pt idx="322">
                  <c:v>220386</c:v>
                </c:pt>
                <c:pt idx="323">
                  <c:v>175702</c:v>
                </c:pt>
                <c:pt idx="324">
                  <c:v>317881</c:v>
                </c:pt>
                <c:pt idx="325">
                  <c:v>461056</c:v>
                </c:pt>
                <c:pt idx="326">
                  <c:v>1230672</c:v>
                </c:pt>
                <c:pt idx="327">
                  <c:v>1445164</c:v>
                </c:pt>
                <c:pt idx="328">
                  <c:v>1659423</c:v>
                </c:pt>
                <c:pt idx="329">
                  <c:v>1867061</c:v>
                </c:pt>
                <c:pt idx="330">
                  <c:v>1769443</c:v>
                </c:pt>
                <c:pt idx="331">
                  <c:v>2101776</c:v>
                </c:pt>
                <c:pt idx="332">
                  <c:v>2228730</c:v>
                </c:pt>
                <c:pt idx="333">
                  <c:v>2212041</c:v>
                </c:pt>
                <c:pt idx="334">
                  <c:v>1357950</c:v>
                </c:pt>
                <c:pt idx="335">
                  <c:v>1486782</c:v>
                </c:pt>
                <c:pt idx="336">
                  <c:v>1281457</c:v>
                </c:pt>
                <c:pt idx="337">
                  <c:v>1391710</c:v>
                </c:pt>
                <c:pt idx="338">
                  <c:v>1359299</c:v>
                </c:pt>
                <c:pt idx="339">
                  <c:v>1348432</c:v>
                </c:pt>
                <c:pt idx="340">
                  <c:v>1182503</c:v>
                </c:pt>
                <c:pt idx="341">
                  <c:v>953958</c:v>
                </c:pt>
                <c:pt idx="342">
                  <c:v>859493</c:v>
                </c:pt>
                <c:pt idx="343">
                  <c:v>704655</c:v>
                </c:pt>
                <c:pt idx="344">
                  <c:v>305561</c:v>
                </c:pt>
                <c:pt idx="345">
                  <c:v>327086</c:v>
                </c:pt>
                <c:pt idx="346">
                  <c:v>350584</c:v>
                </c:pt>
                <c:pt idx="347">
                  <c:v>347966</c:v>
                </c:pt>
                <c:pt idx="348">
                  <c:v>237611</c:v>
                </c:pt>
                <c:pt idx="349">
                  <c:v>330452</c:v>
                </c:pt>
                <c:pt idx="350">
                  <c:v>396999</c:v>
                </c:pt>
                <c:pt idx="351">
                  <c:v>265631</c:v>
                </c:pt>
                <c:pt idx="352">
                  <c:v>216539</c:v>
                </c:pt>
                <c:pt idx="353">
                  <c:v>232270</c:v>
                </c:pt>
                <c:pt idx="354">
                  <c:v>316907</c:v>
                </c:pt>
                <c:pt idx="355">
                  <c:v>437164</c:v>
                </c:pt>
                <c:pt idx="356">
                  <c:v>393514</c:v>
                </c:pt>
                <c:pt idx="357">
                  <c:v>475134</c:v>
                </c:pt>
                <c:pt idx="358">
                  <c:v>431166</c:v>
                </c:pt>
                <c:pt idx="359">
                  <c:v>540076</c:v>
                </c:pt>
                <c:pt idx="360">
                  <c:v>601549</c:v>
                </c:pt>
                <c:pt idx="361">
                  <c:v>442923</c:v>
                </c:pt>
                <c:pt idx="362">
                  <c:v>490489</c:v>
                </c:pt>
                <c:pt idx="363">
                  <c:v>431882</c:v>
                </c:pt>
                <c:pt idx="364">
                  <c:v>363161</c:v>
                </c:pt>
                <c:pt idx="365">
                  <c:v>309836</c:v>
                </c:pt>
                <c:pt idx="366">
                  <c:v>323806</c:v>
                </c:pt>
                <c:pt idx="367">
                  <c:v>332230</c:v>
                </c:pt>
                <c:pt idx="368">
                  <c:v>266980</c:v>
                </c:pt>
                <c:pt idx="369">
                  <c:v>224654</c:v>
                </c:pt>
                <c:pt idx="370">
                  <c:v>167597</c:v>
                </c:pt>
                <c:pt idx="371">
                  <c:v>173039</c:v>
                </c:pt>
                <c:pt idx="372">
                  <c:v>535199</c:v>
                </c:pt>
                <c:pt idx="373">
                  <c:v>527191</c:v>
                </c:pt>
                <c:pt idx="374">
                  <c:v>549959</c:v>
                </c:pt>
                <c:pt idx="375">
                  <c:v>459243</c:v>
                </c:pt>
                <c:pt idx="376">
                  <c:v>548856</c:v>
                </c:pt>
                <c:pt idx="377">
                  <c:v>750452</c:v>
                </c:pt>
                <c:pt idx="378">
                  <c:v>758764</c:v>
                </c:pt>
                <c:pt idx="379">
                  <c:v>590903</c:v>
                </c:pt>
                <c:pt idx="380">
                  <c:v>517533</c:v>
                </c:pt>
                <c:pt idx="381">
                  <c:v>475324</c:v>
                </c:pt>
                <c:pt idx="382">
                  <c:v>414098</c:v>
                </c:pt>
                <c:pt idx="383">
                  <c:v>303217</c:v>
                </c:pt>
                <c:pt idx="384">
                  <c:v>516846</c:v>
                </c:pt>
                <c:pt idx="385">
                  <c:v>470115</c:v>
                </c:pt>
                <c:pt idx="386">
                  <c:v>547887</c:v>
                </c:pt>
                <c:pt idx="387">
                  <c:v>493890</c:v>
                </c:pt>
                <c:pt idx="388">
                  <c:v>494217</c:v>
                </c:pt>
                <c:pt idx="389">
                  <c:v>2005162</c:v>
                </c:pt>
                <c:pt idx="390">
                  <c:v>1535557</c:v>
                </c:pt>
                <c:pt idx="391">
                  <c:v>1140504</c:v>
                </c:pt>
                <c:pt idx="392">
                  <c:v>932835</c:v>
                </c:pt>
                <c:pt idx="393">
                  <c:v>891137</c:v>
                </c:pt>
                <c:pt idx="394">
                  <c:v>834886</c:v>
                </c:pt>
                <c:pt idx="395">
                  <c:v>610963</c:v>
                </c:pt>
                <c:pt idx="396">
                  <c:v>499338</c:v>
                </c:pt>
                <c:pt idx="397">
                  <c:v>447766</c:v>
                </c:pt>
                <c:pt idx="398">
                  <c:v>450697</c:v>
                </c:pt>
                <c:pt idx="399">
                  <c:v>425626</c:v>
                </c:pt>
                <c:pt idx="400">
                  <c:v>406787</c:v>
                </c:pt>
                <c:pt idx="401">
                  <c:v>368128</c:v>
                </c:pt>
                <c:pt idx="402">
                  <c:v>418994</c:v>
                </c:pt>
                <c:pt idx="403">
                  <c:v>386268</c:v>
                </c:pt>
                <c:pt idx="404">
                  <c:v>308933</c:v>
                </c:pt>
                <c:pt idx="405">
                  <c:v>302146</c:v>
                </c:pt>
                <c:pt idx="406">
                  <c:v>330930</c:v>
                </c:pt>
                <c:pt idx="407">
                  <c:v>319660</c:v>
                </c:pt>
                <c:pt idx="408">
                  <c:v>354671</c:v>
                </c:pt>
                <c:pt idx="409">
                  <c:v>295294</c:v>
                </c:pt>
                <c:pt idx="410">
                  <c:v>295763</c:v>
                </c:pt>
                <c:pt idx="411">
                  <c:v>187295</c:v>
                </c:pt>
                <c:pt idx="412">
                  <c:v>170274</c:v>
                </c:pt>
                <c:pt idx="413">
                  <c:v>159867</c:v>
                </c:pt>
                <c:pt idx="414">
                  <c:v>200331</c:v>
                </c:pt>
                <c:pt idx="415">
                  <c:v>276184</c:v>
                </c:pt>
                <c:pt idx="416">
                  <c:v>274352</c:v>
                </c:pt>
                <c:pt idx="417">
                  <c:v>263001</c:v>
                </c:pt>
                <c:pt idx="418">
                  <c:v>180142</c:v>
                </c:pt>
                <c:pt idx="419">
                  <c:v>151949</c:v>
                </c:pt>
                <c:pt idx="420">
                  <c:v>140735</c:v>
                </c:pt>
                <c:pt idx="421">
                  <c:v>205292</c:v>
                </c:pt>
                <c:pt idx="422">
                  <c:v>205010</c:v>
                </c:pt>
                <c:pt idx="423">
                  <c:v>130520</c:v>
                </c:pt>
                <c:pt idx="424">
                  <c:v>133598</c:v>
                </c:pt>
                <c:pt idx="425">
                  <c:v>149395</c:v>
                </c:pt>
                <c:pt idx="426">
                  <c:v>132474</c:v>
                </c:pt>
                <c:pt idx="427">
                  <c:v>122740</c:v>
                </c:pt>
                <c:pt idx="428">
                  <c:v>131891</c:v>
                </c:pt>
                <c:pt idx="429">
                  <c:v>118166</c:v>
                </c:pt>
                <c:pt idx="430">
                  <c:v>195426</c:v>
                </c:pt>
                <c:pt idx="431">
                  <c:v>147697</c:v>
                </c:pt>
                <c:pt idx="432">
                  <c:v>130698</c:v>
                </c:pt>
                <c:pt idx="433">
                  <c:v>157052</c:v>
                </c:pt>
                <c:pt idx="434">
                  <c:v>123886</c:v>
                </c:pt>
                <c:pt idx="435">
                  <c:v>156791</c:v>
                </c:pt>
                <c:pt idx="436">
                  <c:v>106562</c:v>
                </c:pt>
                <c:pt idx="437">
                  <c:v>141143</c:v>
                </c:pt>
                <c:pt idx="438">
                  <c:v>155103</c:v>
                </c:pt>
                <c:pt idx="439">
                  <c:v>195637</c:v>
                </c:pt>
                <c:pt idx="440">
                  <c:v>279812</c:v>
                </c:pt>
                <c:pt idx="441">
                  <c:v>316441</c:v>
                </c:pt>
                <c:pt idx="442">
                  <c:v>277610</c:v>
                </c:pt>
                <c:pt idx="443">
                  <c:v>259414</c:v>
                </c:pt>
                <c:pt idx="444">
                  <c:v>302528</c:v>
                </c:pt>
                <c:pt idx="445">
                  <c:v>309094</c:v>
                </c:pt>
                <c:pt idx="446">
                  <c:v>180096</c:v>
                </c:pt>
                <c:pt idx="447">
                  <c:v>150606</c:v>
                </c:pt>
                <c:pt idx="448">
                  <c:v>135174</c:v>
                </c:pt>
                <c:pt idx="449">
                  <c:v>138728</c:v>
                </c:pt>
                <c:pt idx="450">
                  <c:v>162064</c:v>
                </c:pt>
                <c:pt idx="451">
                  <c:v>120723</c:v>
                </c:pt>
                <c:pt idx="452">
                  <c:v>539130</c:v>
                </c:pt>
                <c:pt idx="453">
                  <c:v>291755</c:v>
                </c:pt>
                <c:pt idx="454">
                  <c:v>180780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9D-425A-B1B5-DCABDC723F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566640"/>
        <c:axId val="252618400"/>
      </c:lineChart>
      <c:catAx>
        <c:axId val="252566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618400"/>
        <c:crosses val="autoZero"/>
        <c:auto val="1"/>
        <c:lblAlgn val="ctr"/>
        <c:lblOffset val="100"/>
        <c:noMultiLvlLbl val="0"/>
      </c:catAx>
      <c:valAx>
        <c:axId val="25261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566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B7C1F-AA6A-4124-A8C6-CD73082FF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A49C59-BA02-4742-969B-5DC6A12A8E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64376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C3E789-5C43-494A-8895-23B2166313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91812-722D-46D4-B769-E0629829B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3139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Potenzielle Reichweite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Potenzielle Reichweite</dc:title>
  <dc:creator>Administrator</dc:creator>
  <cp:lastModifiedBy>Administrator</cp:lastModifiedBy>
  <cp:revision>1</cp:revision>
  <dcterms:created xsi:type="dcterms:W3CDTF">2018-04-10T16:51:29Z</dcterms:created>
  <dcterms:modified xsi:type="dcterms:W3CDTF">2018-04-10T16:51:33Z</dcterms:modified>
</cp:coreProperties>
</file>