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12.02.2018</c:v>
                </c:pt>
                <c:pt idx="1">
                  <c:v>13.02.2018</c:v>
                </c:pt>
                <c:pt idx="2">
                  <c:v>14.02.2018</c:v>
                </c:pt>
                <c:pt idx="3">
                  <c:v>15.02.2018</c:v>
                </c:pt>
                <c:pt idx="4">
                  <c:v>16.02.2018</c:v>
                </c:pt>
                <c:pt idx="5">
                  <c:v>17.02.2018</c:v>
                </c:pt>
                <c:pt idx="6">
                  <c:v>18.02.2018</c:v>
                </c:pt>
                <c:pt idx="7">
                  <c:v>19.02.2018</c:v>
                </c:pt>
                <c:pt idx="8">
                  <c:v>20.02.2018</c:v>
                </c:pt>
                <c:pt idx="9">
                  <c:v>21.02.2018</c:v>
                </c:pt>
                <c:pt idx="10">
                  <c:v>22.02.2018</c:v>
                </c:pt>
                <c:pt idx="11">
                  <c:v>23.02.2018</c:v>
                </c:pt>
                <c:pt idx="12">
                  <c:v>24.02.2018</c:v>
                </c:pt>
                <c:pt idx="13">
                  <c:v>25.02.2018</c:v>
                </c:pt>
                <c:pt idx="14">
                  <c:v>26.02.2018</c:v>
                </c:pt>
                <c:pt idx="15">
                  <c:v>27.02.2018</c:v>
                </c:pt>
                <c:pt idx="16">
                  <c:v>28.02.2018</c:v>
                </c:pt>
                <c:pt idx="17">
                  <c:v>01.03.2018</c:v>
                </c:pt>
                <c:pt idx="18">
                  <c:v>02.03.2018</c:v>
                </c:pt>
                <c:pt idx="19">
                  <c:v>03.03.2018</c:v>
                </c:pt>
                <c:pt idx="20">
                  <c:v>04.03.2018</c:v>
                </c:pt>
                <c:pt idx="21">
                  <c:v>05.03.2018</c:v>
                </c:pt>
                <c:pt idx="22">
                  <c:v>06.03.2018</c:v>
                </c:pt>
                <c:pt idx="23">
                  <c:v>07.03.2018</c:v>
                </c:pt>
                <c:pt idx="24">
                  <c:v>08.03.2018</c:v>
                </c:pt>
                <c:pt idx="25">
                  <c:v>09.03.2018</c:v>
                </c:pt>
                <c:pt idx="26">
                  <c:v>10.03.2018</c:v>
                </c:pt>
                <c:pt idx="27">
                  <c:v>11.03.2018</c:v>
                </c:pt>
                <c:pt idx="28">
                  <c:v>12.03.2018</c:v>
                </c:pt>
                <c:pt idx="29">
                  <c:v>13.03.2018</c:v>
                </c:pt>
                <c:pt idx="30">
                  <c:v>14.03.2018</c:v>
                </c:pt>
                <c:pt idx="31">
                  <c:v>15.03.2018</c:v>
                </c:pt>
                <c:pt idx="32">
                  <c:v>16.03.2018</c:v>
                </c:pt>
                <c:pt idx="33">
                  <c:v>17.03.2018</c:v>
                </c:pt>
                <c:pt idx="34">
                  <c:v>18.03.2018</c:v>
                </c:pt>
                <c:pt idx="35">
                  <c:v>19.03.2018</c:v>
                </c:pt>
                <c:pt idx="36">
                  <c:v>20.03.2018</c:v>
                </c:pt>
                <c:pt idx="37">
                  <c:v>21.03.2018</c:v>
                </c:pt>
                <c:pt idx="38">
                  <c:v>22.03.2018</c:v>
                </c:pt>
                <c:pt idx="39">
                  <c:v>23.03.2018</c:v>
                </c:pt>
                <c:pt idx="40">
                  <c:v>24.03.2018</c:v>
                </c:pt>
                <c:pt idx="41">
                  <c:v>25.03.2018</c:v>
                </c:pt>
                <c:pt idx="42">
                  <c:v>26.03.2018</c:v>
                </c:pt>
                <c:pt idx="43">
                  <c:v>27.03.2018</c:v>
                </c:pt>
                <c:pt idx="44">
                  <c:v>28.03.2018</c:v>
                </c:pt>
                <c:pt idx="45">
                  <c:v>29.03.2018</c:v>
                </c:pt>
                <c:pt idx="46">
                  <c:v>30.03.2018</c:v>
                </c:pt>
                <c:pt idx="47">
                  <c:v>31.03.2018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271765</c:v>
                </c:pt>
                <c:pt idx="1">
                  <c:v>271813</c:v>
                </c:pt>
                <c:pt idx="2">
                  <c:v>271821</c:v>
                </c:pt>
                <c:pt idx="3">
                  <c:v>271801</c:v>
                </c:pt>
                <c:pt idx="4">
                  <c:v>271796</c:v>
                </c:pt>
                <c:pt idx="5">
                  <c:v>271790</c:v>
                </c:pt>
                <c:pt idx="6">
                  <c:v>271790</c:v>
                </c:pt>
                <c:pt idx="7">
                  <c:v>271788</c:v>
                </c:pt>
                <c:pt idx="8">
                  <c:v>271919</c:v>
                </c:pt>
                <c:pt idx="9">
                  <c:v>272052</c:v>
                </c:pt>
                <c:pt idx="10">
                  <c:v>272209</c:v>
                </c:pt>
                <c:pt idx="11">
                  <c:v>272266</c:v>
                </c:pt>
                <c:pt idx="12">
                  <c:v>272288</c:v>
                </c:pt>
                <c:pt idx="13">
                  <c:v>272299</c:v>
                </c:pt>
                <c:pt idx="14">
                  <c:v>272464</c:v>
                </c:pt>
                <c:pt idx="15">
                  <c:v>272628</c:v>
                </c:pt>
                <c:pt idx="16">
                  <c:v>272664</c:v>
                </c:pt>
                <c:pt idx="17">
                  <c:v>272686</c:v>
                </c:pt>
                <c:pt idx="18">
                  <c:v>272696</c:v>
                </c:pt>
                <c:pt idx="19">
                  <c:v>272685</c:v>
                </c:pt>
                <c:pt idx="20">
                  <c:v>272671</c:v>
                </c:pt>
                <c:pt idx="21">
                  <c:v>272673</c:v>
                </c:pt>
                <c:pt idx="22">
                  <c:v>272684</c:v>
                </c:pt>
                <c:pt idx="23">
                  <c:v>272752</c:v>
                </c:pt>
                <c:pt idx="24">
                  <c:v>272780</c:v>
                </c:pt>
                <c:pt idx="25">
                  <c:v>272793</c:v>
                </c:pt>
                <c:pt idx="26">
                  <c:v>272811</c:v>
                </c:pt>
                <c:pt idx="27">
                  <c:v>272817</c:v>
                </c:pt>
                <c:pt idx="28">
                  <c:v>272832</c:v>
                </c:pt>
                <c:pt idx="29">
                  <c:v>272878</c:v>
                </c:pt>
                <c:pt idx="30">
                  <c:v>272903</c:v>
                </c:pt>
                <c:pt idx="31">
                  <c:v>272944</c:v>
                </c:pt>
                <c:pt idx="32">
                  <c:v>272946</c:v>
                </c:pt>
                <c:pt idx="33">
                  <c:v>272998</c:v>
                </c:pt>
                <c:pt idx="34">
                  <c:v>273158</c:v>
                </c:pt>
                <c:pt idx="35">
                  <c:v>273218</c:v>
                </c:pt>
                <c:pt idx="36">
                  <c:v>273307</c:v>
                </c:pt>
                <c:pt idx="37">
                  <c:v>273408</c:v>
                </c:pt>
                <c:pt idx="38">
                  <c:v>273495</c:v>
                </c:pt>
                <c:pt idx="39">
                  <c:v>273499</c:v>
                </c:pt>
                <c:pt idx="40">
                  <c:v>273499</c:v>
                </c:pt>
                <c:pt idx="41">
                  <c:v>273497</c:v>
                </c:pt>
                <c:pt idx="42">
                  <c:v>273484</c:v>
                </c:pt>
                <c:pt idx="43">
                  <c:v>273495</c:v>
                </c:pt>
                <c:pt idx="44">
                  <c:v>273492</c:v>
                </c:pt>
                <c:pt idx="45">
                  <c:v>273668</c:v>
                </c:pt>
                <c:pt idx="46">
                  <c:v>273711</c:v>
                </c:pt>
                <c:pt idx="47">
                  <c:v>273762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BD-48F4-9181-6B4D854D8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836872"/>
        <c:axId val="246836216"/>
      </c:lineChart>
      <c:catAx>
        <c:axId val="24683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36216"/>
        <c:crosses val="autoZero"/>
        <c:auto val="1"/>
        <c:lblAlgn val="ctr"/>
        <c:lblOffset val="100"/>
        <c:noMultiLvlLbl val="0"/>
      </c:catAx>
      <c:valAx>
        <c:axId val="24683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3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D691-5CF2-4341-8838-8485ED3E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1FDFC9-C52C-47F5-B151-2DB67B80F6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071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2F1A3-D35F-4507-9818-10E8428BB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A495C-D779-4DB1-9443-A5AEA75A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93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2018-04-10T15:03:32Z</dcterms:created>
  <dcterms:modified xsi:type="dcterms:W3CDTF">2018-04-10T15:03:36Z</dcterms:modified>
</cp:coreProperties>
</file>