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Sheet1!$A$2:$A$49</c:f>
            </c:multiLvlStrRef>
          </c:cat>
          <c:val>
            <c:numRef>
              <c:f>Sheet1!$B$2:$B$49</c:f>
            </c:numRef>
          </c:val>
          <c:smooth val="0"/>
          <c:extLst>
            <c:ext xmlns:c16="http://schemas.microsoft.com/office/drawing/2014/chart" uri="{C3380CC4-5D6E-409C-BE32-E72D297353CC}">
              <c16:uniqueId val="{00000000-1878-4A0A-A253-D39315D540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5625664"/>
        <c:axId val="235600328"/>
      </c:lineChart>
      <c:catAx>
        <c:axId val="165625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600328"/>
        <c:crosses val="autoZero"/>
        <c:auto val="1"/>
        <c:lblAlgn val="ctr"/>
        <c:lblOffset val="100"/>
        <c:noMultiLvlLbl val="0"/>
      </c:catAx>
      <c:valAx>
        <c:axId val="235600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625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B88F3C-C587-4F8C-99B0-129AD5CEF0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Fans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8B1EA98-FD73-4904-A0FC-9BE99CA4171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452726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57A350-124C-4907-BBFB-715D28C97E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12.02.2018 - 31.03.2018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55EE8D-9C61-47EB-A0F8-7F3EE314C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872367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Profil - Fans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Profil - Fans</dc:title>
  <dc:creator>Administrator</dc:creator>
  <cp:lastModifiedBy>Administrator</cp:lastModifiedBy>
  <cp:revision>1</cp:revision>
  <dcterms:created xsi:type="dcterms:W3CDTF">2018-04-10T15:02:44Z</dcterms:created>
  <dcterms:modified xsi:type="dcterms:W3CDTF">2018-04-10T15:02:54Z</dcterms:modified>
</cp:coreProperties>
</file>