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Sheet1!$A$2:$A$832</c:f>
            </c:multiLvlStrRef>
          </c:cat>
          <c:val>
            <c:numRef>
              <c:f>Sheet1!$B$2:$B$832</c:f>
            </c:numRef>
          </c:val>
          <c:smooth val="0"/>
          <c:extLst>
            <c:ext xmlns:c16="http://schemas.microsoft.com/office/drawing/2014/chart" uri="{C3380CC4-5D6E-409C-BE32-E72D297353CC}">
              <c16:uniqueId val="{00000000-DDA2-4823-BD16-4514F8C43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810112"/>
        <c:axId val="175808144"/>
      </c:lineChart>
      <c:catAx>
        <c:axId val="17581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08144"/>
        <c:crosses val="autoZero"/>
        <c:auto val="1"/>
        <c:lblAlgn val="ctr"/>
        <c:lblOffset val="100"/>
        <c:noMultiLvlLbl val="0"/>
      </c:catAx>
      <c:valAx>
        <c:axId val="17580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1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12EF-B798-4649-8A7B-A67907DFB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FE7513-C315-4E88-8708-4102BA3918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9175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0CF00-2B12-4BAB-A707-8EF020385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D4557-6D4E-4C4C-B159-D2634964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9103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2018-04-10T14:25:38Z</dcterms:created>
  <dcterms:modified xsi:type="dcterms:W3CDTF">2018-04-10T14:25:42Z</dcterms:modified>
</cp:coreProperties>
</file>