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Sheet1!$A$2:$A$832</c:f>
            </c:multiLvlStrRef>
          </c:cat>
          <c:val>
            <c:numRef>
              <c:f>Sheet1!$B$2:$B$832</c:f>
            </c:numRef>
          </c:val>
          <c:smooth val="0"/>
          <c:extLst>
            <c:ext xmlns:c16="http://schemas.microsoft.com/office/drawing/2014/chart" uri="{C3380CC4-5D6E-409C-BE32-E72D297353CC}">
              <c16:uniqueId val="{00000000-268A-4E81-BE78-9D70691082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6807648"/>
        <c:axId val="164361280"/>
      </c:lineChart>
      <c:catAx>
        <c:axId val="166807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361280"/>
        <c:crosses val="autoZero"/>
        <c:auto val="1"/>
        <c:lblAlgn val="ctr"/>
        <c:lblOffset val="100"/>
        <c:noMultiLvlLbl val="0"/>
      </c:catAx>
      <c:valAx>
        <c:axId val="164361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807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A697E-CF79-4F54-B772-5DEBA6CD4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Potenzielle Reichweite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12D8B9-E91D-4620-902C-CFEB85C138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663359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AC00A9-89D7-47C2-A7E2-FDF9DAB58F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01.01.2016 - 10.04.2018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882B14-D992-4D5A-82B0-25358054A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3206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Profil - Potenzielle Reichweite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- Potenzielle Reichweite</dc:title>
  <dc:creator>Administrator</dc:creator>
  <cp:lastModifiedBy>Administrator</cp:lastModifiedBy>
  <cp:revision>1</cp:revision>
  <dcterms:created xsi:type="dcterms:W3CDTF">2018-04-10T14:24:36Z</dcterms:created>
  <dcterms:modified xsi:type="dcterms:W3CDTF">2018-04-10T14:24:40Z</dcterms:modified>
</cp:coreProperties>
</file>