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Sheet1!$A$2:$A$832</c:f>
              <c:strCache>
                <c:ptCount val="831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  <c:pt idx="830">
                  <c:v>10.04.2018</c:v>
                </c:pt>
              </c:strCache>
            </c:strRef>
          </c:cat>
          <c:val>
            <c:numRef>
              <c:f>Sheet1!$B$2:$B$832</c:f>
              <c:numCache>
                <c:formatCode>General</c:formatCode>
                <c:ptCount val="8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21666</c:v>
                </c:pt>
                <c:pt idx="99">
                  <c:v>9144</c:v>
                </c:pt>
                <c:pt idx="100">
                  <c:v>25952</c:v>
                </c:pt>
                <c:pt idx="101">
                  <c:v>43654</c:v>
                </c:pt>
                <c:pt idx="102">
                  <c:v>81042</c:v>
                </c:pt>
                <c:pt idx="103">
                  <c:v>42773</c:v>
                </c:pt>
                <c:pt idx="104">
                  <c:v>31891</c:v>
                </c:pt>
                <c:pt idx="105">
                  <c:v>29354</c:v>
                </c:pt>
                <c:pt idx="106">
                  <c:v>12493</c:v>
                </c:pt>
                <c:pt idx="107">
                  <c:v>6418</c:v>
                </c:pt>
                <c:pt idx="108">
                  <c:v>32957</c:v>
                </c:pt>
                <c:pt idx="109">
                  <c:v>21658</c:v>
                </c:pt>
                <c:pt idx="110">
                  <c:v>12046</c:v>
                </c:pt>
                <c:pt idx="111">
                  <c:v>33205</c:v>
                </c:pt>
                <c:pt idx="112">
                  <c:v>28125</c:v>
                </c:pt>
                <c:pt idx="113">
                  <c:v>11502</c:v>
                </c:pt>
                <c:pt idx="114">
                  <c:v>8883</c:v>
                </c:pt>
                <c:pt idx="115">
                  <c:v>65659</c:v>
                </c:pt>
                <c:pt idx="116">
                  <c:v>32600</c:v>
                </c:pt>
                <c:pt idx="117">
                  <c:v>22743</c:v>
                </c:pt>
                <c:pt idx="118">
                  <c:v>17624</c:v>
                </c:pt>
                <c:pt idx="119">
                  <c:v>15434</c:v>
                </c:pt>
                <c:pt idx="120">
                  <c:v>25070</c:v>
                </c:pt>
                <c:pt idx="121">
                  <c:v>20285</c:v>
                </c:pt>
                <c:pt idx="122">
                  <c:v>26141</c:v>
                </c:pt>
                <c:pt idx="123">
                  <c:v>209808</c:v>
                </c:pt>
                <c:pt idx="124">
                  <c:v>62618</c:v>
                </c:pt>
                <c:pt idx="125">
                  <c:v>17576</c:v>
                </c:pt>
                <c:pt idx="126">
                  <c:v>23876</c:v>
                </c:pt>
                <c:pt idx="127">
                  <c:v>12791</c:v>
                </c:pt>
                <c:pt idx="128">
                  <c:v>15898</c:v>
                </c:pt>
                <c:pt idx="129">
                  <c:v>34873</c:v>
                </c:pt>
                <c:pt idx="130">
                  <c:v>53293</c:v>
                </c:pt>
                <c:pt idx="131">
                  <c:v>32208</c:v>
                </c:pt>
                <c:pt idx="132">
                  <c:v>15383</c:v>
                </c:pt>
                <c:pt idx="133">
                  <c:v>45691</c:v>
                </c:pt>
                <c:pt idx="134">
                  <c:v>38392</c:v>
                </c:pt>
                <c:pt idx="135">
                  <c:v>30543</c:v>
                </c:pt>
                <c:pt idx="136">
                  <c:v>29646</c:v>
                </c:pt>
                <c:pt idx="137">
                  <c:v>38465</c:v>
                </c:pt>
                <c:pt idx="138">
                  <c:v>152294</c:v>
                </c:pt>
                <c:pt idx="139">
                  <c:v>106643</c:v>
                </c:pt>
                <c:pt idx="140">
                  <c:v>45240</c:v>
                </c:pt>
                <c:pt idx="141">
                  <c:v>17019</c:v>
                </c:pt>
                <c:pt idx="142">
                  <c:v>16173</c:v>
                </c:pt>
                <c:pt idx="143">
                  <c:v>42451</c:v>
                </c:pt>
                <c:pt idx="144">
                  <c:v>39176</c:v>
                </c:pt>
                <c:pt idx="145">
                  <c:v>28882</c:v>
                </c:pt>
                <c:pt idx="146">
                  <c:v>15607</c:v>
                </c:pt>
                <c:pt idx="147">
                  <c:v>19866</c:v>
                </c:pt>
                <c:pt idx="148">
                  <c:v>16984</c:v>
                </c:pt>
                <c:pt idx="149">
                  <c:v>34351</c:v>
                </c:pt>
                <c:pt idx="150">
                  <c:v>46160</c:v>
                </c:pt>
                <c:pt idx="151">
                  <c:v>19903</c:v>
                </c:pt>
                <c:pt idx="152">
                  <c:v>23338</c:v>
                </c:pt>
                <c:pt idx="153">
                  <c:v>16015</c:v>
                </c:pt>
                <c:pt idx="154">
                  <c:v>24531</c:v>
                </c:pt>
                <c:pt idx="155">
                  <c:v>12760</c:v>
                </c:pt>
                <c:pt idx="156">
                  <c:v>10763</c:v>
                </c:pt>
                <c:pt idx="157">
                  <c:v>67593</c:v>
                </c:pt>
                <c:pt idx="158">
                  <c:v>39268</c:v>
                </c:pt>
                <c:pt idx="159">
                  <c:v>89707</c:v>
                </c:pt>
                <c:pt idx="160">
                  <c:v>22127</c:v>
                </c:pt>
                <c:pt idx="161">
                  <c:v>39259</c:v>
                </c:pt>
                <c:pt idx="162">
                  <c:v>16300</c:v>
                </c:pt>
                <c:pt idx="163">
                  <c:v>18680</c:v>
                </c:pt>
                <c:pt idx="164">
                  <c:v>28839</c:v>
                </c:pt>
                <c:pt idx="165">
                  <c:v>16271</c:v>
                </c:pt>
                <c:pt idx="166">
                  <c:v>22365</c:v>
                </c:pt>
                <c:pt idx="167">
                  <c:v>19104</c:v>
                </c:pt>
                <c:pt idx="168">
                  <c:v>15570</c:v>
                </c:pt>
                <c:pt idx="169">
                  <c:v>31045</c:v>
                </c:pt>
                <c:pt idx="170">
                  <c:v>18069</c:v>
                </c:pt>
                <c:pt idx="171">
                  <c:v>60637</c:v>
                </c:pt>
                <c:pt idx="172">
                  <c:v>21666</c:v>
                </c:pt>
                <c:pt idx="173">
                  <c:v>12068</c:v>
                </c:pt>
                <c:pt idx="174">
                  <c:v>12619</c:v>
                </c:pt>
                <c:pt idx="175">
                  <c:v>16512</c:v>
                </c:pt>
                <c:pt idx="176">
                  <c:v>11433</c:v>
                </c:pt>
                <c:pt idx="177">
                  <c:v>10344</c:v>
                </c:pt>
                <c:pt idx="178">
                  <c:v>15947</c:v>
                </c:pt>
                <c:pt idx="179">
                  <c:v>40716</c:v>
                </c:pt>
                <c:pt idx="180">
                  <c:v>47195</c:v>
                </c:pt>
                <c:pt idx="181">
                  <c:v>17768</c:v>
                </c:pt>
                <c:pt idx="182">
                  <c:v>22421</c:v>
                </c:pt>
                <c:pt idx="183">
                  <c:v>30849</c:v>
                </c:pt>
                <c:pt idx="184">
                  <c:v>22360</c:v>
                </c:pt>
                <c:pt idx="185">
                  <c:v>21214</c:v>
                </c:pt>
                <c:pt idx="186">
                  <c:v>25379</c:v>
                </c:pt>
                <c:pt idx="187">
                  <c:v>31013</c:v>
                </c:pt>
                <c:pt idx="188">
                  <c:v>32246</c:v>
                </c:pt>
                <c:pt idx="189">
                  <c:v>29028</c:v>
                </c:pt>
                <c:pt idx="190">
                  <c:v>11099</c:v>
                </c:pt>
                <c:pt idx="191">
                  <c:v>10704</c:v>
                </c:pt>
                <c:pt idx="192">
                  <c:v>13463</c:v>
                </c:pt>
                <c:pt idx="193">
                  <c:v>21823</c:v>
                </c:pt>
                <c:pt idx="194">
                  <c:v>33685</c:v>
                </c:pt>
                <c:pt idx="195">
                  <c:v>14977</c:v>
                </c:pt>
                <c:pt idx="196">
                  <c:v>11991</c:v>
                </c:pt>
                <c:pt idx="197">
                  <c:v>7564</c:v>
                </c:pt>
                <c:pt idx="198">
                  <c:v>9004</c:v>
                </c:pt>
                <c:pt idx="199">
                  <c:v>15824</c:v>
                </c:pt>
                <c:pt idx="200">
                  <c:v>25414</c:v>
                </c:pt>
                <c:pt idx="201">
                  <c:v>43678</c:v>
                </c:pt>
                <c:pt idx="202">
                  <c:v>31766</c:v>
                </c:pt>
                <c:pt idx="203">
                  <c:v>16417</c:v>
                </c:pt>
                <c:pt idx="204">
                  <c:v>12905</c:v>
                </c:pt>
                <c:pt idx="205">
                  <c:v>16186</c:v>
                </c:pt>
                <c:pt idx="206">
                  <c:v>14242</c:v>
                </c:pt>
                <c:pt idx="207">
                  <c:v>25467</c:v>
                </c:pt>
                <c:pt idx="208">
                  <c:v>33988</c:v>
                </c:pt>
                <c:pt idx="209">
                  <c:v>18054</c:v>
                </c:pt>
                <c:pt idx="210">
                  <c:v>11596</c:v>
                </c:pt>
                <c:pt idx="211">
                  <c:v>24595</c:v>
                </c:pt>
                <c:pt idx="212">
                  <c:v>13541</c:v>
                </c:pt>
                <c:pt idx="213">
                  <c:v>16855</c:v>
                </c:pt>
                <c:pt idx="214">
                  <c:v>25226</c:v>
                </c:pt>
                <c:pt idx="215">
                  <c:v>11490</c:v>
                </c:pt>
                <c:pt idx="216">
                  <c:v>50732</c:v>
                </c:pt>
                <c:pt idx="217">
                  <c:v>26676</c:v>
                </c:pt>
                <c:pt idx="218">
                  <c:v>21145</c:v>
                </c:pt>
                <c:pt idx="219">
                  <c:v>15513</c:v>
                </c:pt>
                <c:pt idx="220">
                  <c:v>37269</c:v>
                </c:pt>
                <c:pt idx="221">
                  <c:v>24293</c:v>
                </c:pt>
                <c:pt idx="222">
                  <c:v>23974</c:v>
                </c:pt>
                <c:pt idx="223">
                  <c:v>40146</c:v>
                </c:pt>
                <c:pt idx="224">
                  <c:v>18987</c:v>
                </c:pt>
                <c:pt idx="225">
                  <c:v>14270</c:v>
                </c:pt>
                <c:pt idx="226">
                  <c:v>16668</c:v>
                </c:pt>
                <c:pt idx="227">
                  <c:v>17031</c:v>
                </c:pt>
                <c:pt idx="228">
                  <c:v>54115</c:v>
                </c:pt>
                <c:pt idx="229">
                  <c:v>23084</c:v>
                </c:pt>
                <c:pt idx="230">
                  <c:v>22066</c:v>
                </c:pt>
                <c:pt idx="231">
                  <c:v>27583</c:v>
                </c:pt>
                <c:pt idx="232">
                  <c:v>22601</c:v>
                </c:pt>
                <c:pt idx="233">
                  <c:v>49274</c:v>
                </c:pt>
                <c:pt idx="234">
                  <c:v>47186</c:v>
                </c:pt>
                <c:pt idx="235">
                  <c:v>27794</c:v>
                </c:pt>
                <c:pt idx="236">
                  <c:v>43406</c:v>
                </c:pt>
                <c:pt idx="237">
                  <c:v>17382</c:v>
                </c:pt>
                <c:pt idx="238">
                  <c:v>34135</c:v>
                </c:pt>
                <c:pt idx="239">
                  <c:v>14365</c:v>
                </c:pt>
                <c:pt idx="240">
                  <c:v>9617</c:v>
                </c:pt>
                <c:pt idx="241">
                  <c:v>10460</c:v>
                </c:pt>
                <c:pt idx="242">
                  <c:v>10341</c:v>
                </c:pt>
                <c:pt idx="243">
                  <c:v>11903</c:v>
                </c:pt>
                <c:pt idx="244">
                  <c:v>9187</c:v>
                </c:pt>
                <c:pt idx="245">
                  <c:v>20989</c:v>
                </c:pt>
                <c:pt idx="246">
                  <c:v>37954</c:v>
                </c:pt>
                <c:pt idx="247">
                  <c:v>33280</c:v>
                </c:pt>
                <c:pt idx="248">
                  <c:v>20947</c:v>
                </c:pt>
                <c:pt idx="249">
                  <c:v>40309</c:v>
                </c:pt>
                <c:pt idx="250">
                  <c:v>101242</c:v>
                </c:pt>
                <c:pt idx="251">
                  <c:v>40944</c:v>
                </c:pt>
                <c:pt idx="252">
                  <c:v>12653</c:v>
                </c:pt>
                <c:pt idx="253">
                  <c:v>21718</c:v>
                </c:pt>
                <c:pt idx="254">
                  <c:v>23478</c:v>
                </c:pt>
                <c:pt idx="255">
                  <c:v>12052</c:v>
                </c:pt>
                <c:pt idx="256">
                  <c:v>11822</c:v>
                </c:pt>
                <c:pt idx="257">
                  <c:v>59361</c:v>
                </c:pt>
                <c:pt idx="258">
                  <c:v>21528</c:v>
                </c:pt>
                <c:pt idx="259">
                  <c:v>10014</c:v>
                </c:pt>
                <c:pt idx="260">
                  <c:v>6813</c:v>
                </c:pt>
                <c:pt idx="261">
                  <c:v>7793</c:v>
                </c:pt>
                <c:pt idx="262">
                  <c:v>23741</c:v>
                </c:pt>
                <c:pt idx="263">
                  <c:v>37499</c:v>
                </c:pt>
                <c:pt idx="264">
                  <c:v>22588</c:v>
                </c:pt>
                <c:pt idx="265">
                  <c:v>12603</c:v>
                </c:pt>
                <c:pt idx="266">
                  <c:v>14883</c:v>
                </c:pt>
                <c:pt idx="267">
                  <c:v>15389</c:v>
                </c:pt>
                <c:pt idx="268">
                  <c:v>12456</c:v>
                </c:pt>
                <c:pt idx="269">
                  <c:v>170813</c:v>
                </c:pt>
                <c:pt idx="270">
                  <c:v>59414</c:v>
                </c:pt>
                <c:pt idx="271">
                  <c:v>12416</c:v>
                </c:pt>
                <c:pt idx="272">
                  <c:v>16615</c:v>
                </c:pt>
                <c:pt idx="273">
                  <c:v>14860</c:v>
                </c:pt>
                <c:pt idx="274">
                  <c:v>10954</c:v>
                </c:pt>
                <c:pt idx="275">
                  <c:v>6271</c:v>
                </c:pt>
                <c:pt idx="276">
                  <c:v>7666</c:v>
                </c:pt>
                <c:pt idx="277">
                  <c:v>49919</c:v>
                </c:pt>
                <c:pt idx="278">
                  <c:v>97315</c:v>
                </c:pt>
                <c:pt idx="279">
                  <c:v>118596</c:v>
                </c:pt>
                <c:pt idx="280">
                  <c:v>23133</c:v>
                </c:pt>
                <c:pt idx="281">
                  <c:v>13183</c:v>
                </c:pt>
                <c:pt idx="282">
                  <c:v>24870</c:v>
                </c:pt>
                <c:pt idx="283">
                  <c:v>21328</c:v>
                </c:pt>
                <c:pt idx="284">
                  <c:v>17874</c:v>
                </c:pt>
                <c:pt idx="285">
                  <c:v>24786</c:v>
                </c:pt>
                <c:pt idx="286">
                  <c:v>13769</c:v>
                </c:pt>
                <c:pt idx="287">
                  <c:v>9383</c:v>
                </c:pt>
                <c:pt idx="288">
                  <c:v>7507</c:v>
                </c:pt>
                <c:pt idx="289">
                  <c:v>10096</c:v>
                </c:pt>
                <c:pt idx="290">
                  <c:v>10772</c:v>
                </c:pt>
                <c:pt idx="291">
                  <c:v>12585</c:v>
                </c:pt>
                <c:pt idx="292">
                  <c:v>28844</c:v>
                </c:pt>
                <c:pt idx="293">
                  <c:v>25427</c:v>
                </c:pt>
                <c:pt idx="294">
                  <c:v>17459</c:v>
                </c:pt>
                <c:pt idx="295">
                  <c:v>11121</c:v>
                </c:pt>
                <c:pt idx="296">
                  <c:v>9232</c:v>
                </c:pt>
                <c:pt idx="297">
                  <c:v>88216</c:v>
                </c:pt>
                <c:pt idx="298">
                  <c:v>67702</c:v>
                </c:pt>
                <c:pt idx="299">
                  <c:v>26516</c:v>
                </c:pt>
                <c:pt idx="300">
                  <c:v>12015</c:v>
                </c:pt>
                <c:pt idx="301">
                  <c:v>13012</c:v>
                </c:pt>
                <c:pt idx="302">
                  <c:v>11849</c:v>
                </c:pt>
                <c:pt idx="303">
                  <c:v>13546</c:v>
                </c:pt>
                <c:pt idx="304">
                  <c:v>10311</c:v>
                </c:pt>
                <c:pt idx="305">
                  <c:v>13842</c:v>
                </c:pt>
                <c:pt idx="306">
                  <c:v>16580</c:v>
                </c:pt>
                <c:pt idx="307">
                  <c:v>36869</c:v>
                </c:pt>
                <c:pt idx="308">
                  <c:v>23457</c:v>
                </c:pt>
                <c:pt idx="309">
                  <c:v>13651</c:v>
                </c:pt>
                <c:pt idx="310">
                  <c:v>12460</c:v>
                </c:pt>
                <c:pt idx="311">
                  <c:v>14229</c:v>
                </c:pt>
                <c:pt idx="312">
                  <c:v>20800</c:v>
                </c:pt>
                <c:pt idx="313">
                  <c:v>17307</c:v>
                </c:pt>
                <c:pt idx="314">
                  <c:v>24498</c:v>
                </c:pt>
                <c:pt idx="315">
                  <c:v>14513</c:v>
                </c:pt>
                <c:pt idx="316">
                  <c:v>10199</c:v>
                </c:pt>
                <c:pt idx="317">
                  <c:v>10975</c:v>
                </c:pt>
                <c:pt idx="318">
                  <c:v>15373</c:v>
                </c:pt>
                <c:pt idx="319">
                  <c:v>13710</c:v>
                </c:pt>
                <c:pt idx="320">
                  <c:v>10866</c:v>
                </c:pt>
                <c:pt idx="321">
                  <c:v>24388</c:v>
                </c:pt>
                <c:pt idx="322">
                  <c:v>15899</c:v>
                </c:pt>
                <c:pt idx="323">
                  <c:v>12421</c:v>
                </c:pt>
                <c:pt idx="324">
                  <c:v>26858</c:v>
                </c:pt>
                <c:pt idx="325">
                  <c:v>36231</c:v>
                </c:pt>
                <c:pt idx="326">
                  <c:v>35599</c:v>
                </c:pt>
                <c:pt idx="327">
                  <c:v>23989</c:v>
                </c:pt>
                <c:pt idx="328">
                  <c:v>20561</c:v>
                </c:pt>
                <c:pt idx="329">
                  <c:v>29975</c:v>
                </c:pt>
                <c:pt idx="330">
                  <c:v>19723</c:v>
                </c:pt>
                <c:pt idx="331">
                  <c:v>23902</c:v>
                </c:pt>
                <c:pt idx="332">
                  <c:v>36894</c:v>
                </c:pt>
                <c:pt idx="333">
                  <c:v>32153</c:v>
                </c:pt>
                <c:pt idx="334">
                  <c:v>45341</c:v>
                </c:pt>
                <c:pt idx="335">
                  <c:v>47742</c:v>
                </c:pt>
                <c:pt idx="336">
                  <c:v>27290</c:v>
                </c:pt>
                <c:pt idx="337">
                  <c:v>23011</c:v>
                </c:pt>
                <c:pt idx="338">
                  <c:v>26065</c:v>
                </c:pt>
                <c:pt idx="339">
                  <c:v>27672</c:v>
                </c:pt>
                <c:pt idx="340">
                  <c:v>25235</c:v>
                </c:pt>
                <c:pt idx="341">
                  <c:v>95974</c:v>
                </c:pt>
                <c:pt idx="342">
                  <c:v>72694</c:v>
                </c:pt>
                <c:pt idx="343">
                  <c:v>33965</c:v>
                </c:pt>
                <c:pt idx="344">
                  <c:v>24586</c:v>
                </c:pt>
                <c:pt idx="345">
                  <c:v>27975</c:v>
                </c:pt>
                <c:pt idx="346">
                  <c:v>53299</c:v>
                </c:pt>
                <c:pt idx="347">
                  <c:v>39792</c:v>
                </c:pt>
                <c:pt idx="348">
                  <c:v>31630</c:v>
                </c:pt>
                <c:pt idx="349">
                  <c:v>27285</c:v>
                </c:pt>
                <c:pt idx="350">
                  <c:v>36388</c:v>
                </c:pt>
                <c:pt idx="351">
                  <c:v>25102</c:v>
                </c:pt>
                <c:pt idx="352">
                  <c:v>20951</c:v>
                </c:pt>
                <c:pt idx="353">
                  <c:v>19664</c:v>
                </c:pt>
                <c:pt idx="354">
                  <c:v>20191</c:v>
                </c:pt>
                <c:pt idx="355">
                  <c:v>20726</c:v>
                </c:pt>
                <c:pt idx="356">
                  <c:v>13184</c:v>
                </c:pt>
                <c:pt idx="357">
                  <c:v>15909</c:v>
                </c:pt>
                <c:pt idx="358">
                  <c:v>12318</c:v>
                </c:pt>
                <c:pt idx="359">
                  <c:v>10258</c:v>
                </c:pt>
                <c:pt idx="360">
                  <c:v>10648</c:v>
                </c:pt>
                <c:pt idx="361">
                  <c:v>16096</c:v>
                </c:pt>
                <c:pt idx="362">
                  <c:v>31723</c:v>
                </c:pt>
                <c:pt idx="363">
                  <c:v>29119</c:v>
                </c:pt>
                <c:pt idx="364">
                  <c:v>48162</c:v>
                </c:pt>
                <c:pt idx="365">
                  <c:v>17687</c:v>
                </c:pt>
                <c:pt idx="366">
                  <c:v>111697</c:v>
                </c:pt>
                <c:pt idx="367">
                  <c:v>54976</c:v>
                </c:pt>
                <c:pt idx="368">
                  <c:v>28900</c:v>
                </c:pt>
                <c:pt idx="369">
                  <c:v>63814</c:v>
                </c:pt>
                <c:pt idx="370">
                  <c:v>64825</c:v>
                </c:pt>
                <c:pt idx="371">
                  <c:v>31776</c:v>
                </c:pt>
                <c:pt idx="372">
                  <c:v>24807</c:v>
                </c:pt>
                <c:pt idx="373">
                  <c:v>18785</c:v>
                </c:pt>
                <c:pt idx="374">
                  <c:v>41116</c:v>
                </c:pt>
                <c:pt idx="375">
                  <c:v>22382</c:v>
                </c:pt>
                <c:pt idx="376">
                  <c:v>68748</c:v>
                </c:pt>
                <c:pt idx="377">
                  <c:v>54058</c:v>
                </c:pt>
                <c:pt idx="378">
                  <c:v>34169</c:v>
                </c:pt>
                <c:pt idx="379">
                  <c:v>20405</c:v>
                </c:pt>
                <c:pt idx="380">
                  <c:v>19840</c:v>
                </c:pt>
                <c:pt idx="381">
                  <c:v>23443</c:v>
                </c:pt>
                <c:pt idx="382">
                  <c:v>24004</c:v>
                </c:pt>
                <c:pt idx="383">
                  <c:v>55924</c:v>
                </c:pt>
                <c:pt idx="384">
                  <c:v>73807</c:v>
                </c:pt>
                <c:pt idx="385">
                  <c:v>32555</c:v>
                </c:pt>
                <c:pt idx="386">
                  <c:v>17722</c:v>
                </c:pt>
                <c:pt idx="387">
                  <c:v>15719</c:v>
                </c:pt>
                <c:pt idx="388">
                  <c:v>31045</c:v>
                </c:pt>
                <c:pt idx="389">
                  <c:v>30484</c:v>
                </c:pt>
                <c:pt idx="390">
                  <c:v>22135</c:v>
                </c:pt>
                <c:pt idx="391">
                  <c:v>24933</c:v>
                </c:pt>
                <c:pt idx="392">
                  <c:v>63179</c:v>
                </c:pt>
                <c:pt idx="393">
                  <c:v>52927</c:v>
                </c:pt>
                <c:pt idx="394">
                  <c:v>21876</c:v>
                </c:pt>
                <c:pt idx="395">
                  <c:v>46478</c:v>
                </c:pt>
                <c:pt idx="396">
                  <c:v>172994</c:v>
                </c:pt>
                <c:pt idx="397">
                  <c:v>126889</c:v>
                </c:pt>
                <c:pt idx="398">
                  <c:v>55980</c:v>
                </c:pt>
                <c:pt idx="399">
                  <c:v>43606</c:v>
                </c:pt>
                <c:pt idx="400">
                  <c:v>18530</c:v>
                </c:pt>
                <c:pt idx="401">
                  <c:v>26737</c:v>
                </c:pt>
                <c:pt idx="402">
                  <c:v>26923</c:v>
                </c:pt>
                <c:pt idx="403">
                  <c:v>21181</c:v>
                </c:pt>
                <c:pt idx="404">
                  <c:v>20628</c:v>
                </c:pt>
                <c:pt idx="405">
                  <c:v>31054</c:v>
                </c:pt>
                <c:pt idx="406">
                  <c:v>85771</c:v>
                </c:pt>
                <c:pt idx="407">
                  <c:v>37041</c:v>
                </c:pt>
                <c:pt idx="408">
                  <c:v>37235</c:v>
                </c:pt>
                <c:pt idx="409">
                  <c:v>45694</c:v>
                </c:pt>
                <c:pt idx="410">
                  <c:v>18924</c:v>
                </c:pt>
                <c:pt idx="411">
                  <c:v>47932</c:v>
                </c:pt>
                <c:pt idx="412">
                  <c:v>36093</c:v>
                </c:pt>
                <c:pt idx="413">
                  <c:v>20135</c:v>
                </c:pt>
                <c:pt idx="414">
                  <c:v>14728</c:v>
                </c:pt>
                <c:pt idx="415">
                  <c:v>18565</c:v>
                </c:pt>
                <c:pt idx="416">
                  <c:v>20103</c:v>
                </c:pt>
                <c:pt idx="417">
                  <c:v>30777</c:v>
                </c:pt>
                <c:pt idx="418">
                  <c:v>19237</c:v>
                </c:pt>
                <c:pt idx="419">
                  <c:v>53826</c:v>
                </c:pt>
                <c:pt idx="420">
                  <c:v>36311</c:v>
                </c:pt>
                <c:pt idx="421">
                  <c:v>21086</c:v>
                </c:pt>
                <c:pt idx="422">
                  <c:v>64229</c:v>
                </c:pt>
                <c:pt idx="423">
                  <c:v>29816</c:v>
                </c:pt>
                <c:pt idx="424">
                  <c:v>46969</c:v>
                </c:pt>
                <c:pt idx="425">
                  <c:v>24797</c:v>
                </c:pt>
                <c:pt idx="426">
                  <c:v>65864</c:v>
                </c:pt>
                <c:pt idx="427">
                  <c:v>105986</c:v>
                </c:pt>
                <c:pt idx="428">
                  <c:v>39181</c:v>
                </c:pt>
                <c:pt idx="429">
                  <c:v>22361</c:v>
                </c:pt>
                <c:pt idx="430">
                  <c:v>35507</c:v>
                </c:pt>
                <c:pt idx="431">
                  <c:v>102104</c:v>
                </c:pt>
                <c:pt idx="432">
                  <c:v>58624</c:v>
                </c:pt>
                <c:pt idx="433">
                  <c:v>54363</c:v>
                </c:pt>
                <c:pt idx="434">
                  <c:v>36992</c:v>
                </c:pt>
                <c:pt idx="435">
                  <c:v>37194</c:v>
                </c:pt>
                <c:pt idx="436">
                  <c:v>29134</c:v>
                </c:pt>
                <c:pt idx="437">
                  <c:v>162637</c:v>
                </c:pt>
                <c:pt idx="438">
                  <c:v>110198</c:v>
                </c:pt>
                <c:pt idx="439">
                  <c:v>54714</c:v>
                </c:pt>
                <c:pt idx="440">
                  <c:v>69808</c:v>
                </c:pt>
                <c:pt idx="441">
                  <c:v>85776</c:v>
                </c:pt>
                <c:pt idx="442">
                  <c:v>40561</c:v>
                </c:pt>
                <c:pt idx="443">
                  <c:v>28371</c:v>
                </c:pt>
                <c:pt idx="444">
                  <c:v>87875</c:v>
                </c:pt>
                <c:pt idx="445">
                  <c:v>249602</c:v>
                </c:pt>
                <c:pt idx="446">
                  <c:v>124568</c:v>
                </c:pt>
                <c:pt idx="447">
                  <c:v>40995</c:v>
                </c:pt>
                <c:pt idx="448">
                  <c:v>56507</c:v>
                </c:pt>
                <c:pt idx="449">
                  <c:v>23419</c:v>
                </c:pt>
                <c:pt idx="450">
                  <c:v>22203</c:v>
                </c:pt>
                <c:pt idx="451">
                  <c:v>101760</c:v>
                </c:pt>
                <c:pt idx="452">
                  <c:v>71652</c:v>
                </c:pt>
                <c:pt idx="453">
                  <c:v>51556</c:v>
                </c:pt>
                <c:pt idx="454">
                  <c:v>28924</c:v>
                </c:pt>
                <c:pt idx="455">
                  <c:v>35123</c:v>
                </c:pt>
                <c:pt idx="456">
                  <c:v>26271</c:v>
                </c:pt>
                <c:pt idx="457">
                  <c:v>24595</c:v>
                </c:pt>
                <c:pt idx="458">
                  <c:v>27602</c:v>
                </c:pt>
                <c:pt idx="459">
                  <c:v>22120</c:v>
                </c:pt>
                <c:pt idx="460">
                  <c:v>31799</c:v>
                </c:pt>
                <c:pt idx="461">
                  <c:v>61133</c:v>
                </c:pt>
                <c:pt idx="462">
                  <c:v>46861</c:v>
                </c:pt>
                <c:pt idx="463">
                  <c:v>44424</c:v>
                </c:pt>
                <c:pt idx="464">
                  <c:v>54780</c:v>
                </c:pt>
                <c:pt idx="465">
                  <c:v>35943</c:v>
                </c:pt>
                <c:pt idx="466">
                  <c:v>71817</c:v>
                </c:pt>
                <c:pt idx="467">
                  <c:v>146508</c:v>
                </c:pt>
                <c:pt idx="468">
                  <c:v>99148</c:v>
                </c:pt>
                <c:pt idx="469">
                  <c:v>33331</c:v>
                </c:pt>
                <c:pt idx="470">
                  <c:v>23492</c:v>
                </c:pt>
                <c:pt idx="471">
                  <c:v>13139</c:v>
                </c:pt>
                <c:pt idx="472">
                  <c:v>17983</c:v>
                </c:pt>
                <c:pt idx="473">
                  <c:v>22281</c:v>
                </c:pt>
                <c:pt idx="474">
                  <c:v>23177</c:v>
                </c:pt>
                <c:pt idx="475">
                  <c:v>27814</c:v>
                </c:pt>
                <c:pt idx="476">
                  <c:v>70195</c:v>
                </c:pt>
                <c:pt idx="477">
                  <c:v>69856</c:v>
                </c:pt>
                <c:pt idx="478">
                  <c:v>101808</c:v>
                </c:pt>
                <c:pt idx="479">
                  <c:v>25316</c:v>
                </c:pt>
                <c:pt idx="480">
                  <c:v>28604</c:v>
                </c:pt>
                <c:pt idx="481">
                  <c:v>33211</c:v>
                </c:pt>
                <c:pt idx="482">
                  <c:v>64088</c:v>
                </c:pt>
                <c:pt idx="483">
                  <c:v>24811</c:v>
                </c:pt>
                <c:pt idx="484">
                  <c:v>16544</c:v>
                </c:pt>
                <c:pt idx="485">
                  <c:v>12444</c:v>
                </c:pt>
                <c:pt idx="486">
                  <c:v>24711</c:v>
                </c:pt>
                <c:pt idx="487">
                  <c:v>20304</c:v>
                </c:pt>
                <c:pt idx="488">
                  <c:v>29555</c:v>
                </c:pt>
                <c:pt idx="489">
                  <c:v>39350</c:v>
                </c:pt>
                <c:pt idx="490">
                  <c:v>29291</c:v>
                </c:pt>
                <c:pt idx="491">
                  <c:v>19455</c:v>
                </c:pt>
                <c:pt idx="492">
                  <c:v>14094</c:v>
                </c:pt>
                <c:pt idx="493">
                  <c:v>13846</c:v>
                </c:pt>
                <c:pt idx="494">
                  <c:v>14683</c:v>
                </c:pt>
                <c:pt idx="495">
                  <c:v>14398</c:v>
                </c:pt>
                <c:pt idx="496">
                  <c:v>42264</c:v>
                </c:pt>
                <c:pt idx="497">
                  <c:v>394310</c:v>
                </c:pt>
                <c:pt idx="498">
                  <c:v>177279</c:v>
                </c:pt>
                <c:pt idx="499">
                  <c:v>133996</c:v>
                </c:pt>
                <c:pt idx="500">
                  <c:v>85846</c:v>
                </c:pt>
                <c:pt idx="501">
                  <c:v>70883</c:v>
                </c:pt>
                <c:pt idx="502">
                  <c:v>36170</c:v>
                </c:pt>
                <c:pt idx="503">
                  <c:v>27368</c:v>
                </c:pt>
                <c:pt idx="504">
                  <c:v>26941</c:v>
                </c:pt>
                <c:pt idx="505">
                  <c:v>13319</c:v>
                </c:pt>
                <c:pt idx="506">
                  <c:v>13945</c:v>
                </c:pt>
                <c:pt idx="507">
                  <c:v>21361</c:v>
                </c:pt>
                <c:pt idx="508">
                  <c:v>22202</c:v>
                </c:pt>
                <c:pt idx="509">
                  <c:v>25944</c:v>
                </c:pt>
                <c:pt idx="510">
                  <c:v>20651</c:v>
                </c:pt>
                <c:pt idx="511">
                  <c:v>22563</c:v>
                </c:pt>
                <c:pt idx="512">
                  <c:v>37503</c:v>
                </c:pt>
                <c:pt idx="513">
                  <c:v>23337</c:v>
                </c:pt>
                <c:pt idx="514">
                  <c:v>15526</c:v>
                </c:pt>
                <c:pt idx="515">
                  <c:v>17400</c:v>
                </c:pt>
                <c:pt idx="516">
                  <c:v>18584</c:v>
                </c:pt>
                <c:pt idx="517">
                  <c:v>16491</c:v>
                </c:pt>
                <c:pt idx="518">
                  <c:v>14727</c:v>
                </c:pt>
                <c:pt idx="519">
                  <c:v>14721</c:v>
                </c:pt>
                <c:pt idx="520">
                  <c:v>19824</c:v>
                </c:pt>
                <c:pt idx="521">
                  <c:v>16116</c:v>
                </c:pt>
                <c:pt idx="522">
                  <c:v>31469</c:v>
                </c:pt>
                <c:pt idx="523">
                  <c:v>28533</c:v>
                </c:pt>
                <c:pt idx="524">
                  <c:v>149515</c:v>
                </c:pt>
                <c:pt idx="525">
                  <c:v>202166</c:v>
                </c:pt>
                <c:pt idx="526">
                  <c:v>477970</c:v>
                </c:pt>
                <c:pt idx="527">
                  <c:v>720167</c:v>
                </c:pt>
                <c:pt idx="528">
                  <c:v>347948</c:v>
                </c:pt>
                <c:pt idx="529">
                  <c:v>243951</c:v>
                </c:pt>
                <c:pt idx="530">
                  <c:v>138367</c:v>
                </c:pt>
                <c:pt idx="531">
                  <c:v>99186</c:v>
                </c:pt>
                <c:pt idx="532">
                  <c:v>63545</c:v>
                </c:pt>
                <c:pt idx="533">
                  <c:v>42721</c:v>
                </c:pt>
                <c:pt idx="534">
                  <c:v>48376</c:v>
                </c:pt>
                <c:pt idx="535">
                  <c:v>25632</c:v>
                </c:pt>
                <c:pt idx="536">
                  <c:v>34119</c:v>
                </c:pt>
                <c:pt idx="537">
                  <c:v>72864</c:v>
                </c:pt>
                <c:pt idx="538">
                  <c:v>65285</c:v>
                </c:pt>
                <c:pt idx="539">
                  <c:v>33388</c:v>
                </c:pt>
                <c:pt idx="540">
                  <c:v>29633</c:v>
                </c:pt>
                <c:pt idx="541">
                  <c:v>27435</c:v>
                </c:pt>
                <c:pt idx="542">
                  <c:v>62575</c:v>
                </c:pt>
                <c:pt idx="543">
                  <c:v>85024</c:v>
                </c:pt>
                <c:pt idx="544">
                  <c:v>43166</c:v>
                </c:pt>
                <c:pt idx="545">
                  <c:v>22015</c:v>
                </c:pt>
                <c:pt idx="546">
                  <c:v>53909</c:v>
                </c:pt>
                <c:pt idx="547">
                  <c:v>64863</c:v>
                </c:pt>
                <c:pt idx="548">
                  <c:v>43030</c:v>
                </c:pt>
                <c:pt idx="549">
                  <c:v>27241</c:v>
                </c:pt>
                <c:pt idx="550">
                  <c:v>28336</c:v>
                </c:pt>
                <c:pt idx="551">
                  <c:v>24827</c:v>
                </c:pt>
                <c:pt idx="552">
                  <c:v>16855</c:v>
                </c:pt>
                <c:pt idx="553">
                  <c:v>14505</c:v>
                </c:pt>
                <c:pt idx="554">
                  <c:v>9801</c:v>
                </c:pt>
                <c:pt idx="555">
                  <c:v>20115</c:v>
                </c:pt>
                <c:pt idx="556">
                  <c:v>20916</c:v>
                </c:pt>
                <c:pt idx="557">
                  <c:v>63978</c:v>
                </c:pt>
                <c:pt idx="558">
                  <c:v>88299</c:v>
                </c:pt>
                <c:pt idx="559">
                  <c:v>62308</c:v>
                </c:pt>
                <c:pt idx="560">
                  <c:v>58013</c:v>
                </c:pt>
                <c:pt idx="561">
                  <c:v>32268</c:v>
                </c:pt>
                <c:pt idx="562">
                  <c:v>27183</c:v>
                </c:pt>
                <c:pt idx="563">
                  <c:v>26899</c:v>
                </c:pt>
                <c:pt idx="564">
                  <c:v>28145</c:v>
                </c:pt>
                <c:pt idx="565">
                  <c:v>21208</c:v>
                </c:pt>
                <c:pt idx="566">
                  <c:v>18521</c:v>
                </c:pt>
                <c:pt idx="567">
                  <c:v>15957</c:v>
                </c:pt>
                <c:pt idx="568">
                  <c:v>67978</c:v>
                </c:pt>
                <c:pt idx="569">
                  <c:v>49697</c:v>
                </c:pt>
                <c:pt idx="570">
                  <c:v>56697</c:v>
                </c:pt>
                <c:pt idx="571">
                  <c:v>86366</c:v>
                </c:pt>
                <c:pt idx="572">
                  <c:v>49083</c:v>
                </c:pt>
                <c:pt idx="573">
                  <c:v>34646</c:v>
                </c:pt>
                <c:pt idx="574">
                  <c:v>150756</c:v>
                </c:pt>
                <c:pt idx="575">
                  <c:v>57462</c:v>
                </c:pt>
                <c:pt idx="576">
                  <c:v>46809</c:v>
                </c:pt>
                <c:pt idx="577">
                  <c:v>34287</c:v>
                </c:pt>
                <c:pt idx="578">
                  <c:v>42406</c:v>
                </c:pt>
                <c:pt idx="579">
                  <c:v>19970</c:v>
                </c:pt>
                <c:pt idx="580">
                  <c:v>37042</c:v>
                </c:pt>
                <c:pt idx="581">
                  <c:v>54094</c:v>
                </c:pt>
                <c:pt idx="582">
                  <c:v>43153</c:v>
                </c:pt>
                <c:pt idx="583">
                  <c:v>49776</c:v>
                </c:pt>
                <c:pt idx="584">
                  <c:v>46359</c:v>
                </c:pt>
                <c:pt idx="585">
                  <c:v>23409</c:v>
                </c:pt>
                <c:pt idx="586">
                  <c:v>56691</c:v>
                </c:pt>
                <c:pt idx="587">
                  <c:v>64677</c:v>
                </c:pt>
                <c:pt idx="588">
                  <c:v>30486</c:v>
                </c:pt>
                <c:pt idx="589">
                  <c:v>106053</c:v>
                </c:pt>
                <c:pt idx="590">
                  <c:v>39761</c:v>
                </c:pt>
                <c:pt idx="591">
                  <c:v>14776</c:v>
                </c:pt>
                <c:pt idx="592">
                  <c:v>26790</c:v>
                </c:pt>
                <c:pt idx="593">
                  <c:v>22501</c:v>
                </c:pt>
                <c:pt idx="594">
                  <c:v>47524</c:v>
                </c:pt>
                <c:pt idx="595">
                  <c:v>21523</c:v>
                </c:pt>
                <c:pt idx="596">
                  <c:v>11798</c:v>
                </c:pt>
                <c:pt idx="597">
                  <c:v>15864</c:v>
                </c:pt>
                <c:pt idx="598">
                  <c:v>20135</c:v>
                </c:pt>
                <c:pt idx="599">
                  <c:v>35410</c:v>
                </c:pt>
                <c:pt idx="600">
                  <c:v>17923</c:v>
                </c:pt>
                <c:pt idx="601">
                  <c:v>25289</c:v>
                </c:pt>
                <c:pt idx="602">
                  <c:v>13217</c:v>
                </c:pt>
                <c:pt idx="603">
                  <c:v>19031</c:v>
                </c:pt>
                <c:pt idx="604">
                  <c:v>27110</c:v>
                </c:pt>
                <c:pt idx="605">
                  <c:v>26677</c:v>
                </c:pt>
                <c:pt idx="606">
                  <c:v>22071</c:v>
                </c:pt>
                <c:pt idx="607">
                  <c:v>16975</c:v>
                </c:pt>
                <c:pt idx="608">
                  <c:v>13314</c:v>
                </c:pt>
                <c:pt idx="609">
                  <c:v>7395</c:v>
                </c:pt>
                <c:pt idx="610">
                  <c:v>7641</c:v>
                </c:pt>
                <c:pt idx="611">
                  <c:v>8790</c:v>
                </c:pt>
                <c:pt idx="612">
                  <c:v>11879</c:v>
                </c:pt>
                <c:pt idx="613">
                  <c:v>73916</c:v>
                </c:pt>
                <c:pt idx="614">
                  <c:v>36521</c:v>
                </c:pt>
                <c:pt idx="615">
                  <c:v>88625</c:v>
                </c:pt>
                <c:pt idx="616">
                  <c:v>56372</c:v>
                </c:pt>
                <c:pt idx="617">
                  <c:v>25287</c:v>
                </c:pt>
                <c:pt idx="618">
                  <c:v>13921</c:v>
                </c:pt>
                <c:pt idx="619">
                  <c:v>14005</c:v>
                </c:pt>
                <c:pt idx="620">
                  <c:v>22002</c:v>
                </c:pt>
                <c:pt idx="621">
                  <c:v>14636</c:v>
                </c:pt>
                <c:pt idx="622">
                  <c:v>15902</c:v>
                </c:pt>
                <c:pt idx="623">
                  <c:v>22679</c:v>
                </c:pt>
                <c:pt idx="624">
                  <c:v>29690</c:v>
                </c:pt>
                <c:pt idx="625">
                  <c:v>24090</c:v>
                </c:pt>
                <c:pt idx="626">
                  <c:v>28171</c:v>
                </c:pt>
                <c:pt idx="627">
                  <c:v>13175</c:v>
                </c:pt>
                <c:pt idx="628">
                  <c:v>10541</c:v>
                </c:pt>
                <c:pt idx="629">
                  <c:v>14830</c:v>
                </c:pt>
                <c:pt idx="630">
                  <c:v>11728</c:v>
                </c:pt>
                <c:pt idx="631">
                  <c:v>19203</c:v>
                </c:pt>
                <c:pt idx="632">
                  <c:v>33276</c:v>
                </c:pt>
                <c:pt idx="633">
                  <c:v>54288</c:v>
                </c:pt>
                <c:pt idx="634">
                  <c:v>36031</c:v>
                </c:pt>
                <c:pt idx="635">
                  <c:v>30816</c:v>
                </c:pt>
                <c:pt idx="636">
                  <c:v>646729</c:v>
                </c:pt>
                <c:pt idx="637">
                  <c:v>234837</c:v>
                </c:pt>
                <c:pt idx="638">
                  <c:v>90818</c:v>
                </c:pt>
                <c:pt idx="639">
                  <c:v>81134</c:v>
                </c:pt>
                <c:pt idx="640">
                  <c:v>36726</c:v>
                </c:pt>
                <c:pt idx="641">
                  <c:v>16736</c:v>
                </c:pt>
                <c:pt idx="642">
                  <c:v>14242</c:v>
                </c:pt>
                <c:pt idx="643">
                  <c:v>25990</c:v>
                </c:pt>
                <c:pt idx="644">
                  <c:v>43591</c:v>
                </c:pt>
                <c:pt idx="645">
                  <c:v>36935</c:v>
                </c:pt>
                <c:pt idx="646">
                  <c:v>27991</c:v>
                </c:pt>
                <c:pt idx="647">
                  <c:v>15393</c:v>
                </c:pt>
                <c:pt idx="648">
                  <c:v>35793</c:v>
                </c:pt>
                <c:pt idx="649">
                  <c:v>15621</c:v>
                </c:pt>
                <c:pt idx="650">
                  <c:v>20502</c:v>
                </c:pt>
                <c:pt idx="651">
                  <c:v>51220</c:v>
                </c:pt>
                <c:pt idx="652">
                  <c:v>23254</c:v>
                </c:pt>
                <c:pt idx="653">
                  <c:v>14649</c:v>
                </c:pt>
                <c:pt idx="654">
                  <c:v>11983</c:v>
                </c:pt>
                <c:pt idx="655">
                  <c:v>41985</c:v>
                </c:pt>
                <c:pt idx="656">
                  <c:v>68988</c:v>
                </c:pt>
                <c:pt idx="657">
                  <c:v>63193</c:v>
                </c:pt>
                <c:pt idx="658">
                  <c:v>82964</c:v>
                </c:pt>
                <c:pt idx="659">
                  <c:v>53928</c:v>
                </c:pt>
                <c:pt idx="660">
                  <c:v>31394</c:v>
                </c:pt>
                <c:pt idx="661">
                  <c:v>20698</c:v>
                </c:pt>
                <c:pt idx="662">
                  <c:v>23101</c:v>
                </c:pt>
                <c:pt idx="663">
                  <c:v>79744</c:v>
                </c:pt>
                <c:pt idx="664">
                  <c:v>61297</c:v>
                </c:pt>
                <c:pt idx="665">
                  <c:v>20111</c:v>
                </c:pt>
                <c:pt idx="666">
                  <c:v>15339</c:v>
                </c:pt>
                <c:pt idx="667">
                  <c:v>19889</c:v>
                </c:pt>
                <c:pt idx="668">
                  <c:v>12915</c:v>
                </c:pt>
                <c:pt idx="669">
                  <c:v>44402</c:v>
                </c:pt>
                <c:pt idx="670">
                  <c:v>20582</c:v>
                </c:pt>
                <c:pt idx="671">
                  <c:v>23083</c:v>
                </c:pt>
                <c:pt idx="672">
                  <c:v>386268</c:v>
                </c:pt>
                <c:pt idx="673">
                  <c:v>528454</c:v>
                </c:pt>
                <c:pt idx="674">
                  <c:v>607982</c:v>
                </c:pt>
                <c:pt idx="675">
                  <c:v>478763</c:v>
                </c:pt>
                <c:pt idx="676">
                  <c:v>596368</c:v>
                </c:pt>
                <c:pt idx="677">
                  <c:v>508924</c:v>
                </c:pt>
                <c:pt idx="678">
                  <c:v>599342</c:v>
                </c:pt>
                <c:pt idx="679">
                  <c:v>566566</c:v>
                </c:pt>
                <c:pt idx="680">
                  <c:v>411291</c:v>
                </c:pt>
                <c:pt idx="681">
                  <c:v>320545</c:v>
                </c:pt>
                <c:pt idx="682">
                  <c:v>520969</c:v>
                </c:pt>
                <c:pt idx="683">
                  <c:v>313244</c:v>
                </c:pt>
                <c:pt idx="684">
                  <c:v>348140</c:v>
                </c:pt>
                <c:pt idx="685">
                  <c:v>336379</c:v>
                </c:pt>
                <c:pt idx="686">
                  <c:v>214827</c:v>
                </c:pt>
                <c:pt idx="687">
                  <c:v>152538</c:v>
                </c:pt>
                <c:pt idx="688">
                  <c:v>156769</c:v>
                </c:pt>
                <c:pt idx="689">
                  <c:v>132607</c:v>
                </c:pt>
                <c:pt idx="690">
                  <c:v>115889</c:v>
                </c:pt>
                <c:pt idx="691">
                  <c:v>97232</c:v>
                </c:pt>
                <c:pt idx="692">
                  <c:v>121568</c:v>
                </c:pt>
                <c:pt idx="693">
                  <c:v>138882</c:v>
                </c:pt>
                <c:pt idx="694">
                  <c:v>99071</c:v>
                </c:pt>
                <c:pt idx="695">
                  <c:v>94546</c:v>
                </c:pt>
                <c:pt idx="696">
                  <c:v>75216</c:v>
                </c:pt>
                <c:pt idx="697">
                  <c:v>78655</c:v>
                </c:pt>
                <c:pt idx="698">
                  <c:v>51082</c:v>
                </c:pt>
                <c:pt idx="699">
                  <c:v>97920</c:v>
                </c:pt>
                <c:pt idx="700">
                  <c:v>47978</c:v>
                </c:pt>
                <c:pt idx="701">
                  <c:v>45918</c:v>
                </c:pt>
                <c:pt idx="702">
                  <c:v>48596</c:v>
                </c:pt>
                <c:pt idx="703">
                  <c:v>51617</c:v>
                </c:pt>
                <c:pt idx="704">
                  <c:v>85184</c:v>
                </c:pt>
                <c:pt idx="705">
                  <c:v>62657</c:v>
                </c:pt>
                <c:pt idx="706">
                  <c:v>73148</c:v>
                </c:pt>
                <c:pt idx="707">
                  <c:v>145023</c:v>
                </c:pt>
                <c:pt idx="708">
                  <c:v>76683</c:v>
                </c:pt>
                <c:pt idx="709">
                  <c:v>63865</c:v>
                </c:pt>
                <c:pt idx="710">
                  <c:v>75973</c:v>
                </c:pt>
                <c:pt idx="711">
                  <c:v>73287</c:v>
                </c:pt>
                <c:pt idx="712">
                  <c:v>127615</c:v>
                </c:pt>
                <c:pt idx="713">
                  <c:v>79542</c:v>
                </c:pt>
                <c:pt idx="714">
                  <c:v>66277</c:v>
                </c:pt>
                <c:pt idx="715">
                  <c:v>66262</c:v>
                </c:pt>
                <c:pt idx="716">
                  <c:v>72951</c:v>
                </c:pt>
                <c:pt idx="717">
                  <c:v>75789</c:v>
                </c:pt>
                <c:pt idx="718">
                  <c:v>54196</c:v>
                </c:pt>
                <c:pt idx="719">
                  <c:v>49052</c:v>
                </c:pt>
                <c:pt idx="720">
                  <c:v>47629</c:v>
                </c:pt>
                <c:pt idx="721">
                  <c:v>74875</c:v>
                </c:pt>
                <c:pt idx="722">
                  <c:v>50458</c:v>
                </c:pt>
                <c:pt idx="723">
                  <c:v>42242</c:v>
                </c:pt>
                <c:pt idx="724">
                  <c:v>42108</c:v>
                </c:pt>
                <c:pt idx="725">
                  <c:v>47831</c:v>
                </c:pt>
                <c:pt idx="726">
                  <c:v>32918</c:v>
                </c:pt>
                <c:pt idx="727">
                  <c:v>51712</c:v>
                </c:pt>
                <c:pt idx="728">
                  <c:v>34983</c:v>
                </c:pt>
                <c:pt idx="729">
                  <c:v>36080</c:v>
                </c:pt>
                <c:pt idx="730">
                  <c:v>31773</c:v>
                </c:pt>
                <c:pt idx="731">
                  <c:v>24984</c:v>
                </c:pt>
                <c:pt idx="732">
                  <c:v>28316</c:v>
                </c:pt>
                <c:pt idx="733">
                  <c:v>19358</c:v>
                </c:pt>
                <c:pt idx="734">
                  <c:v>67143</c:v>
                </c:pt>
                <c:pt idx="735">
                  <c:v>134521</c:v>
                </c:pt>
                <c:pt idx="736">
                  <c:v>73234</c:v>
                </c:pt>
                <c:pt idx="737">
                  <c:v>47555</c:v>
                </c:pt>
                <c:pt idx="738">
                  <c:v>40382</c:v>
                </c:pt>
                <c:pt idx="739">
                  <c:v>28700</c:v>
                </c:pt>
                <c:pt idx="740">
                  <c:v>25487</c:v>
                </c:pt>
                <c:pt idx="741">
                  <c:v>22949</c:v>
                </c:pt>
                <c:pt idx="742">
                  <c:v>30787</c:v>
                </c:pt>
                <c:pt idx="743">
                  <c:v>20624</c:v>
                </c:pt>
                <c:pt idx="744">
                  <c:v>13301</c:v>
                </c:pt>
                <c:pt idx="745">
                  <c:v>14245</c:v>
                </c:pt>
                <c:pt idx="746">
                  <c:v>13923</c:v>
                </c:pt>
                <c:pt idx="747">
                  <c:v>20728</c:v>
                </c:pt>
                <c:pt idx="748">
                  <c:v>26817</c:v>
                </c:pt>
                <c:pt idx="749">
                  <c:v>25740</c:v>
                </c:pt>
                <c:pt idx="750">
                  <c:v>13416</c:v>
                </c:pt>
                <c:pt idx="751">
                  <c:v>12417</c:v>
                </c:pt>
                <c:pt idx="752">
                  <c:v>30206</c:v>
                </c:pt>
                <c:pt idx="753">
                  <c:v>17699</c:v>
                </c:pt>
                <c:pt idx="754">
                  <c:v>12607</c:v>
                </c:pt>
                <c:pt idx="755">
                  <c:v>30776</c:v>
                </c:pt>
                <c:pt idx="756">
                  <c:v>20466</c:v>
                </c:pt>
                <c:pt idx="757">
                  <c:v>15679</c:v>
                </c:pt>
                <c:pt idx="758">
                  <c:v>19950</c:v>
                </c:pt>
                <c:pt idx="759">
                  <c:v>12425</c:v>
                </c:pt>
                <c:pt idx="760">
                  <c:v>13219</c:v>
                </c:pt>
                <c:pt idx="761">
                  <c:v>15133</c:v>
                </c:pt>
                <c:pt idx="762">
                  <c:v>12985</c:v>
                </c:pt>
                <c:pt idx="763">
                  <c:v>12464</c:v>
                </c:pt>
                <c:pt idx="764">
                  <c:v>11081</c:v>
                </c:pt>
                <c:pt idx="765">
                  <c:v>15075</c:v>
                </c:pt>
                <c:pt idx="766">
                  <c:v>38437</c:v>
                </c:pt>
                <c:pt idx="767">
                  <c:v>33934</c:v>
                </c:pt>
                <c:pt idx="768">
                  <c:v>36205</c:v>
                </c:pt>
                <c:pt idx="769">
                  <c:v>68158</c:v>
                </c:pt>
                <c:pt idx="770">
                  <c:v>49826</c:v>
                </c:pt>
                <c:pt idx="771">
                  <c:v>38788</c:v>
                </c:pt>
                <c:pt idx="772">
                  <c:v>42660</c:v>
                </c:pt>
                <c:pt idx="773">
                  <c:v>63158</c:v>
                </c:pt>
                <c:pt idx="774">
                  <c:v>55467</c:v>
                </c:pt>
                <c:pt idx="775">
                  <c:v>24164</c:v>
                </c:pt>
                <c:pt idx="776">
                  <c:v>23338</c:v>
                </c:pt>
                <c:pt idx="777">
                  <c:v>18069</c:v>
                </c:pt>
                <c:pt idx="778">
                  <c:v>12430</c:v>
                </c:pt>
                <c:pt idx="779">
                  <c:v>22943</c:v>
                </c:pt>
                <c:pt idx="780">
                  <c:v>13705</c:v>
                </c:pt>
                <c:pt idx="781">
                  <c:v>19191</c:v>
                </c:pt>
                <c:pt idx="782">
                  <c:v>14835</c:v>
                </c:pt>
                <c:pt idx="783">
                  <c:v>12631</c:v>
                </c:pt>
                <c:pt idx="784">
                  <c:v>20103</c:v>
                </c:pt>
                <c:pt idx="785">
                  <c:v>14369</c:v>
                </c:pt>
                <c:pt idx="786">
                  <c:v>13199</c:v>
                </c:pt>
                <c:pt idx="787">
                  <c:v>19459</c:v>
                </c:pt>
                <c:pt idx="788">
                  <c:v>18745</c:v>
                </c:pt>
                <c:pt idx="789">
                  <c:v>16715</c:v>
                </c:pt>
                <c:pt idx="790">
                  <c:v>13297</c:v>
                </c:pt>
                <c:pt idx="791">
                  <c:v>12087</c:v>
                </c:pt>
                <c:pt idx="792">
                  <c:v>9520</c:v>
                </c:pt>
                <c:pt idx="793">
                  <c:v>8541</c:v>
                </c:pt>
                <c:pt idx="794">
                  <c:v>12365</c:v>
                </c:pt>
                <c:pt idx="795">
                  <c:v>47948</c:v>
                </c:pt>
                <c:pt idx="796">
                  <c:v>30687</c:v>
                </c:pt>
                <c:pt idx="797">
                  <c:v>22072</c:v>
                </c:pt>
                <c:pt idx="798">
                  <c:v>13669</c:v>
                </c:pt>
                <c:pt idx="799">
                  <c:v>9320</c:v>
                </c:pt>
                <c:pt idx="800">
                  <c:v>5547</c:v>
                </c:pt>
                <c:pt idx="801">
                  <c:v>6060</c:v>
                </c:pt>
                <c:pt idx="802">
                  <c:v>5677</c:v>
                </c:pt>
                <c:pt idx="803">
                  <c:v>7998</c:v>
                </c:pt>
                <c:pt idx="804">
                  <c:v>10126</c:v>
                </c:pt>
                <c:pt idx="805">
                  <c:v>6810</c:v>
                </c:pt>
                <c:pt idx="806">
                  <c:v>7268</c:v>
                </c:pt>
                <c:pt idx="807">
                  <c:v>5989</c:v>
                </c:pt>
                <c:pt idx="808">
                  <c:v>8680</c:v>
                </c:pt>
                <c:pt idx="809">
                  <c:v>17415</c:v>
                </c:pt>
                <c:pt idx="810">
                  <c:v>10437</c:v>
                </c:pt>
                <c:pt idx="811">
                  <c:v>8368</c:v>
                </c:pt>
                <c:pt idx="812">
                  <c:v>5159</c:v>
                </c:pt>
                <c:pt idx="813">
                  <c:v>5679</c:v>
                </c:pt>
                <c:pt idx="814">
                  <c:v>6800</c:v>
                </c:pt>
                <c:pt idx="815">
                  <c:v>9831</c:v>
                </c:pt>
                <c:pt idx="816">
                  <c:v>5798</c:v>
                </c:pt>
                <c:pt idx="817">
                  <c:v>10815</c:v>
                </c:pt>
                <c:pt idx="818">
                  <c:v>12532</c:v>
                </c:pt>
                <c:pt idx="819">
                  <c:v>5892</c:v>
                </c:pt>
                <c:pt idx="820">
                  <c:v>6548</c:v>
                </c:pt>
                <c:pt idx="821">
                  <c:v>13607</c:v>
                </c:pt>
                <c:pt idx="822">
                  <c:v>8109</c:v>
                </c:pt>
                <c:pt idx="823">
                  <c:v>13265</c:v>
                </c:pt>
                <c:pt idx="824">
                  <c:v>10668</c:v>
                </c:pt>
                <c:pt idx="825">
                  <c:v>15550</c:v>
                </c:pt>
                <c:pt idx="826">
                  <c:v>9931</c:v>
                </c:pt>
                <c:pt idx="827">
                  <c:v>8486</c:v>
                </c:pt>
                <c:pt idx="828">
                  <c:v>8363</c:v>
                </c:pt>
                <c:pt idx="829">
                  <c:v>9097</c:v>
                </c:pt>
                <c:pt idx="830">
                  <c:v>5433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F8-44E7-92B1-9913A8117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184352"/>
        <c:axId val="317184680"/>
      </c:lineChart>
      <c:catAx>
        <c:axId val="31718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84680"/>
        <c:crosses val="autoZero"/>
        <c:auto val="1"/>
        <c:lblAlgn val="ctr"/>
        <c:lblOffset val="100"/>
        <c:noMultiLvlLbl val="0"/>
      </c:catAx>
      <c:valAx>
        <c:axId val="31718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8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61E34-206B-4A70-9DAE-F4FCE1BF6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3B836-8F77-4580-A17C-6BE7C94ABB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1545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F5CB8-B1C5-4063-B7DE-AA9D281A7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DA427-8D32-47B7-B3B6-66976C064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3872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2018-04-10T14:24:01Z</dcterms:created>
  <dcterms:modified xsi:type="dcterms:W3CDTF">2018-04-10T14:24:06Z</dcterms:modified>
</cp:coreProperties>
</file>