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Sheet1!$A$2:$A$832</c:f>
            </c:multiLvlStrRef>
          </c:cat>
          <c:val>
            <c:numRef>
              <c:f>Sheet1!$B$2:$B$832</c:f>
            </c:numRef>
          </c:val>
          <c:smooth val="0"/>
          <c:extLst>
            <c:ext xmlns:c16="http://schemas.microsoft.com/office/drawing/2014/chart" uri="{C3380CC4-5D6E-409C-BE32-E72D297353CC}">
              <c16:uniqueId val="{00000000-D89F-456B-ADCD-CFDC25C7E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072776"/>
        <c:axId val="307827304"/>
      </c:lineChart>
      <c:catAx>
        <c:axId val="163072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827304"/>
        <c:crosses val="autoZero"/>
        <c:auto val="1"/>
        <c:lblAlgn val="ctr"/>
        <c:lblOffset val="100"/>
        <c:noMultiLvlLbl val="0"/>
      </c:catAx>
      <c:valAx>
        <c:axId val="30782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072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F4DE8-92B3-4754-8D7B-568C9629C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1C2F6B-2A00-421D-8518-8E0F871D8C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430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58085-2EC8-4881-8E66-C81FB65DD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01.01.2016 - 10.04.2018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C2C89-9C9E-491C-9898-D81A94E5F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267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Fans</dc:title>
  <dc:creator>Administrator</dc:creator>
  <cp:lastModifiedBy>Administrator</cp:lastModifiedBy>
  <cp:revision>1</cp:revision>
  <dcterms:created xsi:type="dcterms:W3CDTF">2018-04-10T14:20:18Z</dcterms:created>
  <dcterms:modified xsi:type="dcterms:W3CDTF">2018-04-10T14:20:22Z</dcterms:modified>
</cp:coreProperties>
</file>