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Hamburg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Sheet1!$A$2:$A$832</c:f>
              <c:strCache>
                <c:ptCount val="831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  <c:pt idx="366">
                  <c:v>01.01.2017</c:v>
                </c:pt>
                <c:pt idx="367">
                  <c:v>02.01.2017</c:v>
                </c:pt>
                <c:pt idx="368">
                  <c:v>03.01.2017</c:v>
                </c:pt>
                <c:pt idx="369">
                  <c:v>04.01.2017</c:v>
                </c:pt>
                <c:pt idx="370">
                  <c:v>05.01.2017</c:v>
                </c:pt>
                <c:pt idx="371">
                  <c:v>06.01.2017</c:v>
                </c:pt>
                <c:pt idx="372">
                  <c:v>07.01.2017</c:v>
                </c:pt>
                <c:pt idx="373">
                  <c:v>08.01.2017</c:v>
                </c:pt>
                <c:pt idx="374">
                  <c:v>09.01.2017</c:v>
                </c:pt>
                <c:pt idx="375">
                  <c:v>10.01.2017</c:v>
                </c:pt>
                <c:pt idx="376">
                  <c:v>11.01.2017</c:v>
                </c:pt>
                <c:pt idx="377">
                  <c:v>12.01.2017</c:v>
                </c:pt>
                <c:pt idx="378">
                  <c:v>13.01.2017</c:v>
                </c:pt>
                <c:pt idx="379">
                  <c:v>14.01.2017</c:v>
                </c:pt>
                <c:pt idx="380">
                  <c:v>15.01.2017</c:v>
                </c:pt>
                <c:pt idx="381">
                  <c:v>16.01.2017</c:v>
                </c:pt>
                <c:pt idx="382">
                  <c:v>17.01.2017</c:v>
                </c:pt>
                <c:pt idx="383">
                  <c:v>18.01.2017</c:v>
                </c:pt>
                <c:pt idx="384">
                  <c:v>19.01.2017</c:v>
                </c:pt>
                <c:pt idx="385">
                  <c:v>20.01.2017</c:v>
                </c:pt>
                <c:pt idx="386">
                  <c:v>21.01.2017</c:v>
                </c:pt>
                <c:pt idx="387">
                  <c:v>22.01.2017</c:v>
                </c:pt>
                <c:pt idx="388">
                  <c:v>23.01.2017</c:v>
                </c:pt>
                <c:pt idx="389">
                  <c:v>24.01.2017</c:v>
                </c:pt>
                <c:pt idx="390">
                  <c:v>25.01.2017</c:v>
                </c:pt>
                <c:pt idx="391">
                  <c:v>26.01.2017</c:v>
                </c:pt>
                <c:pt idx="392">
                  <c:v>27.01.2017</c:v>
                </c:pt>
                <c:pt idx="393">
                  <c:v>28.01.2017</c:v>
                </c:pt>
                <c:pt idx="394">
                  <c:v>29.01.2017</c:v>
                </c:pt>
                <c:pt idx="395">
                  <c:v>30.01.2017</c:v>
                </c:pt>
                <c:pt idx="396">
                  <c:v>31.01.2017</c:v>
                </c:pt>
                <c:pt idx="397">
                  <c:v>01.02.2017</c:v>
                </c:pt>
                <c:pt idx="398">
                  <c:v>02.02.2017</c:v>
                </c:pt>
                <c:pt idx="399">
                  <c:v>03.02.2017</c:v>
                </c:pt>
                <c:pt idx="400">
                  <c:v>04.02.2017</c:v>
                </c:pt>
                <c:pt idx="401">
                  <c:v>05.02.2017</c:v>
                </c:pt>
                <c:pt idx="402">
                  <c:v>06.02.2017</c:v>
                </c:pt>
                <c:pt idx="403">
                  <c:v>07.02.2017</c:v>
                </c:pt>
                <c:pt idx="404">
                  <c:v>08.02.2017</c:v>
                </c:pt>
                <c:pt idx="405">
                  <c:v>09.02.2017</c:v>
                </c:pt>
                <c:pt idx="406">
                  <c:v>10.02.2017</c:v>
                </c:pt>
                <c:pt idx="407">
                  <c:v>11.02.2017</c:v>
                </c:pt>
                <c:pt idx="408">
                  <c:v>12.02.2017</c:v>
                </c:pt>
                <c:pt idx="409">
                  <c:v>13.02.2017</c:v>
                </c:pt>
                <c:pt idx="410">
                  <c:v>14.02.2017</c:v>
                </c:pt>
                <c:pt idx="411">
                  <c:v>15.02.2017</c:v>
                </c:pt>
                <c:pt idx="412">
                  <c:v>16.02.2017</c:v>
                </c:pt>
                <c:pt idx="413">
                  <c:v>17.02.2017</c:v>
                </c:pt>
                <c:pt idx="414">
                  <c:v>18.02.2017</c:v>
                </c:pt>
                <c:pt idx="415">
                  <c:v>19.02.2017</c:v>
                </c:pt>
                <c:pt idx="416">
                  <c:v>20.02.2017</c:v>
                </c:pt>
                <c:pt idx="417">
                  <c:v>21.02.2017</c:v>
                </c:pt>
                <c:pt idx="418">
                  <c:v>22.02.2017</c:v>
                </c:pt>
                <c:pt idx="419">
                  <c:v>23.02.2017</c:v>
                </c:pt>
                <c:pt idx="420">
                  <c:v>24.02.2017</c:v>
                </c:pt>
                <c:pt idx="421">
                  <c:v>25.02.2017</c:v>
                </c:pt>
                <c:pt idx="422">
                  <c:v>26.02.2017</c:v>
                </c:pt>
                <c:pt idx="423">
                  <c:v>27.02.2017</c:v>
                </c:pt>
                <c:pt idx="424">
                  <c:v>28.02.2017</c:v>
                </c:pt>
                <c:pt idx="425">
                  <c:v>01.03.2017</c:v>
                </c:pt>
                <c:pt idx="426">
                  <c:v>02.03.2017</c:v>
                </c:pt>
                <c:pt idx="427">
                  <c:v>03.03.2017</c:v>
                </c:pt>
                <c:pt idx="428">
                  <c:v>04.03.2017</c:v>
                </c:pt>
                <c:pt idx="429">
                  <c:v>05.03.2017</c:v>
                </c:pt>
                <c:pt idx="430">
                  <c:v>06.03.2017</c:v>
                </c:pt>
                <c:pt idx="431">
                  <c:v>07.03.2017</c:v>
                </c:pt>
                <c:pt idx="432">
                  <c:v>08.03.2017</c:v>
                </c:pt>
                <c:pt idx="433">
                  <c:v>09.03.2017</c:v>
                </c:pt>
                <c:pt idx="434">
                  <c:v>10.03.2017</c:v>
                </c:pt>
                <c:pt idx="435">
                  <c:v>11.03.2017</c:v>
                </c:pt>
                <c:pt idx="436">
                  <c:v>12.03.2017</c:v>
                </c:pt>
                <c:pt idx="437">
                  <c:v>13.03.2017</c:v>
                </c:pt>
                <c:pt idx="438">
                  <c:v>14.03.2017</c:v>
                </c:pt>
                <c:pt idx="439">
                  <c:v>15.03.2017</c:v>
                </c:pt>
                <c:pt idx="440">
                  <c:v>16.03.2017</c:v>
                </c:pt>
                <c:pt idx="441">
                  <c:v>17.03.2017</c:v>
                </c:pt>
                <c:pt idx="442">
                  <c:v>18.03.2017</c:v>
                </c:pt>
                <c:pt idx="443">
                  <c:v>19.03.2017</c:v>
                </c:pt>
                <c:pt idx="444">
                  <c:v>20.03.2017</c:v>
                </c:pt>
                <c:pt idx="445">
                  <c:v>21.03.2017</c:v>
                </c:pt>
                <c:pt idx="446">
                  <c:v>22.03.2017</c:v>
                </c:pt>
                <c:pt idx="447">
                  <c:v>23.03.2017</c:v>
                </c:pt>
                <c:pt idx="448">
                  <c:v>24.03.2017</c:v>
                </c:pt>
                <c:pt idx="449">
                  <c:v>25.03.2017</c:v>
                </c:pt>
                <c:pt idx="450">
                  <c:v>26.03.2017</c:v>
                </c:pt>
                <c:pt idx="451">
                  <c:v>27.03.2017</c:v>
                </c:pt>
                <c:pt idx="452">
                  <c:v>28.03.2017</c:v>
                </c:pt>
                <c:pt idx="453">
                  <c:v>29.03.2017</c:v>
                </c:pt>
                <c:pt idx="454">
                  <c:v>30.03.2017</c:v>
                </c:pt>
                <c:pt idx="455">
                  <c:v>31.03.2017</c:v>
                </c:pt>
                <c:pt idx="456">
                  <c:v>01.04.2017</c:v>
                </c:pt>
                <c:pt idx="457">
                  <c:v>02.04.2017</c:v>
                </c:pt>
                <c:pt idx="458">
                  <c:v>03.04.2017</c:v>
                </c:pt>
                <c:pt idx="459">
                  <c:v>04.04.2017</c:v>
                </c:pt>
                <c:pt idx="460">
                  <c:v>05.04.2017</c:v>
                </c:pt>
                <c:pt idx="461">
                  <c:v>06.04.2017</c:v>
                </c:pt>
                <c:pt idx="462">
                  <c:v>07.04.2017</c:v>
                </c:pt>
                <c:pt idx="463">
                  <c:v>08.04.2017</c:v>
                </c:pt>
                <c:pt idx="464">
                  <c:v>09.04.2017</c:v>
                </c:pt>
                <c:pt idx="465">
                  <c:v>10.04.2017</c:v>
                </c:pt>
                <c:pt idx="466">
                  <c:v>11.04.2017</c:v>
                </c:pt>
                <c:pt idx="467">
                  <c:v>12.04.2017</c:v>
                </c:pt>
                <c:pt idx="468">
                  <c:v>13.04.2017</c:v>
                </c:pt>
                <c:pt idx="469">
                  <c:v>14.04.2017</c:v>
                </c:pt>
                <c:pt idx="470">
                  <c:v>15.04.2017</c:v>
                </c:pt>
                <c:pt idx="471">
                  <c:v>16.04.2017</c:v>
                </c:pt>
                <c:pt idx="472">
                  <c:v>17.04.2017</c:v>
                </c:pt>
                <c:pt idx="473">
                  <c:v>18.04.2017</c:v>
                </c:pt>
                <c:pt idx="474">
                  <c:v>19.04.2017</c:v>
                </c:pt>
                <c:pt idx="475">
                  <c:v>20.04.2017</c:v>
                </c:pt>
                <c:pt idx="476">
                  <c:v>21.04.2017</c:v>
                </c:pt>
                <c:pt idx="477">
                  <c:v>22.04.2017</c:v>
                </c:pt>
                <c:pt idx="478">
                  <c:v>23.04.2017</c:v>
                </c:pt>
                <c:pt idx="479">
                  <c:v>24.04.2017</c:v>
                </c:pt>
                <c:pt idx="480">
                  <c:v>25.04.2017</c:v>
                </c:pt>
                <c:pt idx="481">
                  <c:v>26.04.2017</c:v>
                </c:pt>
                <c:pt idx="482">
                  <c:v>27.04.2017</c:v>
                </c:pt>
                <c:pt idx="483">
                  <c:v>28.04.2017</c:v>
                </c:pt>
                <c:pt idx="484">
                  <c:v>29.04.2017</c:v>
                </c:pt>
                <c:pt idx="485">
                  <c:v>30.04.2017</c:v>
                </c:pt>
                <c:pt idx="486">
                  <c:v>01.05.2017</c:v>
                </c:pt>
                <c:pt idx="487">
                  <c:v>02.05.2017</c:v>
                </c:pt>
                <c:pt idx="488">
                  <c:v>03.05.2017</c:v>
                </c:pt>
                <c:pt idx="489">
                  <c:v>04.05.2017</c:v>
                </c:pt>
                <c:pt idx="490">
                  <c:v>05.05.2017</c:v>
                </c:pt>
                <c:pt idx="491">
                  <c:v>06.05.2017</c:v>
                </c:pt>
                <c:pt idx="492">
                  <c:v>07.05.2017</c:v>
                </c:pt>
                <c:pt idx="493">
                  <c:v>08.05.2017</c:v>
                </c:pt>
                <c:pt idx="494">
                  <c:v>09.05.2017</c:v>
                </c:pt>
                <c:pt idx="495">
                  <c:v>10.05.2017</c:v>
                </c:pt>
                <c:pt idx="496">
                  <c:v>11.05.2017</c:v>
                </c:pt>
                <c:pt idx="497">
                  <c:v>12.05.2017</c:v>
                </c:pt>
                <c:pt idx="498">
                  <c:v>13.05.2017</c:v>
                </c:pt>
                <c:pt idx="499">
                  <c:v>14.05.2017</c:v>
                </c:pt>
                <c:pt idx="500">
                  <c:v>15.05.2017</c:v>
                </c:pt>
                <c:pt idx="501">
                  <c:v>16.05.2017</c:v>
                </c:pt>
                <c:pt idx="502">
                  <c:v>17.05.2017</c:v>
                </c:pt>
                <c:pt idx="503">
                  <c:v>18.05.2017</c:v>
                </c:pt>
                <c:pt idx="504">
                  <c:v>19.05.2017</c:v>
                </c:pt>
                <c:pt idx="505">
                  <c:v>20.05.2017</c:v>
                </c:pt>
                <c:pt idx="506">
                  <c:v>21.05.2017</c:v>
                </c:pt>
                <c:pt idx="507">
                  <c:v>22.05.2017</c:v>
                </c:pt>
                <c:pt idx="508">
                  <c:v>23.05.2017</c:v>
                </c:pt>
                <c:pt idx="509">
                  <c:v>24.05.2017</c:v>
                </c:pt>
                <c:pt idx="510">
                  <c:v>25.05.2017</c:v>
                </c:pt>
                <c:pt idx="511">
                  <c:v>26.05.2017</c:v>
                </c:pt>
                <c:pt idx="512">
                  <c:v>27.05.2017</c:v>
                </c:pt>
                <c:pt idx="513">
                  <c:v>28.05.2017</c:v>
                </c:pt>
                <c:pt idx="514">
                  <c:v>29.05.2017</c:v>
                </c:pt>
                <c:pt idx="515">
                  <c:v>30.05.2017</c:v>
                </c:pt>
                <c:pt idx="516">
                  <c:v>31.05.2017</c:v>
                </c:pt>
                <c:pt idx="517">
                  <c:v>01.06.2017</c:v>
                </c:pt>
                <c:pt idx="518">
                  <c:v>02.06.2017</c:v>
                </c:pt>
                <c:pt idx="519">
                  <c:v>03.06.2017</c:v>
                </c:pt>
                <c:pt idx="520">
                  <c:v>04.06.2017</c:v>
                </c:pt>
                <c:pt idx="521">
                  <c:v>05.06.2017</c:v>
                </c:pt>
                <c:pt idx="522">
                  <c:v>06.06.2017</c:v>
                </c:pt>
                <c:pt idx="523">
                  <c:v>07.06.2017</c:v>
                </c:pt>
                <c:pt idx="524">
                  <c:v>08.06.2017</c:v>
                </c:pt>
                <c:pt idx="525">
                  <c:v>09.06.2017</c:v>
                </c:pt>
                <c:pt idx="526">
                  <c:v>10.06.2017</c:v>
                </c:pt>
                <c:pt idx="527">
                  <c:v>11.06.2017</c:v>
                </c:pt>
                <c:pt idx="528">
                  <c:v>12.06.2017</c:v>
                </c:pt>
                <c:pt idx="529">
                  <c:v>13.06.2017</c:v>
                </c:pt>
                <c:pt idx="530">
                  <c:v>14.06.2017</c:v>
                </c:pt>
                <c:pt idx="531">
                  <c:v>15.06.2017</c:v>
                </c:pt>
                <c:pt idx="532">
                  <c:v>16.06.2017</c:v>
                </c:pt>
                <c:pt idx="533">
                  <c:v>17.06.2017</c:v>
                </c:pt>
                <c:pt idx="534">
                  <c:v>18.06.2017</c:v>
                </c:pt>
                <c:pt idx="535">
                  <c:v>19.06.2017</c:v>
                </c:pt>
                <c:pt idx="536">
                  <c:v>20.06.2017</c:v>
                </c:pt>
                <c:pt idx="537">
                  <c:v>21.06.2017</c:v>
                </c:pt>
                <c:pt idx="538">
                  <c:v>22.06.2017</c:v>
                </c:pt>
                <c:pt idx="539">
                  <c:v>23.06.2017</c:v>
                </c:pt>
                <c:pt idx="540">
                  <c:v>24.06.2017</c:v>
                </c:pt>
                <c:pt idx="541">
                  <c:v>25.06.2017</c:v>
                </c:pt>
                <c:pt idx="542">
                  <c:v>26.06.2017</c:v>
                </c:pt>
                <c:pt idx="543">
                  <c:v>27.06.2017</c:v>
                </c:pt>
                <c:pt idx="544">
                  <c:v>28.06.2017</c:v>
                </c:pt>
                <c:pt idx="545">
                  <c:v>29.06.2017</c:v>
                </c:pt>
                <c:pt idx="546">
                  <c:v>30.06.2017</c:v>
                </c:pt>
                <c:pt idx="547">
                  <c:v>01.07.2017</c:v>
                </c:pt>
                <c:pt idx="548">
                  <c:v>02.07.2017</c:v>
                </c:pt>
                <c:pt idx="549">
                  <c:v>03.07.2017</c:v>
                </c:pt>
                <c:pt idx="550">
                  <c:v>04.07.2017</c:v>
                </c:pt>
                <c:pt idx="551">
                  <c:v>05.07.2017</c:v>
                </c:pt>
                <c:pt idx="552">
                  <c:v>06.07.2017</c:v>
                </c:pt>
                <c:pt idx="553">
                  <c:v>07.07.2017</c:v>
                </c:pt>
                <c:pt idx="554">
                  <c:v>08.07.2017</c:v>
                </c:pt>
                <c:pt idx="555">
                  <c:v>09.07.2017</c:v>
                </c:pt>
                <c:pt idx="556">
                  <c:v>10.07.2017</c:v>
                </c:pt>
                <c:pt idx="557">
                  <c:v>11.07.2017</c:v>
                </c:pt>
                <c:pt idx="558">
                  <c:v>12.07.2017</c:v>
                </c:pt>
                <c:pt idx="559">
                  <c:v>13.07.2017</c:v>
                </c:pt>
                <c:pt idx="560">
                  <c:v>14.07.2017</c:v>
                </c:pt>
                <c:pt idx="561">
                  <c:v>15.07.2017</c:v>
                </c:pt>
                <c:pt idx="562">
                  <c:v>16.07.2017</c:v>
                </c:pt>
                <c:pt idx="563">
                  <c:v>17.07.2017</c:v>
                </c:pt>
                <c:pt idx="564">
                  <c:v>18.07.2017</c:v>
                </c:pt>
                <c:pt idx="565">
                  <c:v>19.07.2017</c:v>
                </c:pt>
                <c:pt idx="566">
                  <c:v>20.07.2017</c:v>
                </c:pt>
                <c:pt idx="567">
                  <c:v>21.07.2017</c:v>
                </c:pt>
                <c:pt idx="568">
                  <c:v>22.07.2017</c:v>
                </c:pt>
                <c:pt idx="569">
                  <c:v>23.07.2017</c:v>
                </c:pt>
                <c:pt idx="570">
                  <c:v>24.07.2017</c:v>
                </c:pt>
                <c:pt idx="571">
                  <c:v>25.07.2017</c:v>
                </c:pt>
                <c:pt idx="572">
                  <c:v>26.07.2017</c:v>
                </c:pt>
                <c:pt idx="573">
                  <c:v>27.07.2017</c:v>
                </c:pt>
                <c:pt idx="574">
                  <c:v>28.07.2017</c:v>
                </c:pt>
                <c:pt idx="575">
                  <c:v>29.07.2017</c:v>
                </c:pt>
                <c:pt idx="576">
                  <c:v>30.07.2017</c:v>
                </c:pt>
                <c:pt idx="577">
                  <c:v>31.07.2017</c:v>
                </c:pt>
                <c:pt idx="578">
                  <c:v>01.08.2017</c:v>
                </c:pt>
                <c:pt idx="579">
                  <c:v>02.08.2017</c:v>
                </c:pt>
                <c:pt idx="580">
                  <c:v>03.08.2017</c:v>
                </c:pt>
                <c:pt idx="581">
                  <c:v>04.08.2017</c:v>
                </c:pt>
                <c:pt idx="582">
                  <c:v>05.08.2017</c:v>
                </c:pt>
                <c:pt idx="583">
                  <c:v>06.08.2017</c:v>
                </c:pt>
                <c:pt idx="584">
                  <c:v>07.08.2017</c:v>
                </c:pt>
                <c:pt idx="585">
                  <c:v>08.08.2017</c:v>
                </c:pt>
                <c:pt idx="586">
                  <c:v>09.08.2017</c:v>
                </c:pt>
                <c:pt idx="587">
                  <c:v>10.08.2017</c:v>
                </c:pt>
                <c:pt idx="588">
                  <c:v>11.08.2017</c:v>
                </c:pt>
                <c:pt idx="589">
                  <c:v>12.08.2017</c:v>
                </c:pt>
                <c:pt idx="590">
                  <c:v>13.08.2017</c:v>
                </c:pt>
                <c:pt idx="591">
                  <c:v>14.08.2017</c:v>
                </c:pt>
                <c:pt idx="592">
                  <c:v>15.08.2017</c:v>
                </c:pt>
                <c:pt idx="593">
                  <c:v>16.08.2017</c:v>
                </c:pt>
                <c:pt idx="594">
                  <c:v>17.08.2017</c:v>
                </c:pt>
                <c:pt idx="595">
                  <c:v>18.08.2017</c:v>
                </c:pt>
                <c:pt idx="596">
                  <c:v>19.08.2017</c:v>
                </c:pt>
                <c:pt idx="597">
                  <c:v>20.08.2017</c:v>
                </c:pt>
                <c:pt idx="598">
                  <c:v>21.08.2017</c:v>
                </c:pt>
                <c:pt idx="599">
                  <c:v>22.08.2017</c:v>
                </c:pt>
                <c:pt idx="600">
                  <c:v>23.08.2017</c:v>
                </c:pt>
                <c:pt idx="601">
                  <c:v>24.08.2017</c:v>
                </c:pt>
                <c:pt idx="602">
                  <c:v>25.08.2017</c:v>
                </c:pt>
                <c:pt idx="603">
                  <c:v>26.08.2017</c:v>
                </c:pt>
                <c:pt idx="604">
                  <c:v>27.08.2017</c:v>
                </c:pt>
                <c:pt idx="605">
                  <c:v>28.08.2017</c:v>
                </c:pt>
                <c:pt idx="606">
                  <c:v>29.08.2017</c:v>
                </c:pt>
                <c:pt idx="607">
                  <c:v>30.08.2017</c:v>
                </c:pt>
                <c:pt idx="608">
                  <c:v>31.08.2017</c:v>
                </c:pt>
                <c:pt idx="609">
                  <c:v>01.09.2017</c:v>
                </c:pt>
                <c:pt idx="610">
                  <c:v>02.09.2017</c:v>
                </c:pt>
                <c:pt idx="611">
                  <c:v>03.09.2017</c:v>
                </c:pt>
                <c:pt idx="612">
                  <c:v>04.09.2017</c:v>
                </c:pt>
                <c:pt idx="613">
                  <c:v>05.09.2017</c:v>
                </c:pt>
                <c:pt idx="614">
                  <c:v>06.09.2017</c:v>
                </c:pt>
                <c:pt idx="615">
                  <c:v>07.09.2017</c:v>
                </c:pt>
                <c:pt idx="616">
                  <c:v>08.09.2017</c:v>
                </c:pt>
                <c:pt idx="617">
                  <c:v>09.09.2017</c:v>
                </c:pt>
                <c:pt idx="618">
                  <c:v>10.09.2017</c:v>
                </c:pt>
                <c:pt idx="619">
                  <c:v>11.09.2017</c:v>
                </c:pt>
                <c:pt idx="620">
                  <c:v>12.09.2017</c:v>
                </c:pt>
                <c:pt idx="621">
                  <c:v>13.09.2017</c:v>
                </c:pt>
                <c:pt idx="622">
                  <c:v>14.09.2017</c:v>
                </c:pt>
                <c:pt idx="623">
                  <c:v>15.09.2017</c:v>
                </c:pt>
                <c:pt idx="624">
                  <c:v>16.09.2017</c:v>
                </c:pt>
                <c:pt idx="625">
                  <c:v>17.09.2017</c:v>
                </c:pt>
                <c:pt idx="626">
                  <c:v>18.09.2017</c:v>
                </c:pt>
                <c:pt idx="627">
                  <c:v>19.09.2017</c:v>
                </c:pt>
                <c:pt idx="628">
                  <c:v>20.09.2017</c:v>
                </c:pt>
                <c:pt idx="629">
                  <c:v>21.09.2017</c:v>
                </c:pt>
                <c:pt idx="630">
                  <c:v>22.09.2017</c:v>
                </c:pt>
                <c:pt idx="631">
                  <c:v>23.09.2017</c:v>
                </c:pt>
                <c:pt idx="632">
                  <c:v>24.09.2017</c:v>
                </c:pt>
                <c:pt idx="633">
                  <c:v>25.09.2017</c:v>
                </c:pt>
                <c:pt idx="634">
                  <c:v>26.09.2017</c:v>
                </c:pt>
                <c:pt idx="635">
                  <c:v>27.09.2017</c:v>
                </c:pt>
                <c:pt idx="636">
                  <c:v>28.09.2017</c:v>
                </c:pt>
                <c:pt idx="637">
                  <c:v>29.09.2017</c:v>
                </c:pt>
                <c:pt idx="638">
                  <c:v>30.09.2017</c:v>
                </c:pt>
                <c:pt idx="639">
                  <c:v>01.10.2017</c:v>
                </c:pt>
                <c:pt idx="640">
                  <c:v>02.10.2017</c:v>
                </c:pt>
                <c:pt idx="641">
                  <c:v>03.10.2017</c:v>
                </c:pt>
                <c:pt idx="642">
                  <c:v>04.10.2017</c:v>
                </c:pt>
                <c:pt idx="643">
                  <c:v>05.10.2017</c:v>
                </c:pt>
                <c:pt idx="644">
                  <c:v>06.10.2017</c:v>
                </c:pt>
                <c:pt idx="645">
                  <c:v>07.10.2017</c:v>
                </c:pt>
                <c:pt idx="646">
                  <c:v>08.10.2017</c:v>
                </c:pt>
                <c:pt idx="647">
                  <c:v>09.10.2017</c:v>
                </c:pt>
                <c:pt idx="648">
                  <c:v>10.10.2017</c:v>
                </c:pt>
                <c:pt idx="649">
                  <c:v>11.10.2017</c:v>
                </c:pt>
                <c:pt idx="650">
                  <c:v>12.10.2017</c:v>
                </c:pt>
                <c:pt idx="651">
                  <c:v>13.10.2017</c:v>
                </c:pt>
                <c:pt idx="652">
                  <c:v>14.10.2017</c:v>
                </c:pt>
                <c:pt idx="653">
                  <c:v>15.10.2017</c:v>
                </c:pt>
                <c:pt idx="654">
                  <c:v>16.10.2017</c:v>
                </c:pt>
                <c:pt idx="655">
                  <c:v>17.10.2017</c:v>
                </c:pt>
                <c:pt idx="656">
                  <c:v>18.10.2017</c:v>
                </c:pt>
                <c:pt idx="657">
                  <c:v>19.10.2017</c:v>
                </c:pt>
                <c:pt idx="658">
                  <c:v>20.10.2017</c:v>
                </c:pt>
                <c:pt idx="659">
                  <c:v>21.10.2017</c:v>
                </c:pt>
                <c:pt idx="660">
                  <c:v>22.10.2017</c:v>
                </c:pt>
                <c:pt idx="661">
                  <c:v>23.10.2017</c:v>
                </c:pt>
                <c:pt idx="662">
                  <c:v>24.10.2017</c:v>
                </c:pt>
                <c:pt idx="663">
                  <c:v>25.10.2017</c:v>
                </c:pt>
                <c:pt idx="664">
                  <c:v>26.10.2017</c:v>
                </c:pt>
                <c:pt idx="665">
                  <c:v>27.10.2017</c:v>
                </c:pt>
                <c:pt idx="666">
                  <c:v>28.10.2017</c:v>
                </c:pt>
                <c:pt idx="667">
                  <c:v>29.10.2017</c:v>
                </c:pt>
                <c:pt idx="668">
                  <c:v>30.10.2017</c:v>
                </c:pt>
                <c:pt idx="669">
                  <c:v>31.10.2017</c:v>
                </c:pt>
                <c:pt idx="670">
                  <c:v>01.11.2017</c:v>
                </c:pt>
                <c:pt idx="671">
                  <c:v>02.11.2017</c:v>
                </c:pt>
                <c:pt idx="672">
                  <c:v>03.11.2017</c:v>
                </c:pt>
                <c:pt idx="673">
                  <c:v>04.11.2017</c:v>
                </c:pt>
                <c:pt idx="674">
                  <c:v>05.11.2017</c:v>
                </c:pt>
                <c:pt idx="675">
                  <c:v>06.11.2017</c:v>
                </c:pt>
                <c:pt idx="676">
                  <c:v>07.11.2017</c:v>
                </c:pt>
                <c:pt idx="677">
                  <c:v>08.11.2017</c:v>
                </c:pt>
                <c:pt idx="678">
                  <c:v>09.11.2017</c:v>
                </c:pt>
                <c:pt idx="679">
                  <c:v>10.11.2017</c:v>
                </c:pt>
                <c:pt idx="680">
                  <c:v>11.11.2017</c:v>
                </c:pt>
                <c:pt idx="681">
                  <c:v>12.11.2017</c:v>
                </c:pt>
                <c:pt idx="682">
                  <c:v>13.11.2017</c:v>
                </c:pt>
                <c:pt idx="683">
                  <c:v>14.11.2017</c:v>
                </c:pt>
                <c:pt idx="684">
                  <c:v>15.11.2017</c:v>
                </c:pt>
                <c:pt idx="685">
                  <c:v>16.11.2017</c:v>
                </c:pt>
                <c:pt idx="686">
                  <c:v>17.11.2017</c:v>
                </c:pt>
                <c:pt idx="687">
                  <c:v>18.11.2017</c:v>
                </c:pt>
                <c:pt idx="688">
                  <c:v>19.11.2017</c:v>
                </c:pt>
                <c:pt idx="689">
                  <c:v>20.11.2017</c:v>
                </c:pt>
                <c:pt idx="690">
                  <c:v>21.11.2017</c:v>
                </c:pt>
                <c:pt idx="691">
                  <c:v>22.11.2017</c:v>
                </c:pt>
                <c:pt idx="692">
                  <c:v>23.11.2017</c:v>
                </c:pt>
                <c:pt idx="693">
                  <c:v>24.11.2017</c:v>
                </c:pt>
                <c:pt idx="694">
                  <c:v>25.11.2017</c:v>
                </c:pt>
                <c:pt idx="695">
                  <c:v>26.11.2017</c:v>
                </c:pt>
                <c:pt idx="696">
                  <c:v>27.11.2017</c:v>
                </c:pt>
                <c:pt idx="697">
                  <c:v>28.11.2017</c:v>
                </c:pt>
                <c:pt idx="698">
                  <c:v>29.11.2017</c:v>
                </c:pt>
                <c:pt idx="699">
                  <c:v>30.11.2017</c:v>
                </c:pt>
                <c:pt idx="700">
                  <c:v>01.12.2017</c:v>
                </c:pt>
                <c:pt idx="701">
                  <c:v>02.12.2017</c:v>
                </c:pt>
                <c:pt idx="702">
                  <c:v>03.12.2017</c:v>
                </c:pt>
                <c:pt idx="703">
                  <c:v>04.12.2017</c:v>
                </c:pt>
                <c:pt idx="704">
                  <c:v>05.12.2017</c:v>
                </c:pt>
                <c:pt idx="705">
                  <c:v>06.12.2017</c:v>
                </c:pt>
                <c:pt idx="706">
                  <c:v>07.12.2017</c:v>
                </c:pt>
                <c:pt idx="707">
                  <c:v>08.12.2017</c:v>
                </c:pt>
                <c:pt idx="708">
                  <c:v>09.12.2017</c:v>
                </c:pt>
                <c:pt idx="709">
                  <c:v>10.12.2017</c:v>
                </c:pt>
                <c:pt idx="710">
                  <c:v>11.12.2017</c:v>
                </c:pt>
                <c:pt idx="711">
                  <c:v>12.12.2017</c:v>
                </c:pt>
                <c:pt idx="712">
                  <c:v>13.12.2017</c:v>
                </c:pt>
                <c:pt idx="713">
                  <c:v>14.12.2017</c:v>
                </c:pt>
                <c:pt idx="714">
                  <c:v>15.12.2017</c:v>
                </c:pt>
                <c:pt idx="715">
                  <c:v>16.12.2017</c:v>
                </c:pt>
                <c:pt idx="716">
                  <c:v>17.12.2017</c:v>
                </c:pt>
                <c:pt idx="717">
                  <c:v>18.12.2017</c:v>
                </c:pt>
                <c:pt idx="718">
                  <c:v>19.12.2017</c:v>
                </c:pt>
                <c:pt idx="719">
                  <c:v>20.12.2017</c:v>
                </c:pt>
                <c:pt idx="720">
                  <c:v>21.12.2017</c:v>
                </c:pt>
                <c:pt idx="721">
                  <c:v>22.12.2017</c:v>
                </c:pt>
                <c:pt idx="722">
                  <c:v>23.12.2017</c:v>
                </c:pt>
                <c:pt idx="723">
                  <c:v>24.12.2017</c:v>
                </c:pt>
                <c:pt idx="724">
                  <c:v>25.12.2017</c:v>
                </c:pt>
                <c:pt idx="725">
                  <c:v>26.12.2017</c:v>
                </c:pt>
                <c:pt idx="726">
                  <c:v>27.12.2017</c:v>
                </c:pt>
                <c:pt idx="727">
                  <c:v>28.12.2017</c:v>
                </c:pt>
                <c:pt idx="728">
                  <c:v>29.12.2017</c:v>
                </c:pt>
                <c:pt idx="729">
                  <c:v>30.12.2017</c:v>
                </c:pt>
                <c:pt idx="730">
                  <c:v>31.12.2017</c:v>
                </c:pt>
                <c:pt idx="731">
                  <c:v>01.01.2018</c:v>
                </c:pt>
                <c:pt idx="732">
                  <c:v>02.01.2018</c:v>
                </c:pt>
                <c:pt idx="733">
                  <c:v>03.01.2018</c:v>
                </c:pt>
                <c:pt idx="734">
                  <c:v>04.01.2018</c:v>
                </c:pt>
                <c:pt idx="735">
                  <c:v>05.01.2018</c:v>
                </c:pt>
                <c:pt idx="736">
                  <c:v>06.01.2018</c:v>
                </c:pt>
                <c:pt idx="737">
                  <c:v>07.01.2018</c:v>
                </c:pt>
                <c:pt idx="738">
                  <c:v>08.01.2018</c:v>
                </c:pt>
                <c:pt idx="739">
                  <c:v>09.01.2018</c:v>
                </c:pt>
                <c:pt idx="740">
                  <c:v>10.01.2018</c:v>
                </c:pt>
                <c:pt idx="741">
                  <c:v>11.01.2018</c:v>
                </c:pt>
                <c:pt idx="742">
                  <c:v>12.01.2018</c:v>
                </c:pt>
                <c:pt idx="743">
                  <c:v>13.01.2018</c:v>
                </c:pt>
                <c:pt idx="744">
                  <c:v>14.01.2018</c:v>
                </c:pt>
                <c:pt idx="745">
                  <c:v>15.01.2018</c:v>
                </c:pt>
                <c:pt idx="746">
                  <c:v>16.01.2018</c:v>
                </c:pt>
                <c:pt idx="747">
                  <c:v>17.01.2018</c:v>
                </c:pt>
                <c:pt idx="748">
                  <c:v>18.01.2018</c:v>
                </c:pt>
                <c:pt idx="749">
                  <c:v>19.01.2018</c:v>
                </c:pt>
                <c:pt idx="750">
                  <c:v>20.01.2018</c:v>
                </c:pt>
                <c:pt idx="751">
                  <c:v>21.01.2018</c:v>
                </c:pt>
                <c:pt idx="752">
                  <c:v>22.01.2018</c:v>
                </c:pt>
                <c:pt idx="753">
                  <c:v>23.01.2018</c:v>
                </c:pt>
                <c:pt idx="754">
                  <c:v>24.01.2018</c:v>
                </c:pt>
                <c:pt idx="755">
                  <c:v>25.01.2018</c:v>
                </c:pt>
                <c:pt idx="756">
                  <c:v>26.01.2018</c:v>
                </c:pt>
                <c:pt idx="757">
                  <c:v>27.01.2018</c:v>
                </c:pt>
                <c:pt idx="758">
                  <c:v>28.01.2018</c:v>
                </c:pt>
                <c:pt idx="759">
                  <c:v>29.01.2018</c:v>
                </c:pt>
                <c:pt idx="760">
                  <c:v>30.01.2018</c:v>
                </c:pt>
                <c:pt idx="761">
                  <c:v>31.01.2018</c:v>
                </c:pt>
                <c:pt idx="762">
                  <c:v>01.02.2018</c:v>
                </c:pt>
                <c:pt idx="763">
                  <c:v>02.02.2018</c:v>
                </c:pt>
                <c:pt idx="764">
                  <c:v>03.02.2018</c:v>
                </c:pt>
                <c:pt idx="765">
                  <c:v>04.02.2018</c:v>
                </c:pt>
                <c:pt idx="766">
                  <c:v>05.02.2018</c:v>
                </c:pt>
                <c:pt idx="767">
                  <c:v>06.02.2018</c:v>
                </c:pt>
                <c:pt idx="768">
                  <c:v>07.02.2018</c:v>
                </c:pt>
                <c:pt idx="769">
                  <c:v>08.02.2018</c:v>
                </c:pt>
                <c:pt idx="770">
                  <c:v>09.02.2018</c:v>
                </c:pt>
                <c:pt idx="771">
                  <c:v>10.02.2018</c:v>
                </c:pt>
                <c:pt idx="772">
                  <c:v>11.02.2018</c:v>
                </c:pt>
                <c:pt idx="773">
                  <c:v>12.02.2018</c:v>
                </c:pt>
                <c:pt idx="774">
                  <c:v>13.02.2018</c:v>
                </c:pt>
                <c:pt idx="775">
                  <c:v>14.02.2018</c:v>
                </c:pt>
                <c:pt idx="776">
                  <c:v>15.02.2018</c:v>
                </c:pt>
                <c:pt idx="777">
                  <c:v>16.02.2018</c:v>
                </c:pt>
                <c:pt idx="778">
                  <c:v>17.02.2018</c:v>
                </c:pt>
                <c:pt idx="779">
                  <c:v>18.02.2018</c:v>
                </c:pt>
                <c:pt idx="780">
                  <c:v>19.02.2018</c:v>
                </c:pt>
                <c:pt idx="781">
                  <c:v>20.02.2018</c:v>
                </c:pt>
                <c:pt idx="782">
                  <c:v>21.02.2018</c:v>
                </c:pt>
                <c:pt idx="783">
                  <c:v>22.02.2018</c:v>
                </c:pt>
                <c:pt idx="784">
                  <c:v>23.02.2018</c:v>
                </c:pt>
                <c:pt idx="785">
                  <c:v>24.02.2018</c:v>
                </c:pt>
                <c:pt idx="786">
                  <c:v>25.02.2018</c:v>
                </c:pt>
                <c:pt idx="787">
                  <c:v>26.02.2018</c:v>
                </c:pt>
                <c:pt idx="788">
                  <c:v>27.02.2018</c:v>
                </c:pt>
                <c:pt idx="789">
                  <c:v>28.02.2018</c:v>
                </c:pt>
                <c:pt idx="790">
                  <c:v>01.03.2018</c:v>
                </c:pt>
                <c:pt idx="791">
                  <c:v>02.03.2018</c:v>
                </c:pt>
                <c:pt idx="792">
                  <c:v>03.03.2018</c:v>
                </c:pt>
                <c:pt idx="793">
                  <c:v>04.03.2018</c:v>
                </c:pt>
                <c:pt idx="794">
                  <c:v>05.03.2018</c:v>
                </c:pt>
                <c:pt idx="795">
                  <c:v>06.03.2018</c:v>
                </c:pt>
                <c:pt idx="796">
                  <c:v>07.03.2018</c:v>
                </c:pt>
                <c:pt idx="797">
                  <c:v>08.03.2018</c:v>
                </c:pt>
                <c:pt idx="798">
                  <c:v>09.03.2018</c:v>
                </c:pt>
                <c:pt idx="799">
                  <c:v>10.03.2018</c:v>
                </c:pt>
                <c:pt idx="800">
                  <c:v>11.03.2018</c:v>
                </c:pt>
                <c:pt idx="801">
                  <c:v>12.03.2018</c:v>
                </c:pt>
                <c:pt idx="802">
                  <c:v>13.03.2018</c:v>
                </c:pt>
                <c:pt idx="803">
                  <c:v>14.03.2018</c:v>
                </c:pt>
                <c:pt idx="804">
                  <c:v>15.03.2018</c:v>
                </c:pt>
                <c:pt idx="805">
                  <c:v>16.03.2018</c:v>
                </c:pt>
                <c:pt idx="806">
                  <c:v>17.03.2018</c:v>
                </c:pt>
                <c:pt idx="807">
                  <c:v>18.03.2018</c:v>
                </c:pt>
                <c:pt idx="808">
                  <c:v>19.03.2018</c:v>
                </c:pt>
                <c:pt idx="809">
                  <c:v>20.03.2018</c:v>
                </c:pt>
                <c:pt idx="810">
                  <c:v>21.03.2018</c:v>
                </c:pt>
                <c:pt idx="811">
                  <c:v>22.03.2018</c:v>
                </c:pt>
                <c:pt idx="812">
                  <c:v>23.03.2018</c:v>
                </c:pt>
                <c:pt idx="813">
                  <c:v>24.03.2018</c:v>
                </c:pt>
                <c:pt idx="814">
                  <c:v>25.03.2018</c:v>
                </c:pt>
                <c:pt idx="815">
                  <c:v>26.03.2018</c:v>
                </c:pt>
                <c:pt idx="816">
                  <c:v>27.03.2018</c:v>
                </c:pt>
                <c:pt idx="817">
                  <c:v>28.03.2018</c:v>
                </c:pt>
                <c:pt idx="818">
                  <c:v>29.03.2018</c:v>
                </c:pt>
                <c:pt idx="819">
                  <c:v>30.03.2018</c:v>
                </c:pt>
                <c:pt idx="820">
                  <c:v>31.03.2018</c:v>
                </c:pt>
                <c:pt idx="821">
                  <c:v>01.04.2018</c:v>
                </c:pt>
                <c:pt idx="822">
                  <c:v>02.04.2018</c:v>
                </c:pt>
                <c:pt idx="823">
                  <c:v>03.04.2018</c:v>
                </c:pt>
                <c:pt idx="824">
                  <c:v>04.04.2018</c:v>
                </c:pt>
                <c:pt idx="825">
                  <c:v>05.04.2018</c:v>
                </c:pt>
                <c:pt idx="826">
                  <c:v>06.04.2018</c:v>
                </c:pt>
                <c:pt idx="827">
                  <c:v>07.04.2018</c:v>
                </c:pt>
                <c:pt idx="828">
                  <c:v>08.04.2018</c:v>
                </c:pt>
                <c:pt idx="829">
                  <c:v>09.04.2018</c:v>
                </c:pt>
                <c:pt idx="830">
                  <c:v>10.04.2018</c:v>
                </c:pt>
              </c:strCache>
            </c:strRef>
          </c:cat>
          <c:val>
            <c:numRef>
              <c:f>Sheet1!$B$2:$B$832</c:f>
              <c:numCache>
                <c:formatCode>General</c:formatCode>
                <c:ptCount val="8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97">
                  <c:v>17026</c:v>
                </c:pt>
                <c:pt idx="98">
                  <c:v>17061</c:v>
                </c:pt>
                <c:pt idx="99">
                  <c:v>17114</c:v>
                </c:pt>
                <c:pt idx="100">
                  <c:v>17231</c:v>
                </c:pt>
                <c:pt idx="101">
                  <c:v>17251</c:v>
                </c:pt>
                <c:pt idx="102">
                  <c:v>17294</c:v>
                </c:pt>
                <c:pt idx="103">
                  <c:v>17340</c:v>
                </c:pt>
                <c:pt idx="104">
                  <c:v>17373</c:v>
                </c:pt>
                <c:pt idx="105">
                  <c:v>17401</c:v>
                </c:pt>
                <c:pt idx="106">
                  <c:v>17413</c:v>
                </c:pt>
                <c:pt idx="107">
                  <c:v>17433</c:v>
                </c:pt>
                <c:pt idx="108">
                  <c:v>17468</c:v>
                </c:pt>
                <c:pt idx="109">
                  <c:v>17518</c:v>
                </c:pt>
                <c:pt idx="110">
                  <c:v>17539</c:v>
                </c:pt>
                <c:pt idx="111">
                  <c:v>17553</c:v>
                </c:pt>
                <c:pt idx="112">
                  <c:v>17594</c:v>
                </c:pt>
                <c:pt idx="113">
                  <c:v>17612</c:v>
                </c:pt>
                <c:pt idx="114">
                  <c:v>17660</c:v>
                </c:pt>
                <c:pt idx="115">
                  <c:v>17711</c:v>
                </c:pt>
                <c:pt idx="116">
                  <c:v>17730</c:v>
                </c:pt>
                <c:pt idx="117">
                  <c:v>17779</c:v>
                </c:pt>
                <c:pt idx="118">
                  <c:v>17808</c:v>
                </c:pt>
                <c:pt idx="119">
                  <c:v>17839</c:v>
                </c:pt>
                <c:pt idx="120">
                  <c:v>17881</c:v>
                </c:pt>
                <c:pt idx="121">
                  <c:v>17907</c:v>
                </c:pt>
                <c:pt idx="122">
                  <c:v>17953</c:v>
                </c:pt>
                <c:pt idx="123">
                  <c:v>17999</c:v>
                </c:pt>
                <c:pt idx="124">
                  <c:v>18036</c:v>
                </c:pt>
                <c:pt idx="125">
                  <c:v>18105</c:v>
                </c:pt>
                <c:pt idx="126">
                  <c:v>18278</c:v>
                </c:pt>
                <c:pt idx="127">
                  <c:v>18445</c:v>
                </c:pt>
                <c:pt idx="128">
                  <c:v>18655</c:v>
                </c:pt>
                <c:pt idx="129">
                  <c:v>18719</c:v>
                </c:pt>
                <c:pt idx="130">
                  <c:v>18758</c:v>
                </c:pt>
                <c:pt idx="131">
                  <c:v>18806</c:v>
                </c:pt>
                <c:pt idx="132">
                  <c:v>18846</c:v>
                </c:pt>
                <c:pt idx="133">
                  <c:v>18896</c:v>
                </c:pt>
                <c:pt idx="134">
                  <c:v>18955</c:v>
                </c:pt>
                <c:pt idx="135">
                  <c:v>19017</c:v>
                </c:pt>
                <c:pt idx="136">
                  <c:v>19071</c:v>
                </c:pt>
                <c:pt idx="137">
                  <c:v>19118</c:v>
                </c:pt>
                <c:pt idx="138">
                  <c:v>19166</c:v>
                </c:pt>
                <c:pt idx="139">
                  <c:v>19225</c:v>
                </c:pt>
                <c:pt idx="140">
                  <c:v>19281</c:v>
                </c:pt>
                <c:pt idx="141">
                  <c:v>19339</c:v>
                </c:pt>
                <c:pt idx="142">
                  <c:v>19387</c:v>
                </c:pt>
                <c:pt idx="143">
                  <c:v>19437</c:v>
                </c:pt>
                <c:pt idx="144">
                  <c:v>19486</c:v>
                </c:pt>
                <c:pt idx="145">
                  <c:v>19523</c:v>
                </c:pt>
                <c:pt idx="146">
                  <c:v>19574</c:v>
                </c:pt>
                <c:pt idx="147">
                  <c:v>19615</c:v>
                </c:pt>
                <c:pt idx="148">
                  <c:v>19633</c:v>
                </c:pt>
                <c:pt idx="149">
                  <c:v>19675</c:v>
                </c:pt>
                <c:pt idx="150">
                  <c:v>19702</c:v>
                </c:pt>
                <c:pt idx="151">
                  <c:v>19732</c:v>
                </c:pt>
                <c:pt idx="152">
                  <c:v>19763</c:v>
                </c:pt>
                <c:pt idx="153">
                  <c:v>19790</c:v>
                </c:pt>
                <c:pt idx="154">
                  <c:v>19810</c:v>
                </c:pt>
                <c:pt idx="155">
                  <c:v>19833</c:v>
                </c:pt>
                <c:pt idx="156">
                  <c:v>19863</c:v>
                </c:pt>
                <c:pt idx="157">
                  <c:v>19887</c:v>
                </c:pt>
                <c:pt idx="158">
                  <c:v>19944</c:v>
                </c:pt>
                <c:pt idx="159">
                  <c:v>19980</c:v>
                </c:pt>
                <c:pt idx="160">
                  <c:v>20150</c:v>
                </c:pt>
                <c:pt idx="161">
                  <c:v>20197</c:v>
                </c:pt>
                <c:pt idx="162">
                  <c:v>20213</c:v>
                </c:pt>
                <c:pt idx="163">
                  <c:v>20235</c:v>
                </c:pt>
                <c:pt idx="164">
                  <c:v>20253</c:v>
                </c:pt>
                <c:pt idx="165">
                  <c:v>20266</c:v>
                </c:pt>
                <c:pt idx="166">
                  <c:v>20283</c:v>
                </c:pt>
                <c:pt idx="167">
                  <c:v>20296</c:v>
                </c:pt>
                <c:pt idx="168">
                  <c:v>20315</c:v>
                </c:pt>
                <c:pt idx="169">
                  <c:v>20330</c:v>
                </c:pt>
                <c:pt idx="170">
                  <c:v>20343</c:v>
                </c:pt>
                <c:pt idx="171">
                  <c:v>20358</c:v>
                </c:pt>
                <c:pt idx="172">
                  <c:v>20376</c:v>
                </c:pt>
                <c:pt idx="173">
                  <c:v>20391</c:v>
                </c:pt>
                <c:pt idx="174">
                  <c:v>20407</c:v>
                </c:pt>
                <c:pt idx="175">
                  <c:v>20424</c:v>
                </c:pt>
                <c:pt idx="176">
                  <c:v>20439</c:v>
                </c:pt>
                <c:pt idx="177">
                  <c:v>20461</c:v>
                </c:pt>
                <c:pt idx="178">
                  <c:v>20483</c:v>
                </c:pt>
                <c:pt idx="179">
                  <c:v>20518</c:v>
                </c:pt>
                <c:pt idx="180">
                  <c:v>20535</c:v>
                </c:pt>
                <c:pt idx="181">
                  <c:v>20564</c:v>
                </c:pt>
                <c:pt idx="182">
                  <c:v>20587</c:v>
                </c:pt>
                <c:pt idx="183">
                  <c:v>20595</c:v>
                </c:pt>
                <c:pt idx="184">
                  <c:v>20612</c:v>
                </c:pt>
                <c:pt idx="185">
                  <c:v>20631</c:v>
                </c:pt>
                <c:pt idx="186">
                  <c:v>20659</c:v>
                </c:pt>
                <c:pt idx="187">
                  <c:v>20682</c:v>
                </c:pt>
                <c:pt idx="188">
                  <c:v>20692</c:v>
                </c:pt>
                <c:pt idx="189">
                  <c:v>20707</c:v>
                </c:pt>
                <c:pt idx="190">
                  <c:v>20724</c:v>
                </c:pt>
                <c:pt idx="191">
                  <c:v>20745</c:v>
                </c:pt>
                <c:pt idx="192">
                  <c:v>20761</c:v>
                </c:pt>
                <c:pt idx="193">
                  <c:v>20770</c:v>
                </c:pt>
                <c:pt idx="194">
                  <c:v>20790</c:v>
                </c:pt>
                <c:pt idx="195">
                  <c:v>20806</c:v>
                </c:pt>
                <c:pt idx="196">
                  <c:v>20822</c:v>
                </c:pt>
                <c:pt idx="197">
                  <c:v>20834</c:v>
                </c:pt>
                <c:pt idx="198">
                  <c:v>20865</c:v>
                </c:pt>
                <c:pt idx="199">
                  <c:v>20888</c:v>
                </c:pt>
                <c:pt idx="200">
                  <c:v>20925</c:v>
                </c:pt>
                <c:pt idx="201">
                  <c:v>20942</c:v>
                </c:pt>
                <c:pt idx="202">
                  <c:v>20973</c:v>
                </c:pt>
                <c:pt idx="203">
                  <c:v>21007</c:v>
                </c:pt>
                <c:pt idx="204">
                  <c:v>21040</c:v>
                </c:pt>
                <c:pt idx="205">
                  <c:v>21090</c:v>
                </c:pt>
                <c:pt idx="206">
                  <c:v>21135</c:v>
                </c:pt>
                <c:pt idx="207">
                  <c:v>21184</c:v>
                </c:pt>
                <c:pt idx="208">
                  <c:v>21245</c:v>
                </c:pt>
                <c:pt idx="209">
                  <c:v>21273</c:v>
                </c:pt>
                <c:pt idx="210">
                  <c:v>21305</c:v>
                </c:pt>
                <c:pt idx="211">
                  <c:v>21346</c:v>
                </c:pt>
                <c:pt idx="212">
                  <c:v>21384</c:v>
                </c:pt>
                <c:pt idx="213">
                  <c:v>21438</c:v>
                </c:pt>
                <c:pt idx="214">
                  <c:v>21472</c:v>
                </c:pt>
                <c:pt idx="215">
                  <c:v>21501</c:v>
                </c:pt>
                <c:pt idx="216">
                  <c:v>21532</c:v>
                </c:pt>
                <c:pt idx="217">
                  <c:v>21568</c:v>
                </c:pt>
                <c:pt idx="218">
                  <c:v>21593</c:v>
                </c:pt>
                <c:pt idx="219">
                  <c:v>21635</c:v>
                </c:pt>
                <c:pt idx="220">
                  <c:v>21659</c:v>
                </c:pt>
                <c:pt idx="221">
                  <c:v>21698</c:v>
                </c:pt>
                <c:pt idx="222">
                  <c:v>21729</c:v>
                </c:pt>
                <c:pt idx="223">
                  <c:v>21760</c:v>
                </c:pt>
                <c:pt idx="224">
                  <c:v>21793</c:v>
                </c:pt>
                <c:pt idx="225">
                  <c:v>21810</c:v>
                </c:pt>
                <c:pt idx="226">
                  <c:v>21833</c:v>
                </c:pt>
                <c:pt idx="227">
                  <c:v>21863</c:v>
                </c:pt>
                <c:pt idx="228">
                  <c:v>21879</c:v>
                </c:pt>
                <c:pt idx="229">
                  <c:v>21901</c:v>
                </c:pt>
                <c:pt idx="230">
                  <c:v>21930</c:v>
                </c:pt>
                <c:pt idx="231">
                  <c:v>21951</c:v>
                </c:pt>
                <c:pt idx="232">
                  <c:v>21979</c:v>
                </c:pt>
                <c:pt idx="233">
                  <c:v>22023</c:v>
                </c:pt>
                <c:pt idx="234">
                  <c:v>22055</c:v>
                </c:pt>
                <c:pt idx="235">
                  <c:v>22071</c:v>
                </c:pt>
                <c:pt idx="236">
                  <c:v>22092</c:v>
                </c:pt>
                <c:pt idx="237">
                  <c:v>22111</c:v>
                </c:pt>
                <c:pt idx="238">
                  <c:v>22129</c:v>
                </c:pt>
                <c:pt idx="239">
                  <c:v>22148</c:v>
                </c:pt>
                <c:pt idx="240">
                  <c:v>22161</c:v>
                </c:pt>
                <c:pt idx="241">
                  <c:v>22188</c:v>
                </c:pt>
                <c:pt idx="242">
                  <c:v>22203</c:v>
                </c:pt>
                <c:pt idx="243">
                  <c:v>22230</c:v>
                </c:pt>
                <c:pt idx="244">
                  <c:v>22262</c:v>
                </c:pt>
                <c:pt idx="245">
                  <c:v>22285</c:v>
                </c:pt>
                <c:pt idx="246">
                  <c:v>22302</c:v>
                </c:pt>
                <c:pt idx="247">
                  <c:v>22351</c:v>
                </c:pt>
                <c:pt idx="248">
                  <c:v>22390</c:v>
                </c:pt>
                <c:pt idx="249">
                  <c:v>22432</c:v>
                </c:pt>
                <c:pt idx="250">
                  <c:v>22521</c:v>
                </c:pt>
                <c:pt idx="251">
                  <c:v>22571</c:v>
                </c:pt>
                <c:pt idx="252">
                  <c:v>22597</c:v>
                </c:pt>
                <c:pt idx="253">
                  <c:v>22625</c:v>
                </c:pt>
                <c:pt idx="254">
                  <c:v>22653</c:v>
                </c:pt>
                <c:pt idx="255">
                  <c:v>22685</c:v>
                </c:pt>
                <c:pt idx="256">
                  <c:v>22722</c:v>
                </c:pt>
                <c:pt idx="257">
                  <c:v>22760</c:v>
                </c:pt>
                <c:pt idx="258">
                  <c:v>22812</c:v>
                </c:pt>
                <c:pt idx="259">
                  <c:v>22885</c:v>
                </c:pt>
                <c:pt idx="260">
                  <c:v>22916</c:v>
                </c:pt>
                <c:pt idx="261">
                  <c:v>22942</c:v>
                </c:pt>
                <c:pt idx="262">
                  <c:v>22973</c:v>
                </c:pt>
                <c:pt idx="263">
                  <c:v>22998</c:v>
                </c:pt>
                <c:pt idx="264">
                  <c:v>23022</c:v>
                </c:pt>
                <c:pt idx="265">
                  <c:v>23076</c:v>
                </c:pt>
                <c:pt idx="266">
                  <c:v>23115</c:v>
                </c:pt>
                <c:pt idx="267">
                  <c:v>23173</c:v>
                </c:pt>
                <c:pt idx="268">
                  <c:v>23211</c:v>
                </c:pt>
                <c:pt idx="269">
                  <c:v>23238</c:v>
                </c:pt>
                <c:pt idx="270">
                  <c:v>23382</c:v>
                </c:pt>
                <c:pt idx="271">
                  <c:v>23726</c:v>
                </c:pt>
                <c:pt idx="272">
                  <c:v>23989</c:v>
                </c:pt>
                <c:pt idx="273">
                  <c:v>24065</c:v>
                </c:pt>
                <c:pt idx="274">
                  <c:v>24107</c:v>
                </c:pt>
                <c:pt idx="275">
                  <c:v>24131</c:v>
                </c:pt>
                <c:pt idx="276">
                  <c:v>24159</c:v>
                </c:pt>
                <c:pt idx="277">
                  <c:v>24181</c:v>
                </c:pt>
                <c:pt idx="278">
                  <c:v>24203</c:v>
                </c:pt>
                <c:pt idx="279">
                  <c:v>24220</c:v>
                </c:pt>
                <c:pt idx="280">
                  <c:v>24238</c:v>
                </c:pt>
                <c:pt idx="281">
                  <c:v>24270</c:v>
                </c:pt>
                <c:pt idx="282">
                  <c:v>24305</c:v>
                </c:pt>
                <c:pt idx="283">
                  <c:v>24324</c:v>
                </c:pt>
                <c:pt idx="284">
                  <c:v>24343</c:v>
                </c:pt>
                <c:pt idx="285">
                  <c:v>24373</c:v>
                </c:pt>
                <c:pt idx="286">
                  <c:v>24372</c:v>
                </c:pt>
                <c:pt idx="287">
                  <c:v>24388</c:v>
                </c:pt>
                <c:pt idx="288">
                  <c:v>24410</c:v>
                </c:pt>
                <c:pt idx="289">
                  <c:v>24426</c:v>
                </c:pt>
                <c:pt idx="290">
                  <c:v>24454</c:v>
                </c:pt>
                <c:pt idx="291">
                  <c:v>24482</c:v>
                </c:pt>
                <c:pt idx="292">
                  <c:v>24511</c:v>
                </c:pt>
                <c:pt idx="293">
                  <c:v>24535</c:v>
                </c:pt>
                <c:pt idx="294">
                  <c:v>24553</c:v>
                </c:pt>
                <c:pt idx="295">
                  <c:v>24791</c:v>
                </c:pt>
                <c:pt idx="296">
                  <c:v>24835</c:v>
                </c:pt>
                <c:pt idx="297">
                  <c:v>24858</c:v>
                </c:pt>
                <c:pt idx="298">
                  <c:v>24885</c:v>
                </c:pt>
                <c:pt idx="299">
                  <c:v>24915</c:v>
                </c:pt>
                <c:pt idx="300">
                  <c:v>24941</c:v>
                </c:pt>
                <c:pt idx="301">
                  <c:v>24976</c:v>
                </c:pt>
                <c:pt idx="302">
                  <c:v>25000</c:v>
                </c:pt>
                <c:pt idx="303">
                  <c:v>25022</c:v>
                </c:pt>
                <c:pt idx="304">
                  <c:v>25065</c:v>
                </c:pt>
                <c:pt idx="305">
                  <c:v>25102</c:v>
                </c:pt>
                <c:pt idx="306">
                  <c:v>25145</c:v>
                </c:pt>
                <c:pt idx="307">
                  <c:v>25302</c:v>
                </c:pt>
                <c:pt idx="308">
                  <c:v>25373</c:v>
                </c:pt>
                <c:pt idx="309">
                  <c:v>25410</c:v>
                </c:pt>
                <c:pt idx="310">
                  <c:v>25443</c:v>
                </c:pt>
                <c:pt idx="311">
                  <c:v>25486</c:v>
                </c:pt>
                <c:pt idx="312">
                  <c:v>25545</c:v>
                </c:pt>
                <c:pt idx="313">
                  <c:v>25569</c:v>
                </c:pt>
                <c:pt idx="314">
                  <c:v>25612</c:v>
                </c:pt>
                <c:pt idx="315">
                  <c:v>25634</c:v>
                </c:pt>
                <c:pt idx="316">
                  <c:v>25663</c:v>
                </c:pt>
                <c:pt idx="317">
                  <c:v>25697</c:v>
                </c:pt>
                <c:pt idx="318">
                  <c:v>25711</c:v>
                </c:pt>
                <c:pt idx="319">
                  <c:v>25744</c:v>
                </c:pt>
                <c:pt idx="320">
                  <c:v>25774</c:v>
                </c:pt>
                <c:pt idx="321">
                  <c:v>25802</c:v>
                </c:pt>
                <c:pt idx="322">
                  <c:v>25820</c:v>
                </c:pt>
                <c:pt idx="323">
                  <c:v>25835</c:v>
                </c:pt>
                <c:pt idx="324">
                  <c:v>25861</c:v>
                </c:pt>
                <c:pt idx="325">
                  <c:v>25909</c:v>
                </c:pt>
                <c:pt idx="326">
                  <c:v>25942</c:v>
                </c:pt>
                <c:pt idx="327">
                  <c:v>25982</c:v>
                </c:pt>
                <c:pt idx="328">
                  <c:v>26015</c:v>
                </c:pt>
                <c:pt idx="329">
                  <c:v>26060</c:v>
                </c:pt>
                <c:pt idx="330">
                  <c:v>26079</c:v>
                </c:pt>
                <c:pt idx="331">
                  <c:v>26106</c:v>
                </c:pt>
                <c:pt idx="332">
                  <c:v>26116</c:v>
                </c:pt>
                <c:pt idx="333">
                  <c:v>26134</c:v>
                </c:pt>
                <c:pt idx="334">
                  <c:v>26151</c:v>
                </c:pt>
                <c:pt idx="335">
                  <c:v>26165</c:v>
                </c:pt>
                <c:pt idx="336">
                  <c:v>26186</c:v>
                </c:pt>
                <c:pt idx="337">
                  <c:v>26214</c:v>
                </c:pt>
                <c:pt idx="338">
                  <c:v>26234</c:v>
                </c:pt>
                <c:pt idx="339">
                  <c:v>26257</c:v>
                </c:pt>
                <c:pt idx="340">
                  <c:v>26292</c:v>
                </c:pt>
                <c:pt idx="341">
                  <c:v>26586</c:v>
                </c:pt>
                <c:pt idx="342">
                  <c:v>26698</c:v>
                </c:pt>
                <c:pt idx="343">
                  <c:v>26732</c:v>
                </c:pt>
                <c:pt idx="344">
                  <c:v>26747</c:v>
                </c:pt>
                <c:pt idx="345">
                  <c:v>26756</c:v>
                </c:pt>
                <c:pt idx="346">
                  <c:v>26787</c:v>
                </c:pt>
                <c:pt idx="347">
                  <c:v>26797</c:v>
                </c:pt>
                <c:pt idx="348">
                  <c:v>26812</c:v>
                </c:pt>
                <c:pt idx="349">
                  <c:v>26821</c:v>
                </c:pt>
                <c:pt idx="350">
                  <c:v>26831</c:v>
                </c:pt>
                <c:pt idx="351">
                  <c:v>26839</c:v>
                </c:pt>
                <c:pt idx="352">
                  <c:v>26848</c:v>
                </c:pt>
                <c:pt idx="353">
                  <c:v>26855</c:v>
                </c:pt>
                <c:pt idx="354">
                  <c:v>26872</c:v>
                </c:pt>
                <c:pt idx="355">
                  <c:v>26886</c:v>
                </c:pt>
                <c:pt idx="356">
                  <c:v>26895</c:v>
                </c:pt>
                <c:pt idx="357">
                  <c:v>26917</c:v>
                </c:pt>
                <c:pt idx="358">
                  <c:v>26955</c:v>
                </c:pt>
                <c:pt idx="359">
                  <c:v>26970</c:v>
                </c:pt>
                <c:pt idx="360">
                  <c:v>26980</c:v>
                </c:pt>
                <c:pt idx="361">
                  <c:v>26997</c:v>
                </c:pt>
                <c:pt idx="362">
                  <c:v>27006</c:v>
                </c:pt>
                <c:pt idx="363">
                  <c:v>27009</c:v>
                </c:pt>
                <c:pt idx="364">
                  <c:v>27021</c:v>
                </c:pt>
                <c:pt idx="365">
                  <c:v>27030</c:v>
                </c:pt>
                <c:pt idx="366">
                  <c:v>27039</c:v>
                </c:pt>
                <c:pt idx="367">
                  <c:v>27046</c:v>
                </c:pt>
                <c:pt idx="368">
                  <c:v>27056</c:v>
                </c:pt>
                <c:pt idx="369">
                  <c:v>27079</c:v>
                </c:pt>
                <c:pt idx="370">
                  <c:v>27098</c:v>
                </c:pt>
                <c:pt idx="371">
                  <c:v>27104</c:v>
                </c:pt>
                <c:pt idx="372">
                  <c:v>27242</c:v>
                </c:pt>
                <c:pt idx="373">
                  <c:v>27274</c:v>
                </c:pt>
                <c:pt idx="374">
                  <c:v>27299</c:v>
                </c:pt>
                <c:pt idx="375">
                  <c:v>27324</c:v>
                </c:pt>
                <c:pt idx="376">
                  <c:v>27381</c:v>
                </c:pt>
                <c:pt idx="377">
                  <c:v>27437</c:v>
                </c:pt>
                <c:pt idx="378">
                  <c:v>27479</c:v>
                </c:pt>
                <c:pt idx="379">
                  <c:v>27501</c:v>
                </c:pt>
                <c:pt idx="380">
                  <c:v>27520</c:v>
                </c:pt>
                <c:pt idx="381">
                  <c:v>27549</c:v>
                </c:pt>
                <c:pt idx="382">
                  <c:v>27567</c:v>
                </c:pt>
                <c:pt idx="383">
                  <c:v>27602</c:v>
                </c:pt>
                <c:pt idx="384">
                  <c:v>27637</c:v>
                </c:pt>
                <c:pt idx="385">
                  <c:v>27680</c:v>
                </c:pt>
                <c:pt idx="386">
                  <c:v>27727</c:v>
                </c:pt>
                <c:pt idx="387">
                  <c:v>27765</c:v>
                </c:pt>
                <c:pt idx="388">
                  <c:v>27807</c:v>
                </c:pt>
                <c:pt idx="389">
                  <c:v>27849</c:v>
                </c:pt>
                <c:pt idx="390">
                  <c:v>27868</c:v>
                </c:pt>
                <c:pt idx="391">
                  <c:v>27887</c:v>
                </c:pt>
                <c:pt idx="392">
                  <c:v>27898</c:v>
                </c:pt>
                <c:pt idx="393">
                  <c:v>27912</c:v>
                </c:pt>
                <c:pt idx="394">
                  <c:v>27931</c:v>
                </c:pt>
                <c:pt idx="395">
                  <c:v>27963</c:v>
                </c:pt>
                <c:pt idx="396">
                  <c:v>27981</c:v>
                </c:pt>
                <c:pt idx="397">
                  <c:v>28018</c:v>
                </c:pt>
                <c:pt idx="398">
                  <c:v>28057</c:v>
                </c:pt>
                <c:pt idx="399">
                  <c:v>28098</c:v>
                </c:pt>
                <c:pt idx="400">
                  <c:v>28153</c:v>
                </c:pt>
                <c:pt idx="401">
                  <c:v>28198</c:v>
                </c:pt>
                <c:pt idx="402">
                  <c:v>28245</c:v>
                </c:pt>
                <c:pt idx="403">
                  <c:v>28274</c:v>
                </c:pt>
                <c:pt idx="404">
                  <c:v>28314</c:v>
                </c:pt>
                <c:pt idx="405">
                  <c:v>28340</c:v>
                </c:pt>
                <c:pt idx="406">
                  <c:v>28359</c:v>
                </c:pt>
                <c:pt idx="407">
                  <c:v>28401</c:v>
                </c:pt>
                <c:pt idx="408">
                  <c:v>28441</c:v>
                </c:pt>
                <c:pt idx="409">
                  <c:v>28472</c:v>
                </c:pt>
                <c:pt idx="410">
                  <c:v>28492</c:v>
                </c:pt>
                <c:pt idx="411">
                  <c:v>28531</c:v>
                </c:pt>
                <c:pt idx="412">
                  <c:v>28583</c:v>
                </c:pt>
                <c:pt idx="413">
                  <c:v>28609</c:v>
                </c:pt>
                <c:pt idx="414">
                  <c:v>28640</c:v>
                </c:pt>
                <c:pt idx="415">
                  <c:v>28657</c:v>
                </c:pt>
                <c:pt idx="416">
                  <c:v>28671</c:v>
                </c:pt>
                <c:pt idx="417">
                  <c:v>28704</c:v>
                </c:pt>
                <c:pt idx="418">
                  <c:v>28724</c:v>
                </c:pt>
                <c:pt idx="419">
                  <c:v>28766</c:v>
                </c:pt>
                <c:pt idx="420">
                  <c:v>28790</c:v>
                </c:pt>
                <c:pt idx="421">
                  <c:v>28815</c:v>
                </c:pt>
                <c:pt idx="422">
                  <c:v>28833</c:v>
                </c:pt>
                <c:pt idx="423">
                  <c:v>28861</c:v>
                </c:pt>
                <c:pt idx="424">
                  <c:v>28895</c:v>
                </c:pt>
                <c:pt idx="425">
                  <c:v>28925</c:v>
                </c:pt>
                <c:pt idx="426">
                  <c:v>28946</c:v>
                </c:pt>
                <c:pt idx="427">
                  <c:v>28982</c:v>
                </c:pt>
                <c:pt idx="428">
                  <c:v>29010</c:v>
                </c:pt>
                <c:pt idx="429">
                  <c:v>29038</c:v>
                </c:pt>
                <c:pt idx="430">
                  <c:v>29063</c:v>
                </c:pt>
                <c:pt idx="431">
                  <c:v>29096</c:v>
                </c:pt>
                <c:pt idx="432">
                  <c:v>29128</c:v>
                </c:pt>
                <c:pt idx="433">
                  <c:v>29167</c:v>
                </c:pt>
                <c:pt idx="434">
                  <c:v>29192</c:v>
                </c:pt>
                <c:pt idx="435">
                  <c:v>29211</c:v>
                </c:pt>
                <c:pt idx="436">
                  <c:v>29249</c:v>
                </c:pt>
                <c:pt idx="437">
                  <c:v>29287</c:v>
                </c:pt>
                <c:pt idx="438">
                  <c:v>29312</c:v>
                </c:pt>
                <c:pt idx="439">
                  <c:v>29349</c:v>
                </c:pt>
                <c:pt idx="440">
                  <c:v>29396</c:v>
                </c:pt>
                <c:pt idx="441">
                  <c:v>29433</c:v>
                </c:pt>
                <c:pt idx="442">
                  <c:v>29459</c:v>
                </c:pt>
                <c:pt idx="443">
                  <c:v>29490</c:v>
                </c:pt>
                <c:pt idx="444">
                  <c:v>29519</c:v>
                </c:pt>
                <c:pt idx="445">
                  <c:v>29550</c:v>
                </c:pt>
                <c:pt idx="446">
                  <c:v>29578</c:v>
                </c:pt>
                <c:pt idx="447">
                  <c:v>29613</c:v>
                </c:pt>
                <c:pt idx="448">
                  <c:v>29648</c:v>
                </c:pt>
                <c:pt idx="449">
                  <c:v>29676</c:v>
                </c:pt>
                <c:pt idx="450">
                  <c:v>29696</c:v>
                </c:pt>
                <c:pt idx="451">
                  <c:v>29737</c:v>
                </c:pt>
                <c:pt idx="452">
                  <c:v>29766</c:v>
                </c:pt>
                <c:pt idx="453">
                  <c:v>29857</c:v>
                </c:pt>
                <c:pt idx="454">
                  <c:v>29905</c:v>
                </c:pt>
                <c:pt idx="455">
                  <c:v>29931</c:v>
                </c:pt>
                <c:pt idx="456">
                  <c:v>29947</c:v>
                </c:pt>
                <c:pt idx="457">
                  <c:v>29997</c:v>
                </c:pt>
                <c:pt idx="458">
                  <c:v>30044</c:v>
                </c:pt>
                <c:pt idx="459">
                  <c:v>30071</c:v>
                </c:pt>
                <c:pt idx="460">
                  <c:v>30086</c:v>
                </c:pt>
                <c:pt idx="461">
                  <c:v>30133</c:v>
                </c:pt>
                <c:pt idx="462">
                  <c:v>30161</c:v>
                </c:pt>
                <c:pt idx="463">
                  <c:v>30190</c:v>
                </c:pt>
                <c:pt idx="464">
                  <c:v>30208</c:v>
                </c:pt>
                <c:pt idx="465">
                  <c:v>30250</c:v>
                </c:pt>
                <c:pt idx="466">
                  <c:v>30295</c:v>
                </c:pt>
                <c:pt idx="467">
                  <c:v>30354</c:v>
                </c:pt>
                <c:pt idx="468">
                  <c:v>30382</c:v>
                </c:pt>
                <c:pt idx="469">
                  <c:v>30432</c:v>
                </c:pt>
                <c:pt idx="470">
                  <c:v>30465</c:v>
                </c:pt>
                <c:pt idx="471">
                  <c:v>30494</c:v>
                </c:pt>
                <c:pt idx="472">
                  <c:v>30529</c:v>
                </c:pt>
                <c:pt idx="473">
                  <c:v>30551</c:v>
                </c:pt>
                <c:pt idx="474">
                  <c:v>30577</c:v>
                </c:pt>
                <c:pt idx="475">
                  <c:v>30587</c:v>
                </c:pt>
                <c:pt idx="476">
                  <c:v>30597</c:v>
                </c:pt>
                <c:pt idx="477">
                  <c:v>30610</c:v>
                </c:pt>
                <c:pt idx="478">
                  <c:v>30634</c:v>
                </c:pt>
                <c:pt idx="479">
                  <c:v>30650</c:v>
                </c:pt>
                <c:pt idx="480">
                  <c:v>30677</c:v>
                </c:pt>
                <c:pt idx="481">
                  <c:v>30702</c:v>
                </c:pt>
                <c:pt idx="482">
                  <c:v>30724</c:v>
                </c:pt>
                <c:pt idx="483">
                  <c:v>30744</c:v>
                </c:pt>
                <c:pt idx="484">
                  <c:v>30770</c:v>
                </c:pt>
                <c:pt idx="485">
                  <c:v>30803</c:v>
                </c:pt>
                <c:pt idx="486">
                  <c:v>30831</c:v>
                </c:pt>
                <c:pt idx="487">
                  <c:v>30847</c:v>
                </c:pt>
                <c:pt idx="488">
                  <c:v>30968</c:v>
                </c:pt>
                <c:pt idx="489">
                  <c:v>31283</c:v>
                </c:pt>
                <c:pt idx="490">
                  <c:v>31345</c:v>
                </c:pt>
                <c:pt idx="491">
                  <c:v>31419</c:v>
                </c:pt>
                <c:pt idx="492">
                  <c:v>31542</c:v>
                </c:pt>
                <c:pt idx="493">
                  <c:v>31575</c:v>
                </c:pt>
                <c:pt idx="494">
                  <c:v>31613</c:v>
                </c:pt>
                <c:pt idx="495">
                  <c:v>31641</c:v>
                </c:pt>
                <c:pt idx="496">
                  <c:v>31664</c:v>
                </c:pt>
                <c:pt idx="497">
                  <c:v>31674</c:v>
                </c:pt>
                <c:pt idx="498">
                  <c:v>31696</c:v>
                </c:pt>
                <c:pt idx="499">
                  <c:v>31704</c:v>
                </c:pt>
                <c:pt idx="500">
                  <c:v>31727</c:v>
                </c:pt>
                <c:pt idx="501">
                  <c:v>31763</c:v>
                </c:pt>
                <c:pt idx="502">
                  <c:v>31773</c:v>
                </c:pt>
                <c:pt idx="503">
                  <c:v>31782</c:v>
                </c:pt>
                <c:pt idx="504">
                  <c:v>31789</c:v>
                </c:pt>
                <c:pt idx="505">
                  <c:v>31831</c:v>
                </c:pt>
                <c:pt idx="506">
                  <c:v>31846</c:v>
                </c:pt>
                <c:pt idx="507">
                  <c:v>31846</c:v>
                </c:pt>
                <c:pt idx="508">
                  <c:v>31860</c:v>
                </c:pt>
                <c:pt idx="509">
                  <c:v>31881</c:v>
                </c:pt>
                <c:pt idx="510">
                  <c:v>31892</c:v>
                </c:pt>
                <c:pt idx="511">
                  <c:v>31908</c:v>
                </c:pt>
                <c:pt idx="512">
                  <c:v>31909</c:v>
                </c:pt>
                <c:pt idx="513">
                  <c:v>31927</c:v>
                </c:pt>
                <c:pt idx="514">
                  <c:v>31964</c:v>
                </c:pt>
                <c:pt idx="515">
                  <c:v>31976</c:v>
                </c:pt>
                <c:pt idx="516">
                  <c:v>32008</c:v>
                </c:pt>
                <c:pt idx="517">
                  <c:v>32025</c:v>
                </c:pt>
                <c:pt idx="518">
                  <c:v>32047</c:v>
                </c:pt>
                <c:pt idx="519">
                  <c:v>32061</c:v>
                </c:pt>
                <c:pt idx="520">
                  <c:v>32077</c:v>
                </c:pt>
                <c:pt idx="521">
                  <c:v>32094</c:v>
                </c:pt>
                <c:pt idx="522">
                  <c:v>32117</c:v>
                </c:pt>
                <c:pt idx="523">
                  <c:v>32134</c:v>
                </c:pt>
                <c:pt idx="524">
                  <c:v>32151</c:v>
                </c:pt>
                <c:pt idx="525">
                  <c:v>32163</c:v>
                </c:pt>
                <c:pt idx="526">
                  <c:v>32171</c:v>
                </c:pt>
                <c:pt idx="527">
                  <c:v>32183</c:v>
                </c:pt>
                <c:pt idx="528">
                  <c:v>32187</c:v>
                </c:pt>
                <c:pt idx="529">
                  <c:v>32201</c:v>
                </c:pt>
                <c:pt idx="530">
                  <c:v>32206</c:v>
                </c:pt>
                <c:pt idx="531">
                  <c:v>32218</c:v>
                </c:pt>
                <c:pt idx="532">
                  <c:v>32233</c:v>
                </c:pt>
                <c:pt idx="533">
                  <c:v>32263</c:v>
                </c:pt>
                <c:pt idx="534">
                  <c:v>32291</c:v>
                </c:pt>
                <c:pt idx="535">
                  <c:v>32302</c:v>
                </c:pt>
                <c:pt idx="536">
                  <c:v>32318</c:v>
                </c:pt>
                <c:pt idx="537">
                  <c:v>32340</c:v>
                </c:pt>
                <c:pt idx="538">
                  <c:v>32432</c:v>
                </c:pt>
                <c:pt idx="539">
                  <c:v>32487</c:v>
                </c:pt>
                <c:pt idx="540">
                  <c:v>32505</c:v>
                </c:pt>
                <c:pt idx="541">
                  <c:v>32536</c:v>
                </c:pt>
                <c:pt idx="542">
                  <c:v>32562</c:v>
                </c:pt>
                <c:pt idx="543">
                  <c:v>32584</c:v>
                </c:pt>
                <c:pt idx="544">
                  <c:v>32606</c:v>
                </c:pt>
                <c:pt idx="545">
                  <c:v>32670</c:v>
                </c:pt>
                <c:pt idx="546">
                  <c:v>32723</c:v>
                </c:pt>
                <c:pt idx="547">
                  <c:v>32758</c:v>
                </c:pt>
                <c:pt idx="548">
                  <c:v>32851</c:v>
                </c:pt>
                <c:pt idx="549">
                  <c:v>32908</c:v>
                </c:pt>
                <c:pt idx="550">
                  <c:v>32979</c:v>
                </c:pt>
                <c:pt idx="551">
                  <c:v>33107</c:v>
                </c:pt>
                <c:pt idx="552">
                  <c:v>33459</c:v>
                </c:pt>
                <c:pt idx="553">
                  <c:v>34335</c:v>
                </c:pt>
                <c:pt idx="554">
                  <c:v>35205</c:v>
                </c:pt>
                <c:pt idx="555">
                  <c:v>35721</c:v>
                </c:pt>
                <c:pt idx="556">
                  <c:v>35966</c:v>
                </c:pt>
                <c:pt idx="557">
                  <c:v>36038</c:v>
                </c:pt>
                <c:pt idx="558">
                  <c:v>36098</c:v>
                </c:pt>
                <c:pt idx="559">
                  <c:v>36135</c:v>
                </c:pt>
                <c:pt idx="560">
                  <c:v>36161</c:v>
                </c:pt>
                <c:pt idx="561">
                  <c:v>36178</c:v>
                </c:pt>
                <c:pt idx="562">
                  <c:v>36217</c:v>
                </c:pt>
                <c:pt idx="563">
                  <c:v>36249</c:v>
                </c:pt>
                <c:pt idx="564">
                  <c:v>36275</c:v>
                </c:pt>
                <c:pt idx="565">
                  <c:v>36287</c:v>
                </c:pt>
                <c:pt idx="566">
                  <c:v>36311</c:v>
                </c:pt>
                <c:pt idx="567">
                  <c:v>36270</c:v>
                </c:pt>
                <c:pt idx="568">
                  <c:v>36316</c:v>
                </c:pt>
                <c:pt idx="569">
                  <c:v>36361</c:v>
                </c:pt>
                <c:pt idx="570">
                  <c:v>36390</c:v>
                </c:pt>
                <c:pt idx="571">
                  <c:v>36424</c:v>
                </c:pt>
                <c:pt idx="572">
                  <c:v>36441</c:v>
                </c:pt>
                <c:pt idx="573">
                  <c:v>36457</c:v>
                </c:pt>
                <c:pt idx="574">
                  <c:v>36531</c:v>
                </c:pt>
                <c:pt idx="575">
                  <c:v>36610</c:v>
                </c:pt>
                <c:pt idx="576">
                  <c:v>36646</c:v>
                </c:pt>
                <c:pt idx="577">
                  <c:v>36661</c:v>
                </c:pt>
                <c:pt idx="578">
                  <c:v>36715</c:v>
                </c:pt>
                <c:pt idx="579">
                  <c:v>36777</c:v>
                </c:pt>
                <c:pt idx="580">
                  <c:v>36852</c:v>
                </c:pt>
                <c:pt idx="581">
                  <c:v>36905</c:v>
                </c:pt>
                <c:pt idx="582">
                  <c:v>36969</c:v>
                </c:pt>
                <c:pt idx="583">
                  <c:v>37022</c:v>
                </c:pt>
                <c:pt idx="584">
                  <c:v>37048</c:v>
                </c:pt>
                <c:pt idx="585">
                  <c:v>37075</c:v>
                </c:pt>
                <c:pt idx="586">
                  <c:v>37154</c:v>
                </c:pt>
                <c:pt idx="587">
                  <c:v>37214</c:v>
                </c:pt>
                <c:pt idx="588">
                  <c:v>37240</c:v>
                </c:pt>
                <c:pt idx="589">
                  <c:v>37261</c:v>
                </c:pt>
                <c:pt idx="590">
                  <c:v>37271</c:v>
                </c:pt>
                <c:pt idx="591">
                  <c:v>37274</c:v>
                </c:pt>
                <c:pt idx="592">
                  <c:v>37310</c:v>
                </c:pt>
                <c:pt idx="593">
                  <c:v>37332</c:v>
                </c:pt>
                <c:pt idx="594">
                  <c:v>37354</c:v>
                </c:pt>
                <c:pt idx="595">
                  <c:v>37361</c:v>
                </c:pt>
                <c:pt idx="596">
                  <c:v>37389</c:v>
                </c:pt>
                <c:pt idx="597">
                  <c:v>37462</c:v>
                </c:pt>
                <c:pt idx="598">
                  <c:v>37528</c:v>
                </c:pt>
                <c:pt idx="599">
                  <c:v>37569</c:v>
                </c:pt>
                <c:pt idx="600">
                  <c:v>37592</c:v>
                </c:pt>
                <c:pt idx="601">
                  <c:v>37625</c:v>
                </c:pt>
                <c:pt idx="602">
                  <c:v>37651</c:v>
                </c:pt>
                <c:pt idx="603">
                  <c:v>37678</c:v>
                </c:pt>
                <c:pt idx="604">
                  <c:v>37706</c:v>
                </c:pt>
                <c:pt idx="605">
                  <c:v>37724</c:v>
                </c:pt>
                <c:pt idx="606">
                  <c:v>37746</c:v>
                </c:pt>
                <c:pt idx="607">
                  <c:v>37755</c:v>
                </c:pt>
                <c:pt idx="608">
                  <c:v>37774</c:v>
                </c:pt>
                <c:pt idx="609">
                  <c:v>37786</c:v>
                </c:pt>
                <c:pt idx="610">
                  <c:v>37801</c:v>
                </c:pt>
                <c:pt idx="611">
                  <c:v>37815</c:v>
                </c:pt>
                <c:pt idx="612">
                  <c:v>37848</c:v>
                </c:pt>
                <c:pt idx="613">
                  <c:v>37946</c:v>
                </c:pt>
                <c:pt idx="614">
                  <c:v>38009</c:v>
                </c:pt>
                <c:pt idx="615">
                  <c:v>38043</c:v>
                </c:pt>
                <c:pt idx="616">
                  <c:v>38058</c:v>
                </c:pt>
                <c:pt idx="617">
                  <c:v>38094</c:v>
                </c:pt>
                <c:pt idx="618">
                  <c:v>38339</c:v>
                </c:pt>
                <c:pt idx="619">
                  <c:v>38524</c:v>
                </c:pt>
                <c:pt idx="620">
                  <c:v>38610</c:v>
                </c:pt>
                <c:pt idx="621">
                  <c:v>38696</c:v>
                </c:pt>
                <c:pt idx="622">
                  <c:v>38753</c:v>
                </c:pt>
                <c:pt idx="623">
                  <c:v>38767</c:v>
                </c:pt>
                <c:pt idx="624">
                  <c:v>38797</c:v>
                </c:pt>
                <c:pt idx="625">
                  <c:v>38810</c:v>
                </c:pt>
                <c:pt idx="626">
                  <c:v>38839</c:v>
                </c:pt>
                <c:pt idx="627">
                  <c:v>38846</c:v>
                </c:pt>
                <c:pt idx="628">
                  <c:v>38845</c:v>
                </c:pt>
                <c:pt idx="629">
                  <c:v>38852</c:v>
                </c:pt>
                <c:pt idx="630">
                  <c:v>38867</c:v>
                </c:pt>
                <c:pt idx="631">
                  <c:v>38880</c:v>
                </c:pt>
                <c:pt idx="632">
                  <c:v>38905</c:v>
                </c:pt>
                <c:pt idx="633">
                  <c:v>38919</c:v>
                </c:pt>
                <c:pt idx="634">
                  <c:v>38939</c:v>
                </c:pt>
                <c:pt idx="635">
                  <c:v>38953</c:v>
                </c:pt>
                <c:pt idx="636">
                  <c:v>38977</c:v>
                </c:pt>
                <c:pt idx="637">
                  <c:v>38987</c:v>
                </c:pt>
                <c:pt idx="638">
                  <c:v>39020</c:v>
                </c:pt>
                <c:pt idx="639">
                  <c:v>39036</c:v>
                </c:pt>
                <c:pt idx="640">
                  <c:v>39037</c:v>
                </c:pt>
                <c:pt idx="641">
                  <c:v>39034</c:v>
                </c:pt>
                <c:pt idx="642">
                  <c:v>39060</c:v>
                </c:pt>
                <c:pt idx="643">
                  <c:v>39156</c:v>
                </c:pt>
                <c:pt idx="644">
                  <c:v>39272</c:v>
                </c:pt>
                <c:pt idx="645">
                  <c:v>39323</c:v>
                </c:pt>
                <c:pt idx="646">
                  <c:v>39332</c:v>
                </c:pt>
                <c:pt idx="647">
                  <c:v>39354</c:v>
                </c:pt>
                <c:pt idx="648">
                  <c:v>39366</c:v>
                </c:pt>
                <c:pt idx="649">
                  <c:v>39375</c:v>
                </c:pt>
                <c:pt idx="650">
                  <c:v>39387</c:v>
                </c:pt>
                <c:pt idx="651">
                  <c:v>39397</c:v>
                </c:pt>
                <c:pt idx="652">
                  <c:v>39398</c:v>
                </c:pt>
                <c:pt idx="653">
                  <c:v>39425</c:v>
                </c:pt>
                <c:pt idx="654">
                  <c:v>39435</c:v>
                </c:pt>
                <c:pt idx="655">
                  <c:v>39450</c:v>
                </c:pt>
                <c:pt idx="656">
                  <c:v>39487</c:v>
                </c:pt>
                <c:pt idx="657">
                  <c:v>39553</c:v>
                </c:pt>
                <c:pt idx="658">
                  <c:v>39597</c:v>
                </c:pt>
                <c:pt idx="659">
                  <c:v>39618</c:v>
                </c:pt>
                <c:pt idx="660">
                  <c:v>39645</c:v>
                </c:pt>
                <c:pt idx="661">
                  <c:v>39667</c:v>
                </c:pt>
                <c:pt idx="662">
                  <c:v>39687</c:v>
                </c:pt>
                <c:pt idx="663">
                  <c:v>39697</c:v>
                </c:pt>
                <c:pt idx="664">
                  <c:v>39728</c:v>
                </c:pt>
                <c:pt idx="665">
                  <c:v>39744</c:v>
                </c:pt>
                <c:pt idx="666">
                  <c:v>39767</c:v>
                </c:pt>
                <c:pt idx="667">
                  <c:v>39847</c:v>
                </c:pt>
                <c:pt idx="668">
                  <c:v>39880</c:v>
                </c:pt>
                <c:pt idx="669">
                  <c:v>39905</c:v>
                </c:pt>
                <c:pt idx="670">
                  <c:v>39936</c:v>
                </c:pt>
                <c:pt idx="671">
                  <c:v>39958</c:v>
                </c:pt>
                <c:pt idx="672">
                  <c:v>39970</c:v>
                </c:pt>
                <c:pt idx="673">
                  <c:v>39993</c:v>
                </c:pt>
                <c:pt idx="674">
                  <c:v>40026</c:v>
                </c:pt>
                <c:pt idx="675">
                  <c:v>40052</c:v>
                </c:pt>
                <c:pt idx="676">
                  <c:v>40081</c:v>
                </c:pt>
                <c:pt idx="677">
                  <c:v>40118</c:v>
                </c:pt>
                <c:pt idx="678">
                  <c:v>40125</c:v>
                </c:pt>
                <c:pt idx="679">
                  <c:v>40154</c:v>
                </c:pt>
                <c:pt idx="680">
                  <c:v>40168</c:v>
                </c:pt>
                <c:pt idx="681">
                  <c:v>40188</c:v>
                </c:pt>
                <c:pt idx="682">
                  <c:v>40213</c:v>
                </c:pt>
                <c:pt idx="683">
                  <c:v>40271</c:v>
                </c:pt>
                <c:pt idx="684">
                  <c:v>40306</c:v>
                </c:pt>
                <c:pt idx="685">
                  <c:v>40330</c:v>
                </c:pt>
                <c:pt idx="686">
                  <c:v>40361</c:v>
                </c:pt>
                <c:pt idx="687">
                  <c:v>40396</c:v>
                </c:pt>
                <c:pt idx="688">
                  <c:v>40413</c:v>
                </c:pt>
                <c:pt idx="689">
                  <c:v>40433</c:v>
                </c:pt>
                <c:pt idx="690">
                  <c:v>40454</c:v>
                </c:pt>
                <c:pt idx="691">
                  <c:v>40469</c:v>
                </c:pt>
                <c:pt idx="692">
                  <c:v>40478</c:v>
                </c:pt>
                <c:pt idx="693">
                  <c:v>40488</c:v>
                </c:pt>
                <c:pt idx="694">
                  <c:v>40498</c:v>
                </c:pt>
                <c:pt idx="695">
                  <c:v>40509</c:v>
                </c:pt>
                <c:pt idx="696">
                  <c:v>40524</c:v>
                </c:pt>
                <c:pt idx="697">
                  <c:v>40542</c:v>
                </c:pt>
                <c:pt idx="698">
                  <c:v>40617</c:v>
                </c:pt>
                <c:pt idx="699">
                  <c:v>40674</c:v>
                </c:pt>
                <c:pt idx="700">
                  <c:v>40695</c:v>
                </c:pt>
                <c:pt idx="701">
                  <c:v>40731</c:v>
                </c:pt>
                <c:pt idx="702">
                  <c:v>40776</c:v>
                </c:pt>
                <c:pt idx="703">
                  <c:v>40807</c:v>
                </c:pt>
                <c:pt idx="704">
                  <c:v>40841</c:v>
                </c:pt>
                <c:pt idx="705">
                  <c:v>40883</c:v>
                </c:pt>
                <c:pt idx="706">
                  <c:v>40907</c:v>
                </c:pt>
                <c:pt idx="707">
                  <c:v>40940</c:v>
                </c:pt>
                <c:pt idx="708">
                  <c:v>40976</c:v>
                </c:pt>
                <c:pt idx="709">
                  <c:v>41010</c:v>
                </c:pt>
                <c:pt idx="710">
                  <c:v>41026</c:v>
                </c:pt>
                <c:pt idx="711">
                  <c:v>41042</c:v>
                </c:pt>
                <c:pt idx="712">
                  <c:v>41050</c:v>
                </c:pt>
                <c:pt idx="713">
                  <c:v>41085</c:v>
                </c:pt>
                <c:pt idx="714">
                  <c:v>41113</c:v>
                </c:pt>
                <c:pt idx="715">
                  <c:v>41146</c:v>
                </c:pt>
                <c:pt idx="716">
                  <c:v>41205</c:v>
                </c:pt>
                <c:pt idx="717">
                  <c:v>41239</c:v>
                </c:pt>
                <c:pt idx="718">
                  <c:v>41263</c:v>
                </c:pt>
                <c:pt idx="719">
                  <c:v>41299</c:v>
                </c:pt>
                <c:pt idx="720">
                  <c:v>41346</c:v>
                </c:pt>
                <c:pt idx="721">
                  <c:v>41378</c:v>
                </c:pt>
                <c:pt idx="722">
                  <c:v>41399</c:v>
                </c:pt>
                <c:pt idx="723">
                  <c:v>41420</c:v>
                </c:pt>
                <c:pt idx="724">
                  <c:v>41427</c:v>
                </c:pt>
                <c:pt idx="725">
                  <c:v>41432</c:v>
                </c:pt>
                <c:pt idx="726">
                  <c:v>41436</c:v>
                </c:pt>
                <c:pt idx="727">
                  <c:v>41444</c:v>
                </c:pt>
                <c:pt idx="728">
                  <c:v>41452</c:v>
                </c:pt>
                <c:pt idx="729">
                  <c:v>41463</c:v>
                </c:pt>
                <c:pt idx="730">
                  <c:v>41481</c:v>
                </c:pt>
                <c:pt idx="731">
                  <c:v>41501</c:v>
                </c:pt>
                <c:pt idx="732">
                  <c:v>41534</c:v>
                </c:pt>
                <c:pt idx="733">
                  <c:v>41558</c:v>
                </c:pt>
                <c:pt idx="734">
                  <c:v>41567</c:v>
                </c:pt>
                <c:pt idx="735">
                  <c:v>41608</c:v>
                </c:pt>
                <c:pt idx="736">
                  <c:v>41661</c:v>
                </c:pt>
                <c:pt idx="737">
                  <c:v>41703</c:v>
                </c:pt>
                <c:pt idx="738">
                  <c:v>41737</c:v>
                </c:pt>
                <c:pt idx="739">
                  <c:v>41747</c:v>
                </c:pt>
                <c:pt idx="740">
                  <c:v>41757</c:v>
                </c:pt>
                <c:pt idx="741">
                  <c:v>41782</c:v>
                </c:pt>
                <c:pt idx="742">
                  <c:v>41794</c:v>
                </c:pt>
                <c:pt idx="743">
                  <c:v>41808</c:v>
                </c:pt>
                <c:pt idx="744">
                  <c:v>41828</c:v>
                </c:pt>
                <c:pt idx="745">
                  <c:v>41833</c:v>
                </c:pt>
                <c:pt idx="746">
                  <c:v>41845</c:v>
                </c:pt>
                <c:pt idx="747">
                  <c:v>41852</c:v>
                </c:pt>
                <c:pt idx="748">
                  <c:v>41897</c:v>
                </c:pt>
                <c:pt idx="749">
                  <c:v>41912</c:v>
                </c:pt>
                <c:pt idx="750">
                  <c:v>41933</c:v>
                </c:pt>
                <c:pt idx="751">
                  <c:v>41960</c:v>
                </c:pt>
                <c:pt idx="752">
                  <c:v>41977</c:v>
                </c:pt>
                <c:pt idx="753">
                  <c:v>41988</c:v>
                </c:pt>
                <c:pt idx="754">
                  <c:v>42006</c:v>
                </c:pt>
                <c:pt idx="755">
                  <c:v>42024</c:v>
                </c:pt>
                <c:pt idx="756">
                  <c:v>42043</c:v>
                </c:pt>
                <c:pt idx="757">
                  <c:v>42054</c:v>
                </c:pt>
                <c:pt idx="758">
                  <c:v>42070</c:v>
                </c:pt>
                <c:pt idx="759">
                  <c:v>42099</c:v>
                </c:pt>
                <c:pt idx="760">
                  <c:v>42143</c:v>
                </c:pt>
                <c:pt idx="761">
                  <c:v>42180</c:v>
                </c:pt>
                <c:pt idx="762">
                  <c:v>42201</c:v>
                </c:pt>
                <c:pt idx="763">
                  <c:v>42229</c:v>
                </c:pt>
                <c:pt idx="764">
                  <c:v>42284</c:v>
                </c:pt>
                <c:pt idx="765">
                  <c:v>42332</c:v>
                </c:pt>
                <c:pt idx="766">
                  <c:v>42356</c:v>
                </c:pt>
                <c:pt idx="767">
                  <c:v>42386</c:v>
                </c:pt>
                <c:pt idx="768">
                  <c:v>42407</c:v>
                </c:pt>
                <c:pt idx="769">
                  <c:v>42444</c:v>
                </c:pt>
                <c:pt idx="770">
                  <c:v>42460</c:v>
                </c:pt>
                <c:pt idx="771">
                  <c:v>42478</c:v>
                </c:pt>
                <c:pt idx="772">
                  <c:v>42508</c:v>
                </c:pt>
                <c:pt idx="773">
                  <c:v>42522</c:v>
                </c:pt>
                <c:pt idx="774">
                  <c:v>42542</c:v>
                </c:pt>
                <c:pt idx="775">
                  <c:v>42544</c:v>
                </c:pt>
                <c:pt idx="776">
                  <c:v>42550</c:v>
                </c:pt>
                <c:pt idx="777">
                  <c:v>42570</c:v>
                </c:pt>
                <c:pt idx="778">
                  <c:v>42582</c:v>
                </c:pt>
                <c:pt idx="779">
                  <c:v>42613</c:v>
                </c:pt>
                <c:pt idx="780">
                  <c:v>42624</c:v>
                </c:pt>
                <c:pt idx="781">
                  <c:v>42706</c:v>
                </c:pt>
                <c:pt idx="782">
                  <c:v>42756</c:v>
                </c:pt>
                <c:pt idx="783">
                  <c:v>42797</c:v>
                </c:pt>
                <c:pt idx="784">
                  <c:v>42817</c:v>
                </c:pt>
                <c:pt idx="785">
                  <c:v>42828</c:v>
                </c:pt>
                <c:pt idx="786">
                  <c:v>42853</c:v>
                </c:pt>
                <c:pt idx="787">
                  <c:v>42871</c:v>
                </c:pt>
                <c:pt idx="788">
                  <c:v>42890</c:v>
                </c:pt>
                <c:pt idx="789">
                  <c:v>42903</c:v>
                </c:pt>
                <c:pt idx="790">
                  <c:v>42921</c:v>
                </c:pt>
                <c:pt idx="791">
                  <c:v>42928</c:v>
                </c:pt>
                <c:pt idx="792">
                  <c:v>42934</c:v>
                </c:pt>
                <c:pt idx="793">
                  <c:v>42941</c:v>
                </c:pt>
                <c:pt idx="794">
                  <c:v>42944</c:v>
                </c:pt>
                <c:pt idx="795">
                  <c:v>42945</c:v>
                </c:pt>
                <c:pt idx="796">
                  <c:v>43028</c:v>
                </c:pt>
                <c:pt idx="797">
                  <c:v>43142</c:v>
                </c:pt>
                <c:pt idx="798">
                  <c:v>43178</c:v>
                </c:pt>
                <c:pt idx="799">
                  <c:v>43193</c:v>
                </c:pt>
                <c:pt idx="800">
                  <c:v>43214</c:v>
                </c:pt>
                <c:pt idx="801">
                  <c:v>43238</c:v>
                </c:pt>
                <c:pt idx="802">
                  <c:v>43302</c:v>
                </c:pt>
                <c:pt idx="803">
                  <c:v>43334</c:v>
                </c:pt>
                <c:pt idx="804">
                  <c:v>43460</c:v>
                </c:pt>
                <c:pt idx="805">
                  <c:v>43511</c:v>
                </c:pt>
                <c:pt idx="806">
                  <c:v>43563</c:v>
                </c:pt>
                <c:pt idx="807">
                  <c:v>43587</c:v>
                </c:pt>
                <c:pt idx="808">
                  <c:v>43638</c:v>
                </c:pt>
                <c:pt idx="809">
                  <c:v>43743</c:v>
                </c:pt>
                <c:pt idx="810">
                  <c:v>43765</c:v>
                </c:pt>
                <c:pt idx="811">
                  <c:v>43781</c:v>
                </c:pt>
                <c:pt idx="812">
                  <c:v>43833</c:v>
                </c:pt>
                <c:pt idx="813">
                  <c:v>43847</c:v>
                </c:pt>
                <c:pt idx="814">
                  <c:v>43844</c:v>
                </c:pt>
                <c:pt idx="815">
                  <c:v>43852</c:v>
                </c:pt>
                <c:pt idx="816">
                  <c:v>43857</c:v>
                </c:pt>
                <c:pt idx="817">
                  <c:v>43875</c:v>
                </c:pt>
                <c:pt idx="818">
                  <c:v>43872</c:v>
                </c:pt>
                <c:pt idx="819">
                  <c:v>43887</c:v>
                </c:pt>
                <c:pt idx="820">
                  <c:v>43895</c:v>
                </c:pt>
                <c:pt idx="821">
                  <c:v>43893</c:v>
                </c:pt>
                <c:pt idx="822">
                  <c:v>43902</c:v>
                </c:pt>
                <c:pt idx="823">
                  <c:v>43905</c:v>
                </c:pt>
                <c:pt idx="824">
                  <c:v>43902</c:v>
                </c:pt>
                <c:pt idx="825">
                  <c:v>43894</c:v>
                </c:pt>
                <c:pt idx="826">
                  <c:v>43891</c:v>
                </c:pt>
                <c:pt idx="827">
                  <c:v>43891</c:v>
                </c:pt>
                <c:pt idx="828">
                  <c:v>43893</c:v>
                </c:pt>
                <c:pt idx="829">
                  <c:v>43939</c:v>
                </c:pt>
                <c:pt idx="830">
                  <c:v>43954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17-4732-B914-89E1331407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468360"/>
        <c:axId val="241467048"/>
      </c:lineChart>
      <c:catAx>
        <c:axId val="241468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467048"/>
        <c:crosses val="autoZero"/>
        <c:auto val="1"/>
        <c:lblAlgn val="ctr"/>
        <c:lblOffset val="100"/>
        <c:noMultiLvlLbl val="0"/>
      </c:catAx>
      <c:valAx>
        <c:axId val="241467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468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DF933-9530-4125-B8B6-A4D379AB3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2EFBEE-EEF0-4C2A-A2C9-1D08764F91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634792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2F4182-E6BB-4B7B-8C0B-B7ECF68AE8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01.01.2016 - 10.04.2018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1F87C7-1155-4CF6-A0DE-656552586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2215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Fans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Fans</dc:title>
  <dc:creator>Administrator</dc:creator>
  <cp:lastModifiedBy>Administrator</cp:lastModifiedBy>
  <cp:revision>1</cp:revision>
  <dcterms:created xsi:type="dcterms:W3CDTF">2018-04-10T14:19:32Z</dcterms:created>
  <dcterms:modified xsi:type="dcterms:W3CDTF">2018-04-10T14:19:37Z</dcterms:modified>
</cp:coreProperties>
</file>