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Sheet1!$A$2:$A$832</c:f>
            </c:multiLvlStrRef>
          </c:cat>
          <c:val>
            <c:numRef>
              <c:f>Sheet1!$B$2:$B$832</c:f>
            </c:numRef>
          </c:val>
          <c:smooth val="0"/>
          <c:extLst>
            <c:ext xmlns:c16="http://schemas.microsoft.com/office/drawing/2014/chart" uri="{C3380CC4-5D6E-409C-BE32-E72D297353CC}">
              <c16:uniqueId val="{00000000-8C64-4714-9F6B-0245575C8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287696"/>
        <c:axId val="251288024"/>
      </c:lineChart>
      <c:catAx>
        <c:axId val="25128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88024"/>
        <c:crosses val="autoZero"/>
        <c:auto val="1"/>
        <c:lblAlgn val="ctr"/>
        <c:lblOffset val="100"/>
        <c:noMultiLvlLbl val="0"/>
      </c:catAx>
      <c:valAx>
        <c:axId val="25128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8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45C3-8A5F-49E5-A238-70D97EA2D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2B9D8-66A5-4D4B-8F73-03765D8DA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3554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D927-5A03-491E-BB53-CAC7969E2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3B2BF-E490-4843-983C-FE7FACA84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58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2018-04-10T14:18:47Z</dcterms:created>
  <dcterms:modified xsi:type="dcterms:W3CDTF">2018-04-10T14:18:52Z</dcterms:modified>
</cp:coreProperties>
</file>