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Niedersachsen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Sheet1!$A$2:$A$832</c:f>
              <c:strCache>
                <c:ptCount val="831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  <c:pt idx="366">
                  <c:v>01.01.2017</c:v>
                </c:pt>
                <c:pt idx="367">
                  <c:v>02.01.2017</c:v>
                </c:pt>
                <c:pt idx="368">
                  <c:v>03.01.2017</c:v>
                </c:pt>
                <c:pt idx="369">
                  <c:v>04.01.2017</c:v>
                </c:pt>
                <c:pt idx="370">
                  <c:v>05.01.2017</c:v>
                </c:pt>
                <c:pt idx="371">
                  <c:v>06.01.2017</c:v>
                </c:pt>
                <c:pt idx="372">
                  <c:v>07.01.2017</c:v>
                </c:pt>
                <c:pt idx="373">
                  <c:v>08.01.2017</c:v>
                </c:pt>
                <c:pt idx="374">
                  <c:v>09.01.2017</c:v>
                </c:pt>
                <c:pt idx="375">
                  <c:v>10.01.2017</c:v>
                </c:pt>
                <c:pt idx="376">
                  <c:v>11.01.2017</c:v>
                </c:pt>
                <c:pt idx="377">
                  <c:v>12.01.2017</c:v>
                </c:pt>
                <c:pt idx="378">
                  <c:v>13.01.2017</c:v>
                </c:pt>
                <c:pt idx="379">
                  <c:v>14.01.2017</c:v>
                </c:pt>
                <c:pt idx="380">
                  <c:v>15.01.2017</c:v>
                </c:pt>
                <c:pt idx="381">
                  <c:v>16.01.2017</c:v>
                </c:pt>
                <c:pt idx="382">
                  <c:v>17.01.2017</c:v>
                </c:pt>
                <c:pt idx="383">
                  <c:v>18.01.2017</c:v>
                </c:pt>
                <c:pt idx="384">
                  <c:v>19.01.2017</c:v>
                </c:pt>
                <c:pt idx="385">
                  <c:v>20.01.2017</c:v>
                </c:pt>
                <c:pt idx="386">
                  <c:v>21.01.2017</c:v>
                </c:pt>
                <c:pt idx="387">
                  <c:v>22.01.2017</c:v>
                </c:pt>
                <c:pt idx="388">
                  <c:v>23.01.2017</c:v>
                </c:pt>
                <c:pt idx="389">
                  <c:v>24.01.2017</c:v>
                </c:pt>
                <c:pt idx="390">
                  <c:v>25.01.2017</c:v>
                </c:pt>
                <c:pt idx="391">
                  <c:v>26.01.2017</c:v>
                </c:pt>
                <c:pt idx="392">
                  <c:v>27.01.2017</c:v>
                </c:pt>
                <c:pt idx="393">
                  <c:v>28.01.2017</c:v>
                </c:pt>
                <c:pt idx="394">
                  <c:v>29.01.2017</c:v>
                </c:pt>
                <c:pt idx="395">
                  <c:v>30.01.2017</c:v>
                </c:pt>
                <c:pt idx="396">
                  <c:v>31.01.2017</c:v>
                </c:pt>
                <c:pt idx="397">
                  <c:v>01.02.2017</c:v>
                </c:pt>
                <c:pt idx="398">
                  <c:v>02.02.2017</c:v>
                </c:pt>
                <c:pt idx="399">
                  <c:v>03.02.2017</c:v>
                </c:pt>
                <c:pt idx="400">
                  <c:v>04.02.2017</c:v>
                </c:pt>
                <c:pt idx="401">
                  <c:v>05.02.2017</c:v>
                </c:pt>
                <c:pt idx="402">
                  <c:v>06.02.2017</c:v>
                </c:pt>
                <c:pt idx="403">
                  <c:v>07.02.2017</c:v>
                </c:pt>
                <c:pt idx="404">
                  <c:v>08.02.2017</c:v>
                </c:pt>
                <c:pt idx="405">
                  <c:v>09.02.2017</c:v>
                </c:pt>
                <c:pt idx="406">
                  <c:v>10.02.2017</c:v>
                </c:pt>
                <c:pt idx="407">
                  <c:v>11.02.2017</c:v>
                </c:pt>
                <c:pt idx="408">
                  <c:v>12.02.2017</c:v>
                </c:pt>
                <c:pt idx="409">
                  <c:v>13.02.2017</c:v>
                </c:pt>
                <c:pt idx="410">
                  <c:v>14.02.2017</c:v>
                </c:pt>
                <c:pt idx="411">
                  <c:v>15.02.2017</c:v>
                </c:pt>
                <c:pt idx="412">
                  <c:v>16.02.2017</c:v>
                </c:pt>
                <c:pt idx="413">
                  <c:v>17.02.2017</c:v>
                </c:pt>
                <c:pt idx="414">
                  <c:v>18.02.2017</c:v>
                </c:pt>
                <c:pt idx="415">
                  <c:v>19.02.2017</c:v>
                </c:pt>
                <c:pt idx="416">
                  <c:v>20.02.2017</c:v>
                </c:pt>
                <c:pt idx="417">
                  <c:v>21.02.2017</c:v>
                </c:pt>
                <c:pt idx="418">
                  <c:v>22.02.2017</c:v>
                </c:pt>
                <c:pt idx="419">
                  <c:v>23.02.2017</c:v>
                </c:pt>
                <c:pt idx="420">
                  <c:v>24.02.2017</c:v>
                </c:pt>
                <c:pt idx="421">
                  <c:v>25.02.2017</c:v>
                </c:pt>
                <c:pt idx="422">
                  <c:v>26.02.2017</c:v>
                </c:pt>
                <c:pt idx="423">
                  <c:v>27.02.2017</c:v>
                </c:pt>
                <c:pt idx="424">
                  <c:v>28.02.2017</c:v>
                </c:pt>
                <c:pt idx="425">
                  <c:v>01.03.2017</c:v>
                </c:pt>
                <c:pt idx="426">
                  <c:v>02.03.2017</c:v>
                </c:pt>
                <c:pt idx="427">
                  <c:v>03.03.2017</c:v>
                </c:pt>
                <c:pt idx="428">
                  <c:v>04.03.2017</c:v>
                </c:pt>
                <c:pt idx="429">
                  <c:v>05.03.2017</c:v>
                </c:pt>
                <c:pt idx="430">
                  <c:v>06.03.2017</c:v>
                </c:pt>
                <c:pt idx="431">
                  <c:v>07.03.2017</c:v>
                </c:pt>
                <c:pt idx="432">
                  <c:v>08.03.2017</c:v>
                </c:pt>
                <c:pt idx="433">
                  <c:v>09.03.2017</c:v>
                </c:pt>
                <c:pt idx="434">
                  <c:v>10.03.2017</c:v>
                </c:pt>
                <c:pt idx="435">
                  <c:v>11.03.2017</c:v>
                </c:pt>
                <c:pt idx="436">
                  <c:v>12.03.2017</c:v>
                </c:pt>
                <c:pt idx="437">
                  <c:v>13.03.2017</c:v>
                </c:pt>
                <c:pt idx="438">
                  <c:v>14.03.2017</c:v>
                </c:pt>
                <c:pt idx="439">
                  <c:v>15.03.2017</c:v>
                </c:pt>
                <c:pt idx="440">
                  <c:v>16.03.2017</c:v>
                </c:pt>
                <c:pt idx="441">
                  <c:v>17.03.2017</c:v>
                </c:pt>
                <c:pt idx="442">
                  <c:v>18.03.2017</c:v>
                </c:pt>
                <c:pt idx="443">
                  <c:v>19.03.2017</c:v>
                </c:pt>
                <c:pt idx="444">
                  <c:v>20.03.2017</c:v>
                </c:pt>
                <c:pt idx="445">
                  <c:v>21.03.2017</c:v>
                </c:pt>
                <c:pt idx="446">
                  <c:v>22.03.2017</c:v>
                </c:pt>
                <c:pt idx="447">
                  <c:v>23.03.2017</c:v>
                </c:pt>
                <c:pt idx="448">
                  <c:v>24.03.2017</c:v>
                </c:pt>
                <c:pt idx="449">
                  <c:v>25.03.2017</c:v>
                </c:pt>
                <c:pt idx="450">
                  <c:v>26.03.2017</c:v>
                </c:pt>
                <c:pt idx="451">
                  <c:v>27.03.2017</c:v>
                </c:pt>
                <c:pt idx="452">
                  <c:v>28.03.2017</c:v>
                </c:pt>
                <c:pt idx="453">
                  <c:v>29.03.2017</c:v>
                </c:pt>
                <c:pt idx="454">
                  <c:v>30.03.2017</c:v>
                </c:pt>
                <c:pt idx="455">
                  <c:v>31.03.2017</c:v>
                </c:pt>
                <c:pt idx="456">
                  <c:v>01.04.2017</c:v>
                </c:pt>
                <c:pt idx="457">
                  <c:v>02.04.2017</c:v>
                </c:pt>
                <c:pt idx="458">
                  <c:v>03.04.2017</c:v>
                </c:pt>
                <c:pt idx="459">
                  <c:v>04.04.2017</c:v>
                </c:pt>
                <c:pt idx="460">
                  <c:v>05.04.2017</c:v>
                </c:pt>
                <c:pt idx="461">
                  <c:v>06.04.2017</c:v>
                </c:pt>
                <c:pt idx="462">
                  <c:v>07.04.2017</c:v>
                </c:pt>
                <c:pt idx="463">
                  <c:v>08.04.2017</c:v>
                </c:pt>
                <c:pt idx="464">
                  <c:v>09.04.2017</c:v>
                </c:pt>
                <c:pt idx="465">
                  <c:v>10.04.2017</c:v>
                </c:pt>
                <c:pt idx="466">
                  <c:v>11.04.2017</c:v>
                </c:pt>
                <c:pt idx="467">
                  <c:v>12.04.2017</c:v>
                </c:pt>
                <c:pt idx="468">
                  <c:v>13.04.2017</c:v>
                </c:pt>
                <c:pt idx="469">
                  <c:v>14.04.2017</c:v>
                </c:pt>
                <c:pt idx="470">
                  <c:v>15.04.2017</c:v>
                </c:pt>
                <c:pt idx="471">
                  <c:v>16.04.2017</c:v>
                </c:pt>
                <c:pt idx="472">
                  <c:v>17.04.2017</c:v>
                </c:pt>
                <c:pt idx="473">
                  <c:v>18.04.2017</c:v>
                </c:pt>
                <c:pt idx="474">
                  <c:v>19.04.2017</c:v>
                </c:pt>
                <c:pt idx="475">
                  <c:v>20.04.2017</c:v>
                </c:pt>
                <c:pt idx="476">
                  <c:v>21.04.2017</c:v>
                </c:pt>
                <c:pt idx="477">
                  <c:v>22.04.2017</c:v>
                </c:pt>
                <c:pt idx="478">
                  <c:v>23.04.2017</c:v>
                </c:pt>
                <c:pt idx="479">
                  <c:v>24.04.2017</c:v>
                </c:pt>
                <c:pt idx="480">
                  <c:v>25.04.2017</c:v>
                </c:pt>
                <c:pt idx="481">
                  <c:v>26.04.2017</c:v>
                </c:pt>
                <c:pt idx="482">
                  <c:v>27.04.2017</c:v>
                </c:pt>
                <c:pt idx="483">
                  <c:v>28.04.2017</c:v>
                </c:pt>
                <c:pt idx="484">
                  <c:v>29.04.2017</c:v>
                </c:pt>
                <c:pt idx="485">
                  <c:v>30.04.2017</c:v>
                </c:pt>
                <c:pt idx="486">
                  <c:v>01.05.2017</c:v>
                </c:pt>
                <c:pt idx="487">
                  <c:v>02.05.2017</c:v>
                </c:pt>
                <c:pt idx="488">
                  <c:v>03.05.2017</c:v>
                </c:pt>
                <c:pt idx="489">
                  <c:v>04.05.2017</c:v>
                </c:pt>
                <c:pt idx="490">
                  <c:v>05.05.2017</c:v>
                </c:pt>
                <c:pt idx="491">
                  <c:v>06.05.2017</c:v>
                </c:pt>
                <c:pt idx="492">
                  <c:v>07.05.2017</c:v>
                </c:pt>
                <c:pt idx="493">
                  <c:v>08.05.2017</c:v>
                </c:pt>
                <c:pt idx="494">
                  <c:v>09.05.2017</c:v>
                </c:pt>
                <c:pt idx="495">
                  <c:v>10.05.2017</c:v>
                </c:pt>
                <c:pt idx="496">
                  <c:v>11.05.2017</c:v>
                </c:pt>
                <c:pt idx="497">
                  <c:v>12.05.2017</c:v>
                </c:pt>
                <c:pt idx="498">
                  <c:v>13.05.2017</c:v>
                </c:pt>
                <c:pt idx="499">
                  <c:v>14.05.2017</c:v>
                </c:pt>
                <c:pt idx="500">
                  <c:v>15.05.2017</c:v>
                </c:pt>
                <c:pt idx="501">
                  <c:v>16.05.2017</c:v>
                </c:pt>
                <c:pt idx="502">
                  <c:v>17.05.2017</c:v>
                </c:pt>
                <c:pt idx="503">
                  <c:v>18.05.2017</c:v>
                </c:pt>
                <c:pt idx="504">
                  <c:v>19.05.2017</c:v>
                </c:pt>
                <c:pt idx="505">
                  <c:v>20.05.2017</c:v>
                </c:pt>
                <c:pt idx="506">
                  <c:v>21.05.2017</c:v>
                </c:pt>
                <c:pt idx="507">
                  <c:v>22.05.2017</c:v>
                </c:pt>
                <c:pt idx="508">
                  <c:v>23.05.2017</c:v>
                </c:pt>
                <c:pt idx="509">
                  <c:v>24.05.2017</c:v>
                </c:pt>
                <c:pt idx="510">
                  <c:v>25.05.2017</c:v>
                </c:pt>
                <c:pt idx="511">
                  <c:v>26.05.2017</c:v>
                </c:pt>
                <c:pt idx="512">
                  <c:v>27.05.2017</c:v>
                </c:pt>
                <c:pt idx="513">
                  <c:v>28.05.2017</c:v>
                </c:pt>
                <c:pt idx="514">
                  <c:v>29.05.2017</c:v>
                </c:pt>
                <c:pt idx="515">
                  <c:v>30.05.2017</c:v>
                </c:pt>
                <c:pt idx="516">
                  <c:v>31.05.2017</c:v>
                </c:pt>
                <c:pt idx="517">
                  <c:v>01.06.2017</c:v>
                </c:pt>
                <c:pt idx="518">
                  <c:v>02.06.2017</c:v>
                </c:pt>
                <c:pt idx="519">
                  <c:v>03.06.2017</c:v>
                </c:pt>
                <c:pt idx="520">
                  <c:v>04.06.2017</c:v>
                </c:pt>
                <c:pt idx="521">
                  <c:v>05.06.2017</c:v>
                </c:pt>
                <c:pt idx="522">
                  <c:v>06.06.2017</c:v>
                </c:pt>
                <c:pt idx="523">
                  <c:v>07.06.2017</c:v>
                </c:pt>
                <c:pt idx="524">
                  <c:v>08.06.2017</c:v>
                </c:pt>
                <c:pt idx="525">
                  <c:v>09.06.2017</c:v>
                </c:pt>
                <c:pt idx="526">
                  <c:v>10.06.2017</c:v>
                </c:pt>
                <c:pt idx="527">
                  <c:v>11.06.2017</c:v>
                </c:pt>
                <c:pt idx="528">
                  <c:v>12.06.2017</c:v>
                </c:pt>
                <c:pt idx="529">
                  <c:v>13.06.2017</c:v>
                </c:pt>
                <c:pt idx="530">
                  <c:v>14.06.2017</c:v>
                </c:pt>
                <c:pt idx="531">
                  <c:v>15.06.2017</c:v>
                </c:pt>
                <c:pt idx="532">
                  <c:v>16.06.2017</c:v>
                </c:pt>
                <c:pt idx="533">
                  <c:v>17.06.2017</c:v>
                </c:pt>
                <c:pt idx="534">
                  <c:v>18.06.2017</c:v>
                </c:pt>
                <c:pt idx="535">
                  <c:v>19.06.2017</c:v>
                </c:pt>
                <c:pt idx="536">
                  <c:v>20.06.2017</c:v>
                </c:pt>
                <c:pt idx="537">
                  <c:v>21.06.2017</c:v>
                </c:pt>
                <c:pt idx="538">
                  <c:v>22.06.2017</c:v>
                </c:pt>
                <c:pt idx="539">
                  <c:v>23.06.2017</c:v>
                </c:pt>
                <c:pt idx="540">
                  <c:v>24.06.2017</c:v>
                </c:pt>
                <c:pt idx="541">
                  <c:v>25.06.2017</c:v>
                </c:pt>
                <c:pt idx="542">
                  <c:v>26.06.2017</c:v>
                </c:pt>
                <c:pt idx="543">
                  <c:v>27.06.2017</c:v>
                </c:pt>
                <c:pt idx="544">
                  <c:v>28.06.2017</c:v>
                </c:pt>
                <c:pt idx="545">
                  <c:v>29.06.2017</c:v>
                </c:pt>
                <c:pt idx="546">
                  <c:v>30.06.2017</c:v>
                </c:pt>
                <c:pt idx="547">
                  <c:v>01.07.2017</c:v>
                </c:pt>
                <c:pt idx="548">
                  <c:v>02.07.2017</c:v>
                </c:pt>
                <c:pt idx="549">
                  <c:v>03.07.2017</c:v>
                </c:pt>
                <c:pt idx="550">
                  <c:v>04.07.2017</c:v>
                </c:pt>
                <c:pt idx="551">
                  <c:v>05.07.2017</c:v>
                </c:pt>
                <c:pt idx="552">
                  <c:v>06.07.2017</c:v>
                </c:pt>
                <c:pt idx="553">
                  <c:v>07.07.2017</c:v>
                </c:pt>
                <c:pt idx="554">
                  <c:v>08.07.2017</c:v>
                </c:pt>
                <c:pt idx="555">
                  <c:v>09.07.2017</c:v>
                </c:pt>
                <c:pt idx="556">
                  <c:v>10.07.2017</c:v>
                </c:pt>
                <c:pt idx="557">
                  <c:v>11.07.2017</c:v>
                </c:pt>
                <c:pt idx="558">
                  <c:v>12.07.2017</c:v>
                </c:pt>
                <c:pt idx="559">
                  <c:v>13.07.2017</c:v>
                </c:pt>
                <c:pt idx="560">
                  <c:v>14.07.2017</c:v>
                </c:pt>
                <c:pt idx="561">
                  <c:v>15.07.2017</c:v>
                </c:pt>
                <c:pt idx="562">
                  <c:v>16.07.2017</c:v>
                </c:pt>
                <c:pt idx="563">
                  <c:v>17.07.2017</c:v>
                </c:pt>
                <c:pt idx="564">
                  <c:v>18.07.2017</c:v>
                </c:pt>
                <c:pt idx="565">
                  <c:v>19.07.2017</c:v>
                </c:pt>
                <c:pt idx="566">
                  <c:v>20.07.2017</c:v>
                </c:pt>
                <c:pt idx="567">
                  <c:v>21.07.2017</c:v>
                </c:pt>
                <c:pt idx="568">
                  <c:v>22.07.2017</c:v>
                </c:pt>
                <c:pt idx="569">
                  <c:v>23.07.2017</c:v>
                </c:pt>
                <c:pt idx="570">
                  <c:v>24.07.2017</c:v>
                </c:pt>
                <c:pt idx="571">
                  <c:v>25.07.2017</c:v>
                </c:pt>
                <c:pt idx="572">
                  <c:v>26.07.2017</c:v>
                </c:pt>
                <c:pt idx="573">
                  <c:v>27.07.2017</c:v>
                </c:pt>
                <c:pt idx="574">
                  <c:v>28.07.2017</c:v>
                </c:pt>
                <c:pt idx="575">
                  <c:v>29.07.2017</c:v>
                </c:pt>
                <c:pt idx="576">
                  <c:v>30.07.2017</c:v>
                </c:pt>
                <c:pt idx="577">
                  <c:v>31.07.2017</c:v>
                </c:pt>
                <c:pt idx="578">
                  <c:v>01.08.2017</c:v>
                </c:pt>
                <c:pt idx="579">
                  <c:v>02.08.2017</c:v>
                </c:pt>
                <c:pt idx="580">
                  <c:v>03.08.2017</c:v>
                </c:pt>
                <c:pt idx="581">
                  <c:v>04.08.2017</c:v>
                </c:pt>
                <c:pt idx="582">
                  <c:v>05.08.2017</c:v>
                </c:pt>
                <c:pt idx="583">
                  <c:v>06.08.2017</c:v>
                </c:pt>
                <c:pt idx="584">
                  <c:v>07.08.2017</c:v>
                </c:pt>
                <c:pt idx="585">
                  <c:v>08.08.2017</c:v>
                </c:pt>
                <c:pt idx="586">
                  <c:v>09.08.2017</c:v>
                </c:pt>
                <c:pt idx="587">
                  <c:v>10.08.2017</c:v>
                </c:pt>
                <c:pt idx="588">
                  <c:v>11.08.2017</c:v>
                </c:pt>
                <c:pt idx="589">
                  <c:v>12.08.2017</c:v>
                </c:pt>
                <c:pt idx="590">
                  <c:v>13.08.2017</c:v>
                </c:pt>
                <c:pt idx="591">
                  <c:v>14.08.2017</c:v>
                </c:pt>
                <c:pt idx="592">
                  <c:v>15.08.2017</c:v>
                </c:pt>
                <c:pt idx="593">
                  <c:v>16.08.2017</c:v>
                </c:pt>
                <c:pt idx="594">
                  <c:v>17.08.2017</c:v>
                </c:pt>
                <c:pt idx="595">
                  <c:v>18.08.2017</c:v>
                </c:pt>
                <c:pt idx="596">
                  <c:v>19.08.2017</c:v>
                </c:pt>
                <c:pt idx="597">
                  <c:v>20.08.2017</c:v>
                </c:pt>
                <c:pt idx="598">
                  <c:v>21.08.2017</c:v>
                </c:pt>
                <c:pt idx="599">
                  <c:v>22.08.2017</c:v>
                </c:pt>
                <c:pt idx="600">
                  <c:v>23.08.2017</c:v>
                </c:pt>
                <c:pt idx="601">
                  <c:v>24.08.2017</c:v>
                </c:pt>
                <c:pt idx="602">
                  <c:v>25.08.2017</c:v>
                </c:pt>
                <c:pt idx="603">
                  <c:v>26.08.2017</c:v>
                </c:pt>
                <c:pt idx="604">
                  <c:v>27.08.2017</c:v>
                </c:pt>
                <c:pt idx="605">
                  <c:v>28.08.2017</c:v>
                </c:pt>
                <c:pt idx="606">
                  <c:v>29.08.2017</c:v>
                </c:pt>
                <c:pt idx="607">
                  <c:v>30.08.2017</c:v>
                </c:pt>
                <c:pt idx="608">
                  <c:v>31.08.2017</c:v>
                </c:pt>
                <c:pt idx="609">
                  <c:v>01.09.2017</c:v>
                </c:pt>
                <c:pt idx="610">
                  <c:v>02.09.2017</c:v>
                </c:pt>
                <c:pt idx="611">
                  <c:v>03.09.2017</c:v>
                </c:pt>
                <c:pt idx="612">
                  <c:v>04.09.2017</c:v>
                </c:pt>
                <c:pt idx="613">
                  <c:v>05.09.2017</c:v>
                </c:pt>
                <c:pt idx="614">
                  <c:v>06.09.2017</c:v>
                </c:pt>
                <c:pt idx="615">
                  <c:v>07.09.2017</c:v>
                </c:pt>
                <c:pt idx="616">
                  <c:v>08.09.2017</c:v>
                </c:pt>
                <c:pt idx="617">
                  <c:v>09.09.2017</c:v>
                </c:pt>
                <c:pt idx="618">
                  <c:v>10.09.2017</c:v>
                </c:pt>
                <c:pt idx="619">
                  <c:v>11.09.2017</c:v>
                </c:pt>
                <c:pt idx="620">
                  <c:v>12.09.2017</c:v>
                </c:pt>
                <c:pt idx="621">
                  <c:v>13.09.2017</c:v>
                </c:pt>
                <c:pt idx="622">
                  <c:v>14.09.2017</c:v>
                </c:pt>
                <c:pt idx="623">
                  <c:v>15.09.2017</c:v>
                </c:pt>
                <c:pt idx="624">
                  <c:v>16.09.2017</c:v>
                </c:pt>
                <c:pt idx="625">
                  <c:v>17.09.2017</c:v>
                </c:pt>
                <c:pt idx="626">
                  <c:v>18.09.2017</c:v>
                </c:pt>
                <c:pt idx="627">
                  <c:v>19.09.2017</c:v>
                </c:pt>
                <c:pt idx="628">
                  <c:v>20.09.2017</c:v>
                </c:pt>
                <c:pt idx="629">
                  <c:v>21.09.2017</c:v>
                </c:pt>
                <c:pt idx="630">
                  <c:v>22.09.2017</c:v>
                </c:pt>
                <c:pt idx="631">
                  <c:v>23.09.2017</c:v>
                </c:pt>
                <c:pt idx="632">
                  <c:v>24.09.2017</c:v>
                </c:pt>
                <c:pt idx="633">
                  <c:v>25.09.2017</c:v>
                </c:pt>
                <c:pt idx="634">
                  <c:v>26.09.2017</c:v>
                </c:pt>
                <c:pt idx="635">
                  <c:v>27.09.2017</c:v>
                </c:pt>
                <c:pt idx="636">
                  <c:v>28.09.2017</c:v>
                </c:pt>
                <c:pt idx="637">
                  <c:v>29.09.2017</c:v>
                </c:pt>
                <c:pt idx="638">
                  <c:v>30.09.2017</c:v>
                </c:pt>
                <c:pt idx="639">
                  <c:v>01.10.2017</c:v>
                </c:pt>
                <c:pt idx="640">
                  <c:v>02.10.2017</c:v>
                </c:pt>
                <c:pt idx="641">
                  <c:v>03.10.2017</c:v>
                </c:pt>
                <c:pt idx="642">
                  <c:v>04.10.2017</c:v>
                </c:pt>
                <c:pt idx="643">
                  <c:v>05.10.2017</c:v>
                </c:pt>
                <c:pt idx="644">
                  <c:v>06.10.2017</c:v>
                </c:pt>
                <c:pt idx="645">
                  <c:v>07.10.2017</c:v>
                </c:pt>
                <c:pt idx="646">
                  <c:v>08.10.2017</c:v>
                </c:pt>
                <c:pt idx="647">
                  <c:v>09.10.2017</c:v>
                </c:pt>
                <c:pt idx="648">
                  <c:v>10.10.2017</c:v>
                </c:pt>
                <c:pt idx="649">
                  <c:v>11.10.2017</c:v>
                </c:pt>
                <c:pt idx="650">
                  <c:v>12.10.2017</c:v>
                </c:pt>
                <c:pt idx="651">
                  <c:v>13.10.2017</c:v>
                </c:pt>
                <c:pt idx="652">
                  <c:v>14.10.2017</c:v>
                </c:pt>
                <c:pt idx="653">
                  <c:v>15.10.2017</c:v>
                </c:pt>
                <c:pt idx="654">
                  <c:v>16.10.2017</c:v>
                </c:pt>
                <c:pt idx="655">
                  <c:v>17.10.2017</c:v>
                </c:pt>
                <c:pt idx="656">
                  <c:v>18.10.2017</c:v>
                </c:pt>
                <c:pt idx="657">
                  <c:v>19.10.2017</c:v>
                </c:pt>
                <c:pt idx="658">
                  <c:v>20.10.2017</c:v>
                </c:pt>
                <c:pt idx="659">
                  <c:v>21.10.2017</c:v>
                </c:pt>
                <c:pt idx="660">
                  <c:v>22.10.2017</c:v>
                </c:pt>
                <c:pt idx="661">
                  <c:v>23.10.2017</c:v>
                </c:pt>
                <c:pt idx="662">
                  <c:v>24.10.2017</c:v>
                </c:pt>
                <c:pt idx="663">
                  <c:v>25.10.2017</c:v>
                </c:pt>
                <c:pt idx="664">
                  <c:v>26.10.2017</c:v>
                </c:pt>
                <c:pt idx="665">
                  <c:v>27.10.2017</c:v>
                </c:pt>
                <c:pt idx="666">
                  <c:v>28.10.2017</c:v>
                </c:pt>
                <c:pt idx="667">
                  <c:v>29.10.2017</c:v>
                </c:pt>
                <c:pt idx="668">
                  <c:v>30.10.2017</c:v>
                </c:pt>
                <c:pt idx="669">
                  <c:v>31.10.2017</c:v>
                </c:pt>
                <c:pt idx="670">
                  <c:v>01.11.2017</c:v>
                </c:pt>
                <c:pt idx="671">
                  <c:v>02.11.2017</c:v>
                </c:pt>
                <c:pt idx="672">
                  <c:v>03.11.2017</c:v>
                </c:pt>
                <c:pt idx="673">
                  <c:v>04.11.2017</c:v>
                </c:pt>
                <c:pt idx="674">
                  <c:v>05.11.2017</c:v>
                </c:pt>
                <c:pt idx="675">
                  <c:v>06.11.2017</c:v>
                </c:pt>
                <c:pt idx="676">
                  <c:v>07.11.2017</c:v>
                </c:pt>
                <c:pt idx="677">
                  <c:v>08.11.2017</c:v>
                </c:pt>
                <c:pt idx="678">
                  <c:v>09.11.2017</c:v>
                </c:pt>
                <c:pt idx="679">
                  <c:v>10.11.2017</c:v>
                </c:pt>
                <c:pt idx="680">
                  <c:v>11.11.2017</c:v>
                </c:pt>
                <c:pt idx="681">
                  <c:v>12.11.2017</c:v>
                </c:pt>
                <c:pt idx="682">
                  <c:v>13.11.2017</c:v>
                </c:pt>
                <c:pt idx="683">
                  <c:v>14.11.2017</c:v>
                </c:pt>
                <c:pt idx="684">
                  <c:v>15.11.2017</c:v>
                </c:pt>
                <c:pt idx="685">
                  <c:v>16.11.2017</c:v>
                </c:pt>
                <c:pt idx="686">
                  <c:v>17.11.2017</c:v>
                </c:pt>
                <c:pt idx="687">
                  <c:v>18.11.2017</c:v>
                </c:pt>
                <c:pt idx="688">
                  <c:v>19.11.2017</c:v>
                </c:pt>
                <c:pt idx="689">
                  <c:v>20.11.2017</c:v>
                </c:pt>
                <c:pt idx="690">
                  <c:v>21.11.2017</c:v>
                </c:pt>
                <c:pt idx="691">
                  <c:v>22.11.2017</c:v>
                </c:pt>
                <c:pt idx="692">
                  <c:v>23.11.2017</c:v>
                </c:pt>
                <c:pt idx="693">
                  <c:v>24.11.2017</c:v>
                </c:pt>
                <c:pt idx="694">
                  <c:v>25.11.2017</c:v>
                </c:pt>
                <c:pt idx="695">
                  <c:v>26.11.2017</c:v>
                </c:pt>
                <c:pt idx="696">
                  <c:v>27.11.2017</c:v>
                </c:pt>
                <c:pt idx="697">
                  <c:v>28.11.2017</c:v>
                </c:pt>
                <c:pt idx="698">
                  <c:v>29.11.2017</c:v>
                </c:pt>
                <c:pt idx="699">
                  <c:v>30.11.2017</c:v>
                </c:pt>
                <c:pt idx="700">
                  <c:v>01.12.2017</c:v>
                </c:pt>
                <c:pt idx="701">
                  <c:v>02.12.2017</c:v>
                </c:pt>
                <c:pt idx="702">
                  <c:v>03.12.2017</c:v>
                </c:pt>
                <c:pt idx="703">
                  <c:v>04.12.2017</c:v>
                </c:pt>
                <c:pt idx="704">
                  <c:v>05.12.2017</c:v>
                </c:pt>
                <c:pt idx="705">
                  <c:v>06.12.2017</c:v>
                </c:pt>
                <c:pt idx="706">
                  <c:v>07.12.2017</c:v>
                </c:pt>
                <c:pt idx="707">
                  <c:v>08.12.2017</c:v>
                </c:pt>
                <c:pt idx="708">
                  <c:v>09.12.2017</c:v>
                </c:pt>
                <c:pt idx="709">
                  <c:v>10.12.2017</c:v>
                </c:pt>
                <c:pt idx="710">
                  <c:v>11.12.2017</c:v>
                </c:pt>
                <c:pt idx="711">
                  <c:v>12.12.2017</c:v>
                </c:pt>
                <c:pt idx="712">
                  <c:v>13.12.2017</c:v>
                </c:pt>
                <c:pt idx="713">
                  <c:v>14.12.2017</c:v>
                </c:pt>
                <c:pt idx="714">
                  <c:v>15.12.2017</c:v>
                </c:pt>
                <c:pt idx="715">
                  <c:v>16.12.2017</c:v>
                </c:pt>
                <c:pt idx="716">
                  <c:v>17.12.2017</c:v>
                </c:pt>
                <c:pt idx="717">
                  <c:v>18.12.2017</c:v>
                </c:pt>
                <c:pt idx="718">
                  <c:v>19.12.2017</c:v>
                </c:pt>
                <c:pt idx="719">
                  <c:v>20.12.2017</c:v>
                </c:pt>
                <c:pt idx="720">
                  <c:v>21.12.2017</c:v>
                </c:pt>
                <c:pt idx="721">
                  <c:v>22.12.2017</c:v>
                </c:pt>
                <c:pt idx="722">
                  <c:v>23.12.2017</c:v>
                </c:pt>
                <c:pt idx="723">
                  <c:v>24.12.2017</c:v>
                </c:pt>
                <c:pt idx="724">
                  <c:v>25.12.2017</c:v>
                </c:pt>
                <c:pt idx="725">
                  <c:v>26.12.2017</c:v>
                </c:pt>
                <c:pt idx="726">
                  <c:v>27.12.2017</c:v>
                </c:pt>
                <c:pt idx="727">
                  <c:v>28.12.2017</c:v>
                </c:pt>
                <c:pt idx="728">
                  <c:v>29.12.2017</c:v>
                </c:pt>
                <c:pt idx="729">
                  <c:v>30.12.2017</c:v>
                </c:pt>
                <c:pt idx="730">
                  <c:v>31.12.2017</c:v>
                </c:pt>
                <c:pt idx="731">
                  <c:v>01.01.2018</c:v>
                </c:pt>
                <c:pt idx="732">
                  <c:v>02.01.2018</c:v>
                </c:pt>
                <c:pt idx="733">
                  <c:v>03.01.2018</c:v>
                </c:pt>
                <c:pt idx="734">
                  <c:v>04.01.2018</c:v>
                </c:pt>
                <c:pt idx="735">
                  <c:v>05.01.2018</c:v>
                </c:pt>
                <c:pt idx="736">
                  <c:v>06.01.2018</c:v>
                </c:pt>
                <c:pt idx="737">
                  <c:v>07.01.2018</c:v>
                </c:pt>
                <c:pt idx="738">
                  <c:v>08.01.2018</c:v>
                </c:pt>
                <c:pt idx="739">
                  <c:v>09.01.2018</c:v>
                </c:pt>
                <c:pt idx="740">
                  <c:v>10.01.2018</c:v>
                </c:pt>
                <c:pt idx="741">
                  <c:v>11.01.2018</c:v>
                </c:pt>
                <c:pt idx="742">
                  <c:v>12.01.2018</c:v>
                </c:pt>
                <c:pt idx="743">
                  <c:v>13.01.2018</c:v>
                </c:pt>
                <c:pt idx="744">
                  <c:v>14.01.2018</c:v>
                </c:pt>
                <c:pt idx="745">
                  <c:v>15.01.2018</c:v>
                </c:pt>
                <c:pt idx="746">
                  <c:v>16.01.2018</c:v>
                </c:pt>
                <c:pt idx="747">
                  <c:v>17.01.2018</c:v>
                </c:pt>
                <c:pt idx="748">
                  <c:v>18.01.2018</c:v>
                </c:pt>
                <c:pt idx="749">
                  <c:v>19.01.2018</c:v>
                </c:pt>
                <c:pt idx="750">
                  <c:v>20.01.2018</c:v>
                </c:pt>
                <c:pt idx="751">
                  <c:v>21.01.2018</c:v>
                </c:pt>
                <c:pt idx="752">
                  <c:v>22.01.2018</c:v>
                </c:pt>
                <c:pt idx="753">
                  <c:v>23.01.2018</c:v>
                </c:pt>
                <c:pt idx="754">
                  <c:v>24.01.2018</c:v>
                </c:pt>
                <c:pt idx="755">
                  <c:v>25.01.2018</c:v>
                </c:pt>
                <c:pt idx="756">
                  <c:v>26.01.2018</c:v>
                </c:pt>
                <c:pt idx="757">
                  <c:v>27.01.2018</c:v>
                </c:pt>
                <c:pt idx="758">
                  <c:v>28.01.2018</c:v>
                </c:pt>
                <c:pt idx="759">
                  <c:v>29.01.2018</c:v>
                </c:pt>
                <c:pt idx="760">
                  <c:v>30.01.2018</c:v>
                </c:pt>
                <c:pt idx="761">
                  <c:v>31.01.2018</c:v>
                </c:pt>
                <c:pt idx="762">
                  <c:v>01.02.2018</c:v>
                </c:pt>
                <c:pt idx="763">
                  <c:v>02.02.2018</c:v>
                </c:pt>
                <c:pt idx="764">
                  <c:v>03.02.2018</c:v>
                </c:pt>
                <c:pt idx="765">
                  <c:v>04.02.2018</c:v>
                </c:pt>
                <c:pt idx="766">
                  <c:v>05.02.2018</c:v>
                </c:pt>
                <c:pt idx="767">
                  <c:v>06.02.2018</c:v>
                </c:pt>
                <c:pt idx="768">
                  <c:v>07.02.2018</c:v>
                </c:pt>
                <c:pt idx="769">
                  <c:v>08.02.2018</c:v>
                </c:pt>
                <c:pt idx="770">
                  <c:v>09.02.2018</c:v>
                </c:pt>
                <c:pt idx="771">
                  <c:v>10.02.2018</c:v>
                </c:pt>
                <c:pt idx="772">
                  <c:v>11.02.2018</c:v>
                </c:pt>
                <c:pt idx="773">
                  <c:v>12.02.2018</c:v>
                </c:pt>
                <c:pt idx="774">
                  <c:v>13.02.2018</c:v>
                </c:pt>
                <c:pt idx="775">
                  <c:v>14.02.2018</c:v>
                </c:pt>
                <c:pt idx="776">
                  <c:v>15.02.2018</c:v>
                </c:pt>
                <c:pt idx="777">
                  <c:v>16.02.2018</c:v>
                </c:pt>
                <c:pt idx="778">
                  <c:v>17.02.2018</c:v>
                </c:pt>
                <c:pt idx="779">
                  <c:v>18.02.2018</c:v>
                </c:pt>
                <c:pt idx="780">
                  <c:v>19.02.2018</c:v>
                </c:pt>
                <c:pt idx="781">
                  <c:v>20.02.2018</c:v>
                </c:pt>
                <c:pt idx="782">
                  <c:v>21.02.2018</c:v>
                </c:pt>
                <c:pt idx="783">
                  <c:v>22.02.2018</c:v>
                </c:pt>
                <c:pt idx="784">
                  <c:v>23.02.2018</c:v>
                </c:pt>
                <c:pt idx="785">
                  <c:v>24.02.2018</c:v>
                </c:pt>
                <c:pt idx="786">
                  <c:v>25.02.2018</c:v>
                </c:pt>
                <c:pt idx="787">
                  <c:v>26.02.2018</c:v>
                </c:pt>
                <c:pt idx="788">
                  <c:v>27.02.2018</c:v>
                </c:pt>
                <c:pt idx="789">
                  <c:v>28.02.2018</c:v>
                </c:pt>
                <c:pt idx="790">
                  <c:v>01.03.2018</c:v>
                </c:pt>
                <c:pt idx="791">
                  <c:v>02.03.2018</c:v>
                </c:pt>
                <c:pt idx="792">
                  <c:v>03.03.2018</c:v>
                </c:pt>
                <c:pt idx="793">
                  <c:v>04.03.2018</c:v>
                </c:pt>
                <c:pt idx="794">
                  <c:v>05.03.2018</c:v>
                </c:pt>
                <c:pt idx="795">
                  <c:v>06.03.2018</c:v>
                </c:pt>
                <c:pt idx="796">
                  <c:v>07.03.2018</c:v>
                </c:pt>
                <c:pt idx="797">
                  <c:v>08.03.2018</c:v>
                </c:pt>
                <c:pt idx="798">
                  <c:v>09.03.2018</c:v>
                </c:pt>
                <c:pt idx="799">
                  <c:v>10.03.2018</c:v>
                </c:pt>
                <c:pt idx="800">
                  <c:v>11.03.2018</c:v>
                </c:pt>
                <c:pt idx="801">
                  <c:v>12.03.2018</c:v>
                </c:pt>
                <c:pt idx="802">
                  <c:v>13.03.2018</c:v>
                </c:pt>
                <c:pt idx="803">
                  <c:v>14.03.2018</c:v>
                </c:pt>
                <c:pt idx="804">
                  <c:v>15.03.2018</c:v>
                </c:pt>
                <c:pt idx="805">
                  <c:v>16.03.2018</c:v>
                </c:pt>
                <c:pt idx="806">
                  <c:v>17.03.2018</c:v>
                </c:pt>
                <c:pt idx="807">
                  <c:v>18.03.2018</c:v>
                </c:pt>
                <c:pt idx="808">
                  <c:v>19.03.2018</c:v>
                </c:pt>
                <c:pt idx="809">
                  <c:v>20.03.2018</c:v>
                </c:pt>
                <c:pt idx="810">
                  <c:v>21.03.2018</c:v>
                </c:pt>
                <c:pt idx="811">
                  <c:v>22.03.2018</c:v>
                </c:pt>
                <c:pt idx="812">
                  <c:v>23.03.2018</c:v>
                </c:pt>
                <c:pt idx="813">
                  <c:v>24.03.2018</c:v>
                </c:pt>
                <c:pt idx="814">
                  <c:v>25.03.2018</c:v>
                </c:pt>
                <c:pt idx="815">
                  <c:v>26.03.2018</c:v>
                </c:pt>
                <c:pt idx="816">
                  <c:v>27.03.2018</c:v>
                </c:pt>
                <c:pt idx="817">
                  <c:v>28.03.2018</c:v>
                </c:pt>
                <c:pt idx="818">
                  <c:v>29.03.2018</c:v>
                </c:pt>
                <c:pt idx="819">
                  <c:v>30.03.2018</c:v>
                </c:pt>
                <c:pt idx="820">
                  <c:v>31.03.2018</c:v>
                </c:pt>
                <c:pt idx="821">
                  <c:v>01.04.2018</c:v>
                </c:pt>
                <c:pt idx="822">
                  <c:v>02.04.2018</c:v>
                </c:pt>
                <c:pt idx="823">
                  <c:v>03.04.2018</c:v>
                </c:pt>
                <c:pt idx="824">
                  <c:v>04.04.2018</c:v>
                </c:pt>
                <c:pt idx="825">
                  <c:v>05.04.2018</c:v>
                </c:pt>
                <c:pt idx="826">
                  <c:v>06.04.2018</c:v>
                </c:pt>
                <c:pt idx="827">
                  <c:v>07.04.2018</c:v>
                </c:pt>
                <c:pt idx="828">
                  <c:v>08.04.2018</c:v>
                </c:pt>
                <c:pt idx="829">
                  <c:v>09.04.2018</c:v>
                </c:pt>
                <c:pt idx="830">
                  <c:v>10.04.2018</c:v>
                </c:pt>
              </c:strCache>
            </c:strRef>
          </c:cat>
          <c:val>
            <c:numRef>
              <c:f>Sheet1!$B$2:$B$832</c:f>
              <c:numCache>
                <c:formatCode>General</c:formatCode>
                <c:ptCount val="8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97">
                  <c:v>17282</c:v>
                </c:pt>
                <c:pt idx="98">
                  <c:v>17385</c:v>
                </c:pt>
                <c:pt idx="99">
                  <c:v>17461</c:v>
                </c:pt>
                <c:pt idx="100">
                  <c:v>17516</c:v>
                </c:pt>
                <c:pt idx="101">
                  <c:v>17560</c:v>
                </c:pt>
                <c:pt idx="102">
                  <c:v>17699</c:v>
                </c:pt>
                <c:pt idx="103">
                  <c:v>17771</c:v>
                </c:pt>
                <c:pt idx="104">
                  <c:v>17921</c:v>
                </c:pt>
                <c:pt idx="105">
                  <c:v>18074</c:v>
                </c:pt>
                <c:pt idx="106">
                  <c:v>18107</c:v>
                </c:pt>
                <c:pt idx="107">
                  <c:v>18152</c:v>
                </c:pt>
                <c:pt idx="108">
                  <c:v>18215</c:v>
                </c:pt>
                <c:pt idx="109">
                  <c:v>18301</c:v>
                </c:pt>
                <c:pt idx="110">
                  <c:v>18315</c:v>
                </c:pt>
                <c:pt idx="111">
                  <c:v>18373</c:v>
                </c:pt>
                <c:pt idx="112">
                  <c:v>18437</c:v>
                </c:pt>
                <c:pt idx="113">
                  <c:v>18511</c:v>
                </c:pt>
                <c:pt idx="114">
                  <c:v>19238</c:v>
                </c:pt>
                <c:pt idx="115">
                  <c:v>19411</c:v>
                </c:pt>
                <c:pt idx="116">
                  <c:v>19452</c:v>
                </c:pt>
                <c:pt idx="117">
                  <c:v>19583</c:v>
                </c:pt>
                <c:pt idx="118">
                  <c:v>19637</c:v>
                </c:pt>
                <c:pt idx="119">
                  <c:v>19674</c:v>
                </c:pt>
                <c:pt idx="120">
                  <c:v>19688</c:v>
                </c:pt>
                <c:pt idx="121">
                  <c:v>19698</c:v>
                </c:pt>
                <c:pt idx="122">
                  <c:v>19741</c:v>
                </c:pt>
                <c:pt idx="123">
                  <c:v>19798</c:v>
                </c:pt>
                <c:pt idx="124">
                  <c:v>19850</c:v>
                </c:pt>
                <c:pt idx="125">
                  <c:v>19881</c:v>
                </c:pt>
                <c:pt idx="126">
                  <c:v>19896</c:v>
                </c:pt>
                <c:pt idx="127">
                  <c:v>19928</c:v>
                </c:pt>
                <c:pt idx="128">
                  <c:v>19946</c:v>
                </c:pt>
                <c:pt idx="129">
                  <c:v>19963</c:v>
                </c:pt>
                <c:pt idx="130">
                  <c:v>20078</c:v>
                </c:pt>
                <c:pt idx="131">
                  <c:v>20339</c:v>
                </c:pt>
                <c:pt idx="132">
                  <c:v>20545</c:v>
                </c:pt>
                <c:pt idx="133">
                  <c:v>20652</c:v>
                </c:pt>
                <c:pt idx="134">
                  <c:v>20697</c:v>
                </c:pt>
                <c:pt idx="135">
                  <c:v>20728</c:v>
                </c:pt>
                <c:pt idx="136">
                  <c:v>20759</c:v>
                </c:pt>
                <c:pt idx="137">
                  <c:v>20819</c:v>
                </c:pt>
                <c:pt idx="138">
                  <c:v>20877</c:v>
                </c:pt>
                <c:pt idx="139">
                  <c:v>20945</c:v>
                </c:pt>
                <c:pt idx="140">
                  <c:v>21003</c:v>
                </c:pt>
                <c:pt idx="141">
                  <c:v>21041</c:v>
                </c:pt>
                <c:pt idx="142">
                  <c:v>21072</c:v>
                </c:pt>
                <c:pt idx="143">
                  <c:v>21132</c:v>
                </c:pt>
                <c:pt idx="144">
                  <c:v>21242</c:v>
                </c:pt>
                <c:pt idx="145">
                  <c:v>21322</c:v>
                </c:pt>
                <c:pt idx="146">
                  <c:v>21440</c:v>
                </c:pt>
                <c:pt idx="147">
                  <c:v>21621</c:v>
                </c:pt>
                <c:pt idx="148">
                  <c:v>21678</c:v>
                </c:pt>
                <c:pt idx="149">
                  <c:v>21739</c:v>
                </c:pt>
                <c:pt idx="150">
                  <c:v>21810</c:v>
                </c:pt>
                <c:pt idx="151">
                  <c:v>21893</c:v>
                </c:pt>
                <c:pt idx="152">
                  <c:v>21970</c:v>
                </c:pt>
                <c:pt idx="153">
                  <c:v>22012</c:v>
                </c:pt>
                <c:pt idx="154">
                  <c:v>22050</c:v>
                </c:pt>
                <c:pt idx="155">
                  <c:v>22161</c:v>
                </c:pt>
                <c:pt idx="156">
                  <c:v>22239</c:v>
                </c:pt>
                <c:pt idx="157">
                  <c:v>22293</c:v>
                </c:pt>
                <c:pt idx="158">
                  <c:v>22332</c:v>
                </c:pt>
                <c:pt idx="159">
                  <c:v>22357</c:v>
                </c:pt>
                <c:pt idx="160">
                  <c:v>22403</c:v>
                </c:pt>
                <c:pt idx="161">
                  <c:v>22429</c:v>
                </c:pt>
                <c:pt idx="162">
                  <c:v>22462</c:v>
                </c:pt>
                <c:pt idx="163">
                  <c:v>22492</c:v>
                </c:pt>
                <c:pt idx="164">
                  <c:v>22515</c:v>
                </c:pt>
                <c:pt idx="165">
                  <c:v>22522</c:v>
                </c:pt>
                <c:pt idx="166">
                  <c:v>22554</c:v>
                </c:pt>
                <c:pt idx="167">
                  <c:v>22590</c:v>
                </c:pt>
                <c:pt idx="168">
                  <c:v>22618</c:v>
                </c:pt>
                <c:pt idx="169">
                  <c:v>22638</c:v>
                </c:pt>
                <c:pt idx="170">
                  <c:v>22664</c:v>
                </c:pt>
                <c:pt idx="171">
                  <c:v>22793</c:v>
                </c:pt>
                <c:pt idx="172">
                  <c:v>22848</c:v>
                </c:pt>
                <c:pt idx="173">
                  <c:v>22879</c:v>
                </c:pt>
                <c:pt idx="174">
                  <c:v>22910</c:v>
                </c:pt>
                <c:pt idx="175">
                  <c:v>23036</c:v>
                </c:pt>
                <c:pt idx="176">
                  <c:v>23063</c:v>
                </c:pt>
                <c:pt idx="177">
                  <c:v>23117</c:v>
                </c:pt>
                <c:pt idx="178">
                  <c:v>23255</c:v>
                </c:pt>
                <c:pt idx="179">
                  <c:v>23350</c:v>
                </c:pt>
                <c:pt idx="180">
                  <c:v>23468</c:v>
                </c:pt>
                <c:pt idx="181">
                  <c:v>23625</c:v>
                </c:pt>
                <c:pt idx="182">
                  <c:v>23670</c:v>
                </c:pt>
                <c:pt idx="183">
                  <c:v>23715</c:v>
                </c:pt>
                <c:pt idx="184">
                  <c:v>23754</c:v>
                </c:pt>
                <c:pt idx="185">
                  <c:v>23793</c:v>
                </c:pt>
                <c:pt idx="186">
                  <c:v>23942</c:v>
                </c:pt>
                <c:pt idx="187">
                  <c:v>24017</c:v>
                </c:pt>
                <c:pt idx="188">
                  <c:v>24066</c:v>
                </c:pt>
                <c:pt idx="189">
                  <c:v>24112</c:v>
                </c:pt>
                <c:pt idx="190">
                  <c:v>24141</c:v>
                </c:pt>
                <c:pt idx="191">
                  <c:v>24176</c:v>
                </c:pt>
                <c:pt idx="192">
                  <c:v>24204</c:v>
                </c:pt>
                <c:pt idx="193">
                  <c:v>24240</c:v>
                </c:pt>
                <c:pt idx="194">
                  <c:v>24285</c:v>
                </c:pt>
                <c:pt idx="195">
                  <c:v>24319</c:v>
                </c:pt>
                <c:pt idx="196">
                  <c:v>24352</c:v>
                </c:pt>
                <c:pt idx="197">
                  <c:v>24364</c:v>
                </c:pt>
                <c:pt idx="198">
                  <c:v>24443</c:v>
                </c:pt>
                <c:pt idx="199">
                  <c:v>24474</c:v>
                </c:pt>
                <c:pt idx="200">
                  <c:v>24530</c:v>
                </c:pt>
                <c:pt idx="201">
                  <c:v>24565</c:v>
                </c:pt>
                <c:pt idx="202">
                  <c:v>24618</c:v>
                </c:pt>
                <c:pt idx="203">
                  <c:v>24716</c:v>
                </c:pt>
                <c:pt idx="204">
                  <c:v>24768</c:v>
                </c:pt>
                <c:pt idx="205">
                  <c:v>24811</c:v>
                </c:pt>
                <c:pt idx="206">
                  <c:v>24842</c:v>
                </c:pt>
                <c:pt idx="207">
                  <c:v>24867</c:v>
                </c:pt>
                <c:pt idx="208">
                  <c:v>24894</c:v>
                </c:pt>
                <c:pt idx="209">
                  <c:v>24926</c:v>
                </c:pt>
                <c:pt idx="210">
                  <c:v>24955</c:v>
                </c:pt>
                <c:pt idx="211">
                  <c:v>25001</c:v>
                </c:pt>
                <c:pt idx="212">
                  <c:v>25058</c:v>
                </c:pt>
                <c:pt idx="213">
                  <c:v>25091</c:v>
                </c:pt>
                <c:pt idx="214">
                  <c:v>25124</c:v>
                </c:pt>
                <c:pt idx="215">
                  <c:v>25153</c:v>
                </c:pt>
                <c:pt idx="216">
                  <c:v>25202</c:v>
                </c:pt>
                <c:pt idx="217">
                  <c:v>25258</c:v>
                </c:pt>
                <c:pt idx="218">
                  <c:v>25299</c:v>
                </c:pt>
                <c:pt idx="219">
                  <c:v>25333</c:v>
                </c:pt>
                <c:pt idx="220">
                  <c:v>25390</c:v>
                </c:pt>
                <c:pt idx="221">
                  <c:v>25435</c:v>
                </c:pt>
                <c:pt idx="222">
                  <c:v>25472</c:v>
                </c:pt>
                <c:pt idx="223">
                  <c:v>25514</c:v>
                </c:pt>
                <c:pt idx="224">
                  <c:v>25646</c:v>
                </c:pt>
                <c:pt idx="225">
                  <c:v>25712</c:v>
                </c:pt>
                <c:pt idx="226">
                  <c:v>25764</c:v>
                </c:pt>
                <c:pt idx="227">
                  <c:v>25884</c:v>
                </c:pt>
                <c:pt idx="228">
                  <c:v>25947</c:v>
                </c:pt>
                <c:pt idx="229">
                  <c:v>26059</c:v>
                </c:pt>
                <c:pt idx="230">
                  <c:v>26170</c:v>
                </c:pt>
                <c:pt idx="231">
                  <c:v>26267</c:v>
                </c:pt>
                <c:pt idx="232">
                  <c:v>26332</c:v>
                </c:pt>
                <c:pt idx="233">
                  <c:v>26391</c:v>
                </c:pt>
                <c:pt idx="234">
                  <c:v>26492</c:v>
                </c:pt>
                <c:pt idx="235">
                  <c:v>26527</c:v>
                </c:pt>
                <c:pt idx="236">
                  <c:v>26664</c:v>
                </c:pt>
                <c:pt idx="237">
                  <c:v>26757</c:v>
                </c:pt>
                <c:pt idx="238">
                  <c:v>26813</c:v>
                </c:pt>
                <c:pt idx="239">
                  <c:v>26855</c:v>
                </c:pt>
                <c:pt idx="240">
                  <c:v>26885</c:v>
                </c:pt>
                <c:pt idx="241">
                  <c:v>28292</c:v>
                </c:pt>
                <c:pt idx="242">
                  <c:v>28393</c:v>
                </c:pt>
                <c:pt idx="243">
                  <c:v>28485</c:v>
                </c:pt>
                <c:pt idx="244">
                  <c:v>28550</c:v>
                </c:pt>
                <c:pt idx="245">
                  <c:v>28588</c:v>
                </c:pt>
                <c:pt idx="246">
                  <c:v>28623</c:v>
                </c:pt>
                <c:pt idx="247">
                  <c:v>28650</c:v>
                </c:pt>
                <c:pt idx="248">
                  <c:v>28691</c:v>
                </c:pt>
                <c:pt idx="249">
                  <c:v>28762</c:v>
                </c:pt>
                <c:pt idx="250">
                  <c:v>28849</c:v>
                </c:pt>
                <c:pt idx="251">
                  <c:v>28887</c:v>
                </c:pt>
                <c:pt idx="252">
                  <c:v>28910</c:v>
                </c:pt>
                <c:pt idx="253">
                  <c:v>28926</c:v>
                </c:pt>
                <c:pt idx="254">
                  <c:v>29070</c:v>
                </c:pt>
                <c:pt idx="255">
                  <c:v>29104</c:v>
                </c:pt>
                <c:pt idx="256">
                  <c:v>29154</c:v>
                </c:pt>
                <c:pt idx="257">
                  <c:v>29215</c:v>
                </c:pt>
                <c:pt idx="258">
                  <c:v>29281</c:v>
                </c:pt>
                <c:pt idx="259">
                  <c:v>29327</c:v>
                </c:pt>
                <c:pt idx="260">
                  <c:v>29354</c:v>
                </c:pt>
                <c:pt idx="261">
                  <c:v>29439</c:v>
                </c:pt>
                <c:pt idx="262">
                  <c:v>29487</c:v>
                </c:pt>
                <c:pt idx="263">
                  <c:v>29538</c:v>
                </c:pt>
                <c:pt idx="264">
                  <c:v>29586</c:v>
                </c:pt>
                <c:pt idx="265">
                  <c:v>29635</c:v>
                </c:pt>
                <c:pt idx="266">
                  <c:v>29668</c:v>
                </c:pt>
                <c:pt idx="267">
                  <c:v>29697</c:v>
                </c:pt>
                <c:pt idx="268">
                  <c:v>29721</c:v>
                </c:pt>
                <c:pt idx="269">
                  <c:v>29757</c:v>
                </c:pt>
                <c:pt idx="270">
                  <c:v>29818</c:v>
                </c:pt>
                <c:pt idx="271">
                  <c:v>29859</c:v>
                </c:pt>
                <c:pt idx="272">
                  <c:v>29875</c:v>
                </c:pt>
                <c:pt idx="273">
                  <c:v>29965</c:v>
                </c:pt>
                <c:pt idx="274">
                  <c:v>29993</c:v>
                </c:pt>
                <c:pt idx="275">
                  <c:v>30011</c:v>
                </c:pt>
                <c:pt idx="276">
                  <c:v>30019</c:v>
                </c:pt>
                <c:pt idx="277">
                  <c:v>30159</c:v>
                </c:pt>
                <c:pt idx="278">
                  <c:v>30202</c:v>
                </c:pt>
                <c:pt idx="279">
                  <c:v>30244</c:v>
                </c:pt>
                <c:pt idx="280">
                  <c:v>30287</c:v>
                </c:pt>
                <c:pt idx="281">
                  <c:v>30309</c:v>
                </c:pt>
                <c:pt idx="282">
                  <c:v>30337</c:v>
                </c:pt>
                <c:pt idx="283">
                  <c:v>30859</c:v>
                </c:pt>
                <c:pt idx="284">
                  <c:v>31016</c:v>
                </c:pt>
                <c:pt idx="285">
                  <c:v>31084</c:v>
                </c:pt>
                <c:pt idx="286">
                  <c:v>31104</c:v>
                </c:pt>
                <c:pt idx="287">
                  <c:v>31150</c:v>
                </c:pt>
                <c:pt idx="288">
                  <c:v>31187</c:v>
                </c:pt>
                <c:pt idx="289">
                  <c:v>31211</c:v>
                </c:pt>
                <c:pt idx="290">
                  <c:v>31237</c:v>
                </c:pt>
                <c:pt idx="291">
                  <c:v>31264</c:v>
                </c:pt>
                <c:pt idx="292">
                  <c:v>31298</c:v>
                </c:pt>
                <c:pt idx="293">
                  <c:v>31356</c:v>
                </c:pt>
                <c:pt idx="294">
                  <c:v>31390</c:v>
                </c:pt>
                <c:pt idx="295">
                  <c:v>31417</c:v>
                </c:pt>
                <c:pt idx="296">
                  <c:v>31430</c:v>
                </c:pt>
                <c:pt idx="297">
                  <c:v>31450</c:v>
                </c:pt>
                <c:pt idx="298">
                  <c:v>31556</c:v>
                </c:pt>
                <c:pt idx="299">
                  <c:v>31619</c:v>
                </c:pt>
                <c:pt idx="300">
                  <c:v>31669</c:v>
                </c:pt>
                <c:pt idx="301">
                  <c:v>31730</c:v>
                </c:pt>
                <c:pt idx="302">
                  <c:v>31801</c:v>
                </c:pt>
                <c:pt idx="303">
                  <c:v>31931</c:v>
                </c:pt>
                <c:pt idx="304">
                  <c:v>31974</c:v>
                </c:pt>
                <c:pt idx="305">
                  <c:v>32109</c:v>
                </c:pt>
                <c:pt idx="306">
                  <c:v>32158</c:v>
                </c:pt>
                <c:pt idx="307">
                  <c:v>32196</c:v>
                </c:pt>
                <c:pt idx="308">
                  <c:v>32239</c:v>
                </c:pt>
                <c:pt idx="309">
                  <c:v>32283</c:v>
                </c:pt>
                <c:pt idx="310">
                  <c:v>32357</c:v>
                </c:pt>
                <c:pt idx="311">
                  <c:v>32373</c:v>
                </c:pt>
                <c:pt idx="312">
                  <c:v>32431</c:v>
                </c:pt>
                <c:pt idx="313">
                  <c:v>32460</c:v>
                </c:pt>
                <c:pt idx="314">
                  <c:v>32502</c:v>
                </c:pt>
                <c:pt idx="315">
                  <c:v>32539</c:v>
                </c:pt>
                <c:pt idx="316">
                  <c:v>32565</c:v>
                </c:pt>
                <c:pt idx="317">
                  <c:v>32598</c:v>
                </c:pt>
                <c:pt idx="318">
                  <c:v>32635</c:v>
                </c:pt>
                <c:pt idx="319">
                  <c:v>32691</c:v>
                </c:pt>
                <c:pt idx="320">
                  <c:v>32733</c:v>
                </c:pt>
                <c:pt idx="321">
                  <c:v>32768</c:v>
                </c:pt>
                <c:pt idx="322">
                  <c:v>32784</c:v>
                </c:pt>
                <c:pt idx="323">
                  <c:v>32801</c:v>
                </c:pt>
                <c:pt idx="324">
                  <c:v>32820</c:v>
                </c:pt>
                <c:pt idx="325">
                  <c:v>32834</c:v>
                </c:pt>
                <c:pt idx="326">
                  <c:v>32865</c:v>
                </c:pt>
                <c:pt idx="327">
                  <c:v>32887</c:v>
                </c:pt>
                <c:pt idx="328">
                  <c:v>32921</c:v>
                </c:pt>
                <c:pt idx="329">
                  <c:v>32950</c:v>
                </c:pt>
                <c:pt idx="330">
                  <c:v>32962</c:v>
                </c:pt>
                <c:pt idx="331">
                  <c:v>33004</c:v>
                </c:pt>
                <c:pt idx="332">
                  <c:v>33046</c:v>
                </c:pt>
                <c:pt idx="333">
                  <c:v>33223</c:v>
                </c:pt>
                <c:pt idx="334">
                  <c:v>33299</c:v>
                </c:pt>
                <c:pt idx="335">
                  <c:v>33376</c:v>
                </c:pt>
                <c:pt idx="336">
                  <c:v>33451</c:v>
                </c:pt>
                <c:pt idx="337">
                  <c:v>33482</c:v>
                </c:pt>
                <c:pt idx="338">
                  <c:v>33539</c:v>
                </c:pt>
                <c:pt idx="339">
                  <c:v>33574</c:v>
                </c:pt>
                <c:pt idx="340">
                  <c:v>33643</c:v>
                </c:pt>
                <c:pt idx="341">
                  <c:v>33674</c:v>
                </c:pt>
                <c:pt idx="342">
                  <c:v>33700</c:v>
                </c:pt>
                <c:pt idx="343">
                  <c:v>33725</c:v>
                </c:pt>
                <c:pt idx="344">
                  <c:v>33740</c:v>
                </c:pt>
                <c:pt idx="345">
                  <c:v>33769</c:v>
                </c:pt>
                <c:pt idx="346">
                  <c:v>33791</c:v>
                </c:pt>
                <c:pt idx="347">
                  <c:v>33828</c:v>
                </c:pt>
                <c:pt idx="348">
                  <c:v>33879</c:v>
                </c:pt>
                <c:pt idx="349">
                  <c:v>33909</c:v>
                </c:pt>
                <c:pt idx="350">
                  <c:v>33973</c:v>
                </c:pt>
                <c:pt idx="351">
                  <c:v>34012</c:v>
                </c:pt>
                <c:pt idx="352">
                  <c:v>34026</c:v>
                </c:pt>
                <c:pt idx="353">
                  <c:v>34069</c:v>
                </c:pt>
                <c:pt idx="354">
                  <c:v>34266</c:v>
                </c:pt>
                <c:pt idx="355">
                  <c:v>34357</c:v>
                </c:pt>
                <c:pt idx="356">
                  <c:v>34416</c:v>
                </c:pt>
                <c:pt idx="357">
                  <c:v>34433</c:v>
                </c:pt>
                <c:pt idx="358">
                  <c:v>34453</c:v>
                </c:pt>
                <c:pt idx="359">
                  <c:v>34482</c:v>
                </c:pt>
                <c:pt idx="360">
                  <c:v>34519</c:v>
                </c:pt>
                <c:pt idx="361">
                  <c:v>34533</c:v>
                </c:pt>
                <c:pt idx="362">
                  <c:v>34568</c:v>
                </c:pt>
                <c:pt idx="363">
                  <c:v>34630</c:v>
                </c:pt>
                <c:pt idx="364">
                  <c:v>34659</c:v>
                </c:pt>
                <c:pt idx="365">
                  <c:v>34732</c:v>
                </c:pt>
                <c:pt idx="366">
                  <c:v>34754</c:v>
                </c:pt>
                <c:pt idx="367">
                  <c:v>34773</c:v>
                </c:pt>
                <c:pt idx="368">
                  <c:v>34792</c:v>
                </c:pt>
                <c:pt idx="369">
                  <c:v>34932</c:v>
                </c:pt>
                <c:pt idx="370">
                  <c:v>35052</c:v>
                </c:pt>
                <c:pt idx="371">
                  <c:v>35103</c:v>
                </c:pt>
                <c:pt idx="372">
                  <c:v>35282</c:v>
                </c:pt>
                <c:pt idx="373">
                  <c:v>35377</c:v>
                </c:pt>
                <c:pt idx="374">
                  <c:v>35412</c:v>
                </c:pt>
                <c:pt idx="375">
                  <c:v>35471</c:v>
                </c:pt>
                <c:pt idx="376">
                  <c:v>35560</c:v>
                </c:pt>
                <c:pt idx="377">
                  <c:v>35694</c:v>
                </c:pt>
                <c:pt idx="378">
                  <c:v>35754</c:v>
                </c:pt>
                <c:pt idx="379">
                  <c:v>35786</c:v>
                </c:pt>
                <c:pt idx="380">
                  <c:v>35801</c:v>
                </c:pt>
                <c:pt idx="381">
                  <c:v>35831</c:v>
                </c:pt>
                <c:pt idx="382">
                  <c:v>35866</c:v>
                </c:pt>
                <c:pt idx="383">
                  <c:v>35986</c:v>
                </c:pt>
                <c:pt idx="384">
                  <c:v>36020</c:v>
                </c:pt>
                <c:pt idx="385">
                  <c:v>36060</c:v>
                </c:pt>
                <c:pt idx="386">
                  <c:v>36083</c:v>
                </c:pt>
                <c:pt idx="387">
                  <c:v>36125</c:v>
                </c:pt>
                <c:pt idx="388">
                  <c:v>36234</c:v>
                </c:pt>
                <c:pt idx="389">
                  <c:v>36320</c:v>
                </c:pt>
                <c:pt idx="390">
                  <c:v>36376</c:v>
                </c:pt>
                <c:pt idx="391">
                  <c:v>36413</c:v>
                </c:pt>
                <c:pt idx="392">
                  <c:v>36444</c:v>
                </c:pt>
                <c:pt idx="393">
                  <c:v>36454</c:v>
                </c:pt>
                <c:pt idx="394">
                  <c:v>36470</c:v>
                </c:pt>
                <c:pt idx="395">
                  <c:v>36608</c:v>
                </c:pt>
                <c:pt idx="396">
                  <c:v>36738</c:v>
                </c:pt>
                <c:pt idx="397">
                  <c:v>36837</c:v>
                </c:pt>
                <c:pt idx="398">
                  <c:v>36997</c:v>
                </c:pt>
                <c:pt idx="399">
                  <c:v>37177</c:v>
                </c:pt>
                <c:pt idx="400">
                  <c:v>37286</c:v>
                </c:pt>
                <c:pt idx="401">
                  <c:v>37360</c:v>
                </c:pt>
                <c:pt idx="402">
                  <c:v>37412</c:v>
                </c:pt>
                <c:pt idx="403">
                  <c:v>37503</c:v>
                </c:pt>
                <c:pt idx="404">
                  <c:v>37547</c:v>
                </c:pt>
                <c:pt idx="405">
                  <c:v>37574</c:v>
                </c:pt>
                <c:pt idx="406">
                  <c:v>37596</c:v>
                </c:pt>
                <c:pt idx="407">
                  <c:v>37670</c:v>
                </c:pt>
                <c:pt idx="408">
                  <c:v>37721</c:v>
                </c:pt>
                <c:pt idx="409">
                  <c:v>37742</c:v>
                </c:pt>
                <c:pt idx="410">
                  <c:v>37799</c:v>
                </c:pt>
                <c:pt idx="411">
                  <c:v>37841</c:v>
                </c:pt>
                <c:pt idx="412">
                  <c:v>37879</c:v>
                </c:pt>
                <c:pt idx="413">
                  <c:v>37909</c:v>
                </c:pt>
                <c:pt idx="414">
                  <c:v>37926</c:v>
                </c:pt>
                <c:pt idx="415">
                  <c:v>37951</c:v>
                </c:pt>
                <c:pt idx="416">
                  <c:v>37995</c:v>
                </c:pt>
                <c:pt idx="417">
                  <c:v>38050</c:v>
                </c:pt>
                <c:pt idx="418">
                  <c:v>38117</c:v>
                </c:pt>
                <c:pt idx="419">
                  <c:v>38173</c:v>
                </c:pt>
                <c:pt idx="420">
                  <c:v>38208</c:v>
                </c:pt>
                <c:pt idx="421">
                  <c:v>38445</c:v>
                </c:pt>
                <c:pt idx="422">
                  <c:v>38728</c:v>
                </c:pt>
                <c:pt idx="423">
                  <c:v>38872</c:v>
                </c:pt>
                <c:pt idx="424">
                  <c:v>39035</c:v>
                </c:pt>
                <c:pt idx="425">
                  <c:v>39233</c:v>
                </c:pt>
                <c:pt idx="426">
                  <c:v>39457</c:v>
                </c:pt>
                <c:pt idx="427">
                  <c:v>39654</c:v>
                </c:pt>
                <c:pt idx="428">
                  <c:v>39856</c:v>
                </c:pt>
                <c:pt idx="429">
                  <c:v>39931</c:v>
                </c:pt>
                <c:pt idx="430">
                  <c:v>40224</c:v>
                </c:pt>
                <c:pt idx="431">
                  <c:v>40506</c:v>
                </c:pt>
                <c:pt idx="432">
                  <c:v>40632</c:v>
                </c:pt>
                <c:pt idx="433">
                  <c:v>40893</c:v>
                </c:pt>
                <c:pt idx="434">
                  <c:v>41000</c:v>
                </c:pt>
                <c:pt idx="435">
                  <c:v>41080</c:v>
                </c:pt>
                <c:pt idx="436">
                  <c:v>41163</c:v>
                </c:pt>
                <c:pt idx="437">
                  <c:v>41204</c:v>
                </c:pt>
                <c:pt idx="438">
                  <c:v>41273</c:v>
                </c:pt>
                <c:pt idx="439">
                  <c:v>41328</c:v>
                </c:pt>
                <c:pt idx="440">
                  <c:v>41357</c:v>
                </c:pt>
                <c:pt idx="441">
                  <c:v>41479</c:v>
                </c:pt>
                <c:pt idx="442">
                  <c:v>41572</c:v>
                </c:pt>
                <c:pt idx="443">
                  <c:v>41621</c:v>
                </c:pt>
                <c:pt idx="444">
                  <c:v>41674</c:v>
                </c:pt>
                <c:pt idx="445">
                  <c:v>41765</c:v>
                </c:pt>
                <c:pt idx="446">
                  <c:v>41827</c:v>
                </c:pt>
                <c:pt idx="447">
                  <c:v>41892</c:v>
                </c:pt>
                <c:pt idx="448">
                  <c:v>41959</c:v>
                </c:pt>
                <c:pt idx="449">
                  <c:v>42052</c:v>
                </c:pt>
                <c:pt idx="450">
                  <c:v>42640</c:v>
                </c:pt>
                <c:pt idx="451">
                  <c:v>42708</c:v>
                </c:pt>
                <c:pt idx="452">
                  <c:v>42901</c:v>
                </c:pt>
                <c:pt idx="453">
                  <c:v>43202</c:v>
                </c:pt>
                <c:pt idx="454">
                  <c:v>43291</c:v>
                </c:pt>
                <c:pt idx="455">
                  <c:v>43391</c:v>
                </c:pt>
                <c:pt idx="456">
                  <c:v>43514</c:v>
                </c:pt>
                <c:pt idx="457">
                  <c:v>43655</c:v>
                </c:pt>
                <c:pt idx="458">
                  <c:v>43722</c:v>
                </c:pt>
                <c:pt idx="459">
                  <c:v>43901</c:v>
                </c:pt>
                <c:pt idx="460">
                  <c:v>44123</c:v>
                </c:pt>
                <c:pt idx="461">
                  <c:v>44297</c:v>
                </c:pt>
                <c:pt idx="462">
                  <c:v>44392</c:v>
                </c:pt>
                <c:pt idx="463">
                  <c:v>44453</c:v>
                </c:pt>
                <c:pt idx="464">
                  <c:v>44486</c:v>
                </c:pt>
                <c:pt idx="465">
                  <c:v>44586</c:v>
                </c:pt>
                <c:pt idx="466">
                  <c:v>44752</c:v>
                </c:pt>
                <c:pt idx="467">
                  <c:v>44911</c:v>
                </c:pt>
                <c:pt idx="468">
                  <c:v>45017</c:v>
                </c:pt>
                <c:pt idx="469">
                  <c:v>45089</c:v>
                </c:pt>
                <c:pt idx="470">
                  <c:v>45165</c:v>
                </c:pt>
                <c:pt idx="471">
                  <c:v>45200</c:v>
                </c:pt>
                <c:pt idx="472">
                  <c:v>45255</c:v>
                </c:pt>
                <c:pt idx="473">
                  <c:v>45340</c:v>
                </c:pt>
                <c:pt idx="474">
                  <c:v>45436</c:v>
                </c:pt>
                <c:pt idx="475">
                  <c:v>45579</c:v>
                </c:pt>
                <c:pt idx="476">
                  <c:v>45868</c:v>
                </c:pt>
                <c:pt idx="477">
                  <c:v>46107</c:v>
                </c:pt>
                <c:pt idx="478">
                  <c:v>46241</c:v>
                </c:pt>
                <c:pt idx="479">
                  <c:v>46393</c:v>
                </c:pt>
                <c:pt idx="480">
                  <c:v>46506</c:v>
                </c:pt>
                <c:pt idx="481">
                  <c:v>46737</c:v>
                </c:pt>
                <c:pt idx="482">
                  <c:v>46893</c:v>
                </c:pt>
                <c:pt idx="483">
                  <c:v>47423</c:v>
                </c:pt>
                <c:pt idx="484">
                  <c:v>47634</c:v>
                </c:pt>
                <c:pt idx="485">
                  <c:v>47724</c:v>
                </c:pt>
                <c:pt idx="486">
                  <c:v>47794</c:v>
                </c:pt>
                <c:pt idx="487">
                  <c:v>47839</c:v>
                </c:pt>
                <c:pt idx="488">
                  <c:v>47900</c:v>
                </c:pt>
                <c:pt idx="489">
                  <c:v>47954</c:v>
                </c:pt>
                <c:pt idx="490">
                  <c:v>48009</c:v>
                </c:pt>
                <c:pt idx="491">
                  <c:v>48066</c:v>
                </c:pt>
                <c:pt idx="492">
                  <c:v>48113</c:v>
                </c:pt>
                <c:pt idx="493">
                  <c:v>48194</c:v>
                </c:pt>
                <c:pt idx="494">
                  <c:v>48233</c:v>
                </c:pt>
                <c:pt idx="495">
                  <c:v>48286</c:v>
                </c:pt>
                <c:pt idx="496">
                  <c:v>48361</c:v>
                </c:pt>
                <c:pt idx="497">
                  <c:v>48559</c:v>
                </c:pt>
                <c:pt idx="498">
                  <c:v>48706</c:v>
                </c:pt>
                <c:pt idx="499">
                  <c:v>48757</c:v>
                </c:pt>
                <c:pt idx="500">
                  <c:v>48789</c:v>
                </c:pt>
                <c:pt idx="501">
                  <c:v>48886</c:v>
                </c:pt>
                <c:pt idx="502">
                  <c:v>48918</c:v>
                </c:pt>
                <c:pt idx="503">
                  <c:v>49060</c:v>
                </c:pt>
                <c:pt idx="504">
                  <c:v>49203</c:v>
                </c:pt>
                <c:pt idx="505">
                  <c:v>49310</c:v>
                </c:pt>
                <c:pt idx="506">
                  <c:v>49353</c:v>
                </c:pt>
                <c:pt idx="507">
                  <c:v>49417</c:v>
                </c:pt>
                <c:pt idx="508">
                  <c:v>49542</c:v>
                </c:pt>
                <c:pt idx="509">
                  <c:v>49580</c:v>
                </c:pt>
                <c:pt idx="510">
                  <c:v>49620</c:v>
                </c:pt>
                <c:pt idx="511">
                  <c:v>49635</c:v>
                </c:pt>
                <c:pt idx="512">
                  <c:v>49670</c:v>
                </c:pt>
                <c:pt idx="513">
                  <c:v>49705</c:v>
                </c:pt>
                <c:pt idx="514">
                  <c:v>49734</c:v>
                </c:pt>
                <c:pt idx="515">
                  <c:v>49778</c:v>
                </c:pt>
                <c:pt idx="516">
                  <c:v>49868</c:v>
                </c:pt>
                <c:pt idx="517">
                  <c:v>49982</c:v>
                </c:pt>
                <c:pt idx="518">
                  <c:v>50024</c:v>
                </c:pt>
                <c:pt idx="519">
                  <c:v>50064</c:v>
                </c:pt>
                <c:pt idx="520">
                  <c:v>50143</c:v>
                </c:pt>
                <c:pt idx="521">
                  <c:v>50219</c:v>
                </c:pt>
                <c:pt idx="522">
                  <c:v>50303</c:v>
                </c:pt>
                <c:pt idx="523">
                  <c:v>50345</c:v>
                </c:pt>
                <c:pt idx="524">
                  <c:v>50413</c:v>
                </c:pt>
                <c:pt idx="525">
                  <c:v>50482</c:v>
                </c:pt>
                <c:pt idx="526">
                  <c:v>50515</c:v>
                </c:pt>
                <c:pt idx="527">
                  <c:v>50536</c:v>
                </c:pt>
                <c:pt idx="528">
                  <c:v>50575</c:v>
                </c:pt>
                <c:pt idx="529">
                  <c:v>50636</c:v>
                </c:pt>
                <c:pt idx="530">
                  <c:v>50686</c:v>
                </c:pt>
                <c:pt idx="531">
                  <c:v>50718</c:v>
                </c:pt>
                <c:pt idx="532">
                  <c:v>50745</c:v>
                </c:pt>
                <c:pt idx="533">
                  <c:v>50758</c:v>
                </c:pt>
                <c:pt idx="534">
                  <c:v>50787</c:v>
                </c:pt>
                <c:pt idx="535">
                  <c:v>50807</c:v>
                </c:pt>
                <c:pt idx="536">
                  <c:v>50823</c:v>
                </c:pt>
                <c:pt idx="537">
                  <c:v>50852</c:v>
                </c:pt>
                <c:pt idx="538">
                  <c:v>50885</c:v>
                </c:pt>
                <c:pt idx="539">
                  <c:v>50941</c:v>
                </c:pt>
                <c:pt idx="540">
                  <c:v>50967</c:v>
                </c:pt>
                <c:pt idx="541">
                  <c:v>50982</c:v>
                </c:pt>
                <c:pt idx="542">
                  <c:v>51020</c:v>
                </c:pt>
                <c:pt idx="543">
                  <c:v>51060</c:v>
                </c:pt>
                <c:pt idx="544">
                  <c:v>51092</c:v>
                </c:pt>
                <c:pt idx="545">
                  <c:v>51172</c:v>
                </c:pt>
                <c:pt idx="546">
                  <c:v>51272</c:v>
                </c:pt>
                <c:pt idx="547">
                  <c:v>51323</c:v>
                </c:pt>
                <c:pt idx="548">
                  <c:v>51378</c:v>
                </c:pt>
                <c:pt idx="549">
                  <c:v>51461</c:v>
                </c:pt>
                <c:pt idx="550">
                  <c:v>51519</c:v>
                </c:pt>
                <c:pt idx="551">
                  <c:v>51607</c:v>
                </c:pt>
                <c:pt idx="552">
                  <c:v>51658</c:v>
                </c:pt>
                <c:pt idx="553">
                  <c:v>51690</c:v>
                </c:pt>
                <c:pt idx="554">
                  <c:v>51704</c:v>
                </c:pt>
                <c:pt idx="555">
                  <c:v>51726</c:v>
                </c:pt>
                <c:pt idx="556">
                  <c:v>51795</c:v>
                </c:pt>
                <c:pt idx="557">
                  <c:v>51829</c:v>
                </c:pt>
                <c:pt idx="558">
                  <c:v>51875</c:v>
                </c:pt>
                <c:pt idx="559">
                  <c:v>51896</c:v>
                </c:pt>
                <c:pt idx="560">
                  <c:v>51930</c:v>
                </c:pt>
                <c:pt idx="561">
                  <c:v>51952</c:v>
                </c:pt>
                <c:pt idx="562">
                  <c:v>51974</c:v>
                </c:pt>
                <c:pt idx="563">
                  <c:v>51993</c:v>
                </c:pt>
                <c:pt idx="564">
                  <c:v>52000</c:v>
                </c:pt>
                <c:pt idx="565">
                  <c:v>51999</c:v>
                </c:pt>
                <c:pt idx="566">
                  <c:v>52039</c:v>
                </c:pt>
                <c:pt idx="567">
                  <c:v>52088</c:v>
                </c:pt>
                <c:pt idx="568">
                  <c:v>52127</c:v>
                </c:pt>
                <c:pt idx="569">
                  <c:v>52196</c:v>
                </c:pt>
                <c:pt idx="570">
                  <c:v>52260</c:v>
                </c:pt>
                <c:pt idx="571">
                  <c:v>52437</c:v>
                </c:pt>
                <c:pt idx="572">
                  <c:v>52712</c:v>
                </c:pt>
                <c:pt idx="573">
                  <c:v>52874</c:v>
                </c:pt>
                <c:pt idx="574">
                  <c:v>53022</c:v>
                </c:pt>
                <c:pt idx="575">
                  <c:v>53134</c:v>
                </c:pt>
                <c:pt idx="576">
                  <c:v>53214</c:v>
                </c:pt>
                <c:pt idx="577">
                  <c:v>53288</c:v>
                </c:pt>
                <c:pt idx="578">
                  <c:v>53422</c:v>
                </c:pt>
                <c:pt idx="579">
                  <c:v>53460</c:v>
                </c:pt>
                <c:pt idx="580">
                  <c:v>53484</c:v>
                </c:pt>
                <c:pt idx="581">
                  <c:v>53602</c:v>
                </c:pt>
                <c:pt idx="582">
                  <c:v>53647</c:v>
                </c:pt>
                <c:pt idx="583">
                  <c:v>53672</c:v>
                </c:pt>
                <c:pt idx="584">
                  <c:v>53695</c:v>
                </c:pt>
                <c:pt idx="585">
                  <c:v>53751</c:v>
                </c:pt>
                <c:pt idx="586">
                  <c:v>53861</c:v>
                </c:pt>
                <c:pt idx="587">
                  <c:v>53986</c:v>
                </c:pt>
                <c:pt idx="588">
                  <c:v>54281</c:v>
                </c:pt>
                <c:pt idx="589">
                  <c:v>54470</c:v>
                </c:pt>
                <c:pt idx="590">
                  <c:v>54585</c:v>
                </c:pt>
                <c:pt idx="591">
                  <c:v>54637</c:v>
                </c:pt>
                <c:pt idx="592">
                  <c:v>54751</c:v>
                </c:pt>
                <c:pt idx="593">
                  <c:v>54831</c:v>
                </c:pt>
                <c:pt idx="594">
                  <c:v>54912</c:v>
                </c:pt>
                <c:pt idx="595">
                  <c:v>54988</c:v>
                </c:pt>
                <c:pt idx="596">
                  <c:v>55080</c:v>
                </c:pt>
                <c:pt idx="597">
                  <c:v>55150</c:v>
                </c:pt>
                <c:pt idx="598">
                  <c:v>55186</c:v>
                </c:pt>
                <c:pt idx="599">
                  <c:v>55229</c:v>
                </c:pt>
                <c:pt idx="600">
                  <c:v>55254</c:v>
                </c:pt>
                <c:pt idx="601">
                  <c:v>55287</c:v>
                </c:pt>
                <c:pt idx="602">
                  <c:v>55331</c:v>
                </c:pt>
                <c:pt idx="603">
                  <c:v>55609</c:v>
                </c:pt>
                <c:pt idx="604">
                  <c:v>55682</c:v>
                </c:pt>
                <c:pt idx="605">
                  <c:v>55705</c:v>
                </c:pt>
                <c:pt idx="606">
                  <c:v>55760</c:v>
                </c:pt>
                <c:pt idx="607">
                  <c:v>55814</c:v>
                </c:pt>
                <c:pt idx="608">
                  <c:v>55974</c:v>
                </c:pt>
                <c:pt idx="609">
                  <c:v>56088</c:v>
                </c:pt>
                <c:pt idx="610">
                  <c:v>56134</c:v>
                </c:pt>
                <c:pt idx="611">
                  <c:v>56228</c:v>
                </c:pt>
                <c:pt idx="612">
                  <c:v>56320</c:v>
                </c:pt>
                <c:pt idx="613">
                  <c:v>56505</c:v>
                </c:pt>
                <c:pt idx="614">
                  <c:v>56643</c:v>
                </c:pt>
                <c:pt idx="615">
                  <c:v>56730</c:v>
                </c:pt>
                <c:pt idx="616">
                  <c:v>56814</c:v>
                </c:pt>
                <c:pt idx="617">
                  <c:v>56884</c:v>
                </c:pt>
                <c:pt idx="618">
                  <c:v>57129</c:v>
                </c:pt>
                <c:pt idx="619">
                  <c:v>57222</c:v>
                </c:pt>
                <c:pt idx="620">
                  <c:v>57282</c:v>
                </c:pt>
                <c:pt idx="621">
                  <c:v>57481</c:v>
                </c:pt>
                <c:pt idx="622">
                  <c:v>57657</c:v>
                </c:pt>
                <c:pt idx="623">
                  <c:v>57763</c:v>
                </c:pt>
                <c:pt idx="624">
                  <c:v>57850</c:v>
                </c:pt>
                <c:pt idx="625">
                  <c:v>58008</c:v>
                </c:pt>
                <c:pt idx="626">
                  <c:v>58113</c:v>
                </c:pt>
                <c:pt idx="627">
                  <c:v>58165</c:v>
                </c:pt>
                <c:pt idx="628">
                  <c:v>58200</c:v>
                </c:pt>
                <c:pt idx="629">
                  <c:v>58226</c:v>
                </c:pt>
                <c:pt idx="630">
                  <c:v>58272</c:v>
                </c:pt>
                <c:pt idx="631">
                  <c:v>58319</c:v>
                </c:pt>
                <c:pt idx="632">
                  <c:v>58397</c:v>
                </c:pt>
                <c:pt idx="633">
                  <c:v>58408</c:v>
                </c:pt>
                <c:pt idx="634">
                  <c:v>58439</c:v>
                </c:pt>
                <c:pt idx="635">
                  <c:v>58473</c:v>
                </c:pt>
                <c:pt idx="636">
                  <c:v>58640</c:v>
                </c:pt>
                <c:pt idx="637">
                  <c:v>58686</c:v>
                </c:pt>
                <c:pt idx="638">
                  <c:v>58709</c:v>
                </c:pt>
                <c:pt idx="639">
                  <c:v>58741</c:v>
                </c:pt>
                <c:pt idx="640">
                  <c:v>58774</c:v>
                </c:pt>
                <c:pt idx="641">
                  <c:v>58863</c:v>
                </c:pt>
                <c:pt idx="642">
                  <c:v>58918</c:v>
                </c:pt>
                <c:pt idx="643">
                  <c:v>59072</c:v>
                </c:pt>
                <c:pt idx="644">
                  <c:v>59153</c:v>
                </c:pt>
                <c:pt idx="645">
                  <c:v>59213</c:v>
                </c:pt>
                <c:pt idx="646">
                  <c:v>59251</c:v>
                </c:pt>
                <c:pt idx="647">
                  <c:v>59277</c:v>
                </c:pt>
                <c:pt idx="648">
                  <c:v>59403</c:v>
                </c:pt>
                <c:pt idx="649">
                  <c:v>59446</c:v>
                </c:pt>
                <c:pt idx="650">
                  <c:v>59471</c:v>
                </c:pt>
                <c:pt idx="651">
                  <c:v>59491</c:v>
                </c:pt>
                <c:pt idx="652">
                  <c:v>59516</c:v>
                </c:pt>
                <c:pt idx="653">
                  <c:v>59806</c:v>
                </c:pt>
                <c:pt idx="654">
                  <c:v>59856</c:v>
                </c:pt>
                <c:pt idx="655">
                  <c:v>59948</c:v>
                </c:pt>
                <c:pt idx="656">
                  <c:v>60360</c:v>
                </c:pt>
                <c:pt idx="657">
                  <c:v>60629</c:v>
                </c:pt>
                <c:pt idx="658">
                  <c:v>60765</c:v>
                </c:pt>
                <c:pt idx="659">
                  <c:v>61128</c:v>
                </c:pt>
                <c:pt idx="660">
                  <c:v>61365</c:v>
                </c:pt>
                <c:pt idx="661">
                  <c:v>61464</c:v>
                </c:pt>
                <c:pt idx="662">
                  <c:v>61540</c:v>
                </c:pt>
                <c:pt idx="663">
                  <c:v>61634</c:v>
                </c:pt>
                <c:pt idx="664">
                  <c:v>61696</c:v>
                </c:pt>
                <c:pt idx="665">
                  <c:v>61828</c:v>
                </c:pt>
                <c:pt idx="666">
                  <c:v>61904</c:v>
                </c:pt>
                <c:pt idx="667">
                  <c:v>61976</c:v>
                </c:pt>
                <c:pt idx="668">
                  <c:v>62156</c:v>
                </c:pt>
                <c:pt idx="669">
                  <c:v>62282</c:v>
                </c:pt>
                <c:pt idx="670">
                  <c:v>62348</c:v>
                </c:pt>
                <c:pt idx="671">
                  <c:v>62395</c:v>
                </c:pt>
                <c:pt idx="672">
                  <c:v>62430</c:v>
                </c:pt>
                <c:pt idx="673">
                  <c:v>62474</c:v>
                </c:pt>
                <c:pt idx="674">
                  <c:v>62574</c:v>
                </c:pt>
                <c:pt idx="675">
                  <c:v>62732</c:v>
                </c:pt>
                <c:pt idx="676">
                  <c:v>62953</c:v>
                </c:pt>
                <c:pt idx="677">
                  <c:v>63051</c:v>
                </c:pt>
                <c:pt idx="678">
                  <c:v>63148</c:v>
                </c:pt>
                <c:pt idx="679">
                  <c:v>63266</c:v>
                </c:pt>
                <c:pt idx="680">
                  <c:v>63337</c:v>
                </c:pt>
                <c:pt idx="681">
                  <c:v>63439</c:v>
                </c:pt>
                <c:pt idx="682">
                  <c:v>63516</c:v>
                </c:pt>
                <c:pt idx="683">
                  <c:v>63661</c:v>
                </c:pt>
                <c:pt idx="684">
                  <c:v>63824</c:v>
                </c:pt>
                <c:pt idx="685">
                  <c:v>63895</c:v>
                </c:pt>
                <c:pt idx="686">
                  <c:v>64008</c:v>
                </c:pt>
                <c:pt idx="687">
                  <c:v>64153</c:v>
                </c:pt>
                <c:pt idx="688">
                  <c:v>64309</c:v>
                </c:pt>
                <c:pt idx="689">
                  <c:v>64473</c:v>
                </c:pt>
                <c:pt idx="690">
                  <c:v>64545</c:v>
                </c:pt>
                <c:pt idx="691">
                  <c:v>64624</c:v>
                </c:pt>
                <c:pt idx="692">
                  <c:v>64658</c:v>
                </c:pt>
                <c:pt idx="693">
                  <c:v>64778</c:v>
                </c:pt>
                <c:pt idx="694">
                  <c:v>64909</c:v>
                </c:pt>
                <c:pt idx="695">
                  <c:v>64988</c:v>
                </c:pt>
                <c:pt idx="696">
                  <c:v>65028</c:v>
                </c:pt>
                <c:pt idx="697">
                  <c:v>65178</c:v>
                </c:pt>
                <c:pt idx="698">
                  <c:v>65295</c:v>
                </c:pt>
                <c:pt idx="699">
                  <c:v>65344</c:v>
                </c:pt>
                <c:pt idx="700">
                  <c:v>65368</c:v>
                </c:pt>
                <c:pt idx="701">
                  <c:v>65396</c:v>
                </c:pt>
                <c:pt idx="702">
                  <c:v>65442</c:v>
                </c:pt>
                <c:pt idx="703">
                  <c:v>65491</c:v>
                </c:pt>
                <c:pt idx="704">
                  <c:v>65547</c:v>
                </c:pt>
                <c:pt idx="705">
                  <c:v>65588</c:v>
                </c:pt>
                <c:pt idx="706">
                  <c:v>65636</c:v>
                </c:pt>
                <c:pt idx="707">
                  <c:v>65687</c:v>
                </c:pt>
                <c:pt idx="708">
                  <c:v>65727</c:v>
                </c:pt>
                <c:pt idx="709">
                  <c:v>65784</c:v>
                </c:pt>
                <c:pt idx="710">
                  <c:v>65827</c:v>
                </c:pt>
                <c:pt idx="711">
                  <c:v>65883</c:v>
                </c:pt>
                <c:pt idx="712">
                  <c:v>65965</c:v>
                </c:pt>
                <c:pt idx="713">
                  <c:v>66113</c:v>
                </c:pt>
                <c:pt idx="714">
                  <c:v>66211</c:v>
                </c:pt>
                <c:pt idx="715">
                  <c:v>66263</c:v>
                </c:pt>
                <c:pt idx="716">
                  <c:v>66348</c:v>
                </c:pt>
                <c:pt idx="717">
                  <c:v>66394</c:v>
                </c:pt>
                <c:pt idx="718">
                  <c:v>66449</c:v>
                </c:pt>
                <c:pt idx="719">
                  <c:v>66484</c:v>
                </c:pt>
                <c:pt idx="720">
                  <c:v>66498</c:v>
                </c:pt>
                <c:pt idx="721">
                  <c:v>66524</c:v>
                </c:pt>
                <c:pt idx="722">
                  <c:v>66529</c:v>
                </c:pt>
                <c:pt idx="723">
                  <c:v>66570</c:v>
                </c:pt>
                <c:pt idx="724">
                  <c:v>66604</c:v>
                </c:pt>
                <c:pt idx="725">
                  <c:v>66661</c:v>
                </c:pt>
                <c:pt idx="726">
                  <c:v>66671</c:v>
                </c:pt>
                <c:pt idx="727">
                  <c:v>66694</c:v>
                </c:pt>
                <c:pt idx="728">
                  <c:v>66715</c:v>
                </c:pt>
                <c:pt idx="729">
                  <c:v>66749</c:v>
                </c:pt>
                <c:pt idx="730">
                  <c:v>66775</c:v>
                </c:pt>
                <c:pt idx="731">
                  <c:v>66793</c:v>
                </c:pt>
                <c:pt idx="732">
                  <c:v>66814</c:v>
                </c:pt>
                <c:pt idx="733">
                  <c:v>66868</c:v>
                </c:pt>
                <c:pt idx="734">
                  <c:v>66896</c:v>
                </c:pt>
                <c:pt idx="735">
                  <c:v>66914</c:v>
                </c:pt>
                <c:pt idx="736">
                  <c:v>66926</c:v>
                </c:pt>
                <c:pt idx="737">
                  <c:v>66942</c:v>
                </c:pt>
                <c:pt idx="738">
                  <c:v>66970</c:v>
                </c:pt>
                <c:pt idx="739">
                  <c:v>67026</c:v>
                </c:pt>
                <c:pt idx="740">
                  <c:v>67118</c:v>
                </c:pt>
                <c:pt idx="741">
                  <c:v>67175</c:v>
                </c:pt>
                <c:pt idx="742">
                  <c:v>67219</c:v>
                </c:pt>
                <c:pt idx="743">
                  <c:v>67297</c:v>
                </c:pt>
                <c:pt idx="744">
                  <c:v>67365</c:v>
                </c:pt>
                <c:pt idx="745">
                  <c:v>67464</c:v>
                </c:pt>
                <c:pt idx="746">
                  <c:v>67538</c:v>
                </c:pt>
                <c:pt idx="747">
                  <c:v>67620</c:v>
                </c:pt>
                <c:pt idx="748">
                  <c:v>67804</c:v>
                </c:pt>
                <c:pt idx="749">
                  <c:v>67882</c:v>
                </c:pt>
                <c:pt idx="750">
                  <c:v>67933</c:v>
                </c:pt>
                <c:pt idx="751">
                  <c:v>67965</c:v>
                </c:pt>
                <c:pt idx="752">
                  <c:v>68003</c:v>
                </c:pt>
                <c:pt idx="753">
                  <c:v>68028</c:v>
                </c:pt>
                <c:pt idx="754">
                  <c:v>68083</c:v>
                </c:pt>
                <c:pt idx="755">
                  <c:v>68143</c:v>
                </c:pt>
                <c:pt idx="756">
                  <c:v>68202</c:v>
                </c:pt>
                <c:pt idx="757">
                  <c:v>68313</c:v>
                </c:pt>
                <c:pt idx="758">
                  <c:v>68342</c:v>
                </c:pt>
                <c:pt idx="759">
                  <c:v>68398</c:v>
                </c:pt>
                <c:pt idx="760">
                  <c:v>68450</c:v>
                </c:pt>
                <c:pt idx="761">
                  <c:v>68525</c:v>
                </c:pt>
                <c:pt idx="762">
                  <c:v>68559</c:v>
                </c:pt>
                <c:pt idx="763">
                  <c:v>68611</c:v>
                </c:pt>
                <c:pt idx="764">
                  <c:v>68647</c:v>
                </c:pt>
                <c:pt idx="765">
                  <c:v>68664</c:v>
                </c:pt>
                <c:pt idx="766">
                  <c:v>68695</c:v>
                </c:pt>
                <c:pt idx="767">
                  <c:v>68730</c:v>
                </c:pt>
                <c:pt idx="768">
                  <c:v>68778</c:v>
                </c:pt>
                <c:pt idx="769">
                  <c:v>68805</c:v>
                </c:pt>
                <c:pt idx="770">
                  <c:v>68858</c:v>
                </c:pt>
                <c:pt idx="771">
                  <c:v>68906</c:v>
                </c:pt>
                <c:pt idx="772">
                  <c:v>69149</c:v>
                </c:pt>
                <c:pt idx="773">
                  <c:v>69264</c:v>
                </c:pt>
                <c:pt idx="774">
                  <c:v>69305</c:v>
                </c:pt>
                <c:pt idx="775">
                  <c:v>69403</c:v>
                </c:pt>
                <c:pt idx="776">
                  <c:v>69480</c:v>
                </c:pt>
                <c:pt idx="777">
                  <c:v>69620</c:v>
                </c:pt>
                <c:pt idx="778">
                  <c:v>69997</c:v>
                </c:pt>
                <c:pt idx="779">
                  <c:v>70351</c:v>
                </c:pt>
                <c:pt idx="780">
                  <c:v>70491</c:v>
                </c:pt>
                <c:pt idx="781">
                  <c:v>70528</c:v>
                </c:pt>
                <c:pt idx="782">
                  <c:v>70550</c:v>
                </c:pt>
                <c:pt idx="783">
                  <c:v>70582</c:v>
                </c:pt>
                <c:pt idx="784">
                  <c:v>70649</c:v>
                </c:pt>
                <c:pt idx="785">
                  <c:v>70690</c:v>
                </c:pt>
                <c:pt idx="786">
                  <c:v>71159</c:v>
                </c:pt>
                <c:pt idx="787">
                  <c:v>71295</c:v>
                </c:pt>
                <c:pt idx="788">
                  <c:v>71351</c:v>
                </c:pt>
                <c:pt idx="789">
                  <c:v>71590</c:v>
                </c:pt>
                <c:pt idx="790">
                  <c:v>71898</c:v>
                </c:pt>
                <c:pt idx="791">
                  <c:v>72127</c:v>
                </c:pt>
                <c:pt idx="792">
                  <c:v>72396</c:v>
                </c:pt>
                <c:pt idx="793">
                  <c:v>72536</c:v>
                </c:pt>
                <c:pt idx="794">
                  <c:v>72608</c:v>
                </c:pt>
                <c:pt idx="795">
                  <c:v>72689</c:v>
                </c:pt>
                <c:pt idx="796">
                  <c:v>72798</c:v>
                </c:pt>
                <c:pt idx="797">
                  <c:v>72950</c:v>
                </c:pt>
                <c:pt idx="798">
                  <c:v>73111</c:v>
                </c:pt>
                <c:pt idx="799">
                  <c:v>73469</c:v>
                </c:pt>
                <c:pt idx="800">
                  <c:v>73635</c:v>
                </c:pt>
                <c:pt idx="801">
                  <c:v>73859</c:v>
                </c:pt>
                <c:pt idx="802">
                  <c:v>74339</c:v>
                </c:pt>
                <c:pt idx="803">
                  <c:v>74590</c:v>
                </c:pt>
                <c:pt idx="804">
                  <c:v>74723</c:v>
                </c:pt>
                <c:pt idx="805">
                  <c:v>74868</c:v>
                </c:pt>
                <c:pt idx="806">
                  <c:v>74934</c:v>
                </c:pt>
                <c:pt idx="807">
                  <c:v>75058</c:v>
                </c:pt>
                <c:pt idx="808">
                  <c:v>75090</c:v>
                </c:pt>
                <c:pt idx="809">
                  <c:v>75098</c:v>
                </c:pt>
                <c:pt idx="810">
                  <c:v>75122</c:v>
                </c:pt>
                <c:pt idx="811">
                  <c:v>75156</c:v>
                </c:pt>
                <c:pt idx="812">
                  <c:v>75198</c:v>
                </c:pt>
                <c:pt idx="813">
                  <c:v>75246</c:v>
                </c:pt>
                <c:pt idx="814">
                  <c:v>75301</c:v>
                </c:pt>
                <c:pt idx="815">
                  <c:v>75376</c:v>
                </c:pt>
                <c:pt idx="816">
                  <c:v>75429</c:v>
                </c:pt>
                <c:pt idx="817">
                  <c:v>75477</c:v>
                </c:pt>
                <c:pt idx="818">
                  <c:v>75529</c:v>
                </c:pt>
                <c:pt idx="819">
                  <c:v>75561</c:v>
                </c:pt>
                <c:pt idx="820">
                  <c:v>75601</c:v>
                </c:pt>
                <c:pt idx="821">
                  <c:v>75659</c:v>
                </c:pt>
                <c:pt idx="822">
                  <c:v>75729</c:v>
                </c:pt>
                <c:pt idx="823">
                  <c:v>75763</c:v>
                </c:pt>
                <c:pt idx="824">
                  <c:v>75819</c:v>
                </c:pt>
                <c:pt idx="825">
                  <c:v>75867</c:v>
                </c:pt>
                <c:pt idx="826">
                  <c:v>75945</c:v>
                </c:pt>
                <c:pt idx="827">
                  <c:v>75994</c:v>
                </c:pt>
                <c:pt idx="828">
                  <c:v>76026</c:v>
                </c:pt>
                <c:pt idx="829">
                  <c:v>76123</c:v>
                </c:pt>
                <c:pt idx="830">
                  <c:v>76141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BFA-41A5-9B3E-842F5212F6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655976"/>
        <c:axId val="243656304"/>
      </c:lineChart>
      <c:catAx>
        <c:axId val="243655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656304"/>
        <c:crosses val="autoZero"/>
        <c:auto val="1"/>
        <c:lblAlgn val="ctr"/>
        <c:lblOffset val="100"/>
        <c:noMultiLvlLbl val="0"/>
      </c:catAx>
      <c:valAx>
        <c:axId val="243656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655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80F32-62DF-4C4B-87B9-79DBB92B9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C8D197-93C1-4F88-A382-ADFE033F6B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08105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972397-D25D-46A7-B638-D571D8106E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01.01.2016 - 10.04.2018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C0B98D-B308-4113-A051-7FF94549B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5906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Profil - Fans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Fans</dc:title>
  <dc:creator>Administrator</dc:creator>
  <cp:lastModifiedBy>Administrator</cp:lastModifiedBy>
  <cp:revision>1</cp:revision>
  <dcterms:created xsi:type="dcterms:W3CDTF">2018-04-10T14:17:44Z</dcterms:created>
  <dcterms:modified xsi:type="dcterms:W3CDTF">2018-04-10T14:17:49Z</dcterms:modified>
</cp:coreProperties>
</file>