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Sheet1!$B$2:$B$101</c:f>
            </c:numRef>
          </c:val>
          <c:smooth val="0"/>
          <c:extLst>
            <c:ext xmlns:c16="http://schemas.microsoft.com/office/drawing/2014/chart" uri="{C3380CC4-5D6E-409C-BE32-E72D297353CC}">
              <c16:uniqueId val="{00000000-EDA3-4B81-9DD5-520A42155DB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Sheet1!$C$2:$C$101</c:f>
            </c:numRef>
          </c:val>
          <c:smooth val="0"/>
          <c:extLst>
            <c:ext xmlns:c16="http://schemas.microsoft.com/office/drawing/2014/chart" uri="{C3380CC4-5D6E-409C-BE32-E72D297353CC}">
              <c16:uniqueId val="{00000001-EDA3-4B81-9DD5-520A42155DB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Sheet1!$D$2:$D$101</c:f>
            </c:numRef>
          </c:val>
          <c:smooth val="0"/>
          <c:extLst>
            <c:ext xmlns:c16="http://schemas.microsoft.com/office/drawing/2014/chart" uri="{C3380CC4-5D6E-409C-BE32-E72D297353CC}">
              <c16:uniqueId val="{00000002-EDA3-4B81-9DD5-520A42155DB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Sheet1!$E$2:$E$101</c:f>
            </c:numRef>
          </c:val>
          <c:smooth val="0"/>
          <c:extLst>
            <c:ext xmlns:c16="http://schemas.microsoft.com/office/drawing/2014/chart" uri="{C3380CC4-5D6E-409C-BE32-E72D297353CC}">
              <c16:uniqueId val="{00000003-EDA3-4B81-9DD5-520A42155DB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Sheet1!$F$2:$F$101</c:f>
            </c:numRef>
          </c:val>
          <c:smooth val="0"/>
          <c:extLst>
            <c:ext xmlns:c16="http://schemas.microsoft.com/office/drawing/2014/chart" uri="{C3380CC4-5D6E-409C-BE32-E72D297353CC}">
              <c16:uniqueId val="{00000004-EDA3-4B81-9DD5-520A42155DB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Sheet1!$G$2:$G$101</c:f>
            </c:numRef>
          </c:val>
          <c:smooth val="0"/>
          <c:extLst>
            <c:ext xmlns:c16="http://schemas.microsoft.com/office/drawing/2014/chart" uri="{C3380CC4-5D6E-409C-BE32-E72D297353CC}">
              <c16:uniqueId val="{00000005-EDA3-4B81-9DD5-520A42155DB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Sheet1!$H$2:$H$101</c:f>
            </c:numRef>
          </c:val>
          <c:smooth val="0"/>
          <c:extLst>
            <c:ext xmlns:c16="http://schemas.microsoft.com/office/drawing/2014/chart" uri="{C3380CC4-5D6E-409C-BE32-E72D297353CC}">
              <c16:uniqueId val="{00000006-EDA3-4B81-9DD5-520A42155DB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Sheet1!$I$2:$I$101</c:f>
            </c:numRef>
          </c:val>
          <c:smooth val="0"/>
          <c:extLst>
            <c:ext xmlns:c16="http://schemas.microsoft.com/office/drawing/2014/chart" uri="{C3380CC4-5D6E-409C-BE32-E72D297353CC}">
              <c16:uniqueId val="{00000007-EDA3-4B81-9DD5-520A42155DB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Sheet1!$J$2:$J$101</c:f>
            </c:numRef>
          </c:val>
          <c:smooth val="0"/>
          <c:extLst>
            <c:ext xmlns:c16="http://schemas.microsoft.com/office/drawing/2014/chart" uri="{C3380CC4-5D6E-409C-BE32-E72D297353CC}">
              <c16:uniqueId val="{00000008-EDA3-4B81-9DD5-520A42155DB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Sheet1!$K$2:$K$101</c:f>
            </c:numRef>
          </c:val>
          <c:smooth val="0"/>
          <c:extLst>
            <c:ext xmlns:c16="http://schemas.microsoft.com/office/drawing/2014/chart" uri="{C3380CC4-5D6E-409C-BE32-E72D297353CC}">
              <c16:uniqueId val="{00000009-EDA3-4B81-9DD5-520A42155DBF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Sheet1!$L$2:$L$101</c:f>
            </c:numRef>
          </c:val>
          <c:smooth val="0"/>
          <c:extLst>
            <c:ext xmlns:c16="http://schemas.microsoft.com/office/drawing/2014/chart" uri="{C3380CC4-5D6E-409C-BE32-E72D297353CC}">
              <c16:uniqueId val="{0000000A-EDA3-4B81-9DD5-520A42155DBF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Sheet1!$M$2:$M$101</c:f>
            </c:numRef>
          </c:val>
          <c:smooth val="0"/>
          <c:extLst>
            <c:ext xmlns:c16="http://schemas.microsoft.com/office/drawing/2014/chart" uri="{C3380CC4-5D6E-409C-BE32-E72D297353CC}">
              <c16:uniqueId val="{0000000B-EDA3-4B81-9DD5-520A42155DBF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Sheet1!$N$2:$N$101</c:f>
            </c:numRef>
          </c:val>
          <c:smooth val="0"/>
          <c:extLst>
            <c:ext xmlns:c16="http://schemas.microsoft.com/office/drawing/2014/chart" uri="{C3380CC4-5D6E-409C-BE32-E72D297353CC}">
              <c16:uniqueId val="{0000000C-EDA3-4B81-9DD5-520A42155DBF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Sheet1!$O$2:$O$101</c:f>
            </c:numRef>
          </c:val>
          <c:smooth val="0"/>
          <c:extLst>
            <c:ext xmlns:c16="http://schemas.microsoft.com/office/drawing/2014/chart" uri="{C3380CC4-5D6E-409C-BE32-E72D297353CC}">
              <c16:uniqueId val="{0000000D-EDA3-4B81-9DD5-520A42155DBF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Sheet1!$P$2:$P$101</c:f>
            </c:numRef>
          </c:val>
          <c:smooth val="0"/>
          <c:extLst>
            <c:ext xmlns:c16="http://schemas.microsoft.com/office/drawing/2014/chart" uri="{C3380CC4-5D6E-409C-BE32-E72D297353CC}">
              <c16:uniqueId val="{0000000E-EDA3-4B81-9DD5-520A42155DBF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Sheet1!$Q$2:$Q$101</c:f>
            </c:numRef>
          </c:val>
          <c:smooth val="0"/>
          <c:extLst>
            <c:ext xmlns:c16="http://schemas.microsoft.com/office/drawing/2014/chart" uri="{C3380CC4-5D6E-409C-BE32-E72D297353CC}">
              <c16:uniqueId val="{0000000F-EDA3-4B81-9DD5-520A42155DBF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Sheet1!$R$2:$R$101</c:f>
            </c:numRef>
          </c:val>
          <c:smooth val="0"/>
          <c:extLst>
            <c:ext xmlns:c16="http://schemas.microsoft.com/office/drawing/2014/chart" uri="{C3380CC4-5D6E-409C-BE32-E72D297353CC}">
              <c16:uniqueId val="{00000010-EDA3-4B81-9DD5-520A42155DBF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Sheet1!$S$2:$S$101</c:f>
            </c:numRef>
          </c:val>
          <c:smooth val="0"/>
          <c:extLst>
            <c:ext xmlns:c16="http://schemas.microsoft.com/office/drawing/2014/chart" uri="{C3380CC4-5D6E-409C-BE32-E72D297353CC}">
              <c16:uniqueId val="{00000011-EDA3-4B81-9DD5-520A42155DBF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Sheet1!$T$2:$T$101</c:f>
            </c:numRef>
          </c:val>
          <c:smooth val="0"/>
          <c:extLst>
            <c:ext xmlns:c16="http://schemas.microsoft.com/office/drawing/2014/chart" uri="{C3380CC4-5D6E-409C-BE32-E72D297353CC}">
              <c16:uniqueId val="{00000012-EDA3-4B81-9DD5-520A42155DBF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Sheet1!$U$2:$U$101</c:f>
            </c:numRef>
          </c:val>
          <c:smooth val="0"/>
          <c:extLst>
            <c:ext xmlns:c16="http://schemas.microsoft.com/office/drawing/2014/chart" uri="{C3380CC4-5D6E-409C-BE32-E72D297353CC}">
              <c16:uniqueId val="{00000013-EDA3-4B81-9DD5-520A42155DBF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Sheet1!$V$2:$V$101</c:f>
            </c:numRef>
          </c:val>
          <c:smooth val="0"/>
          <c:extLst>
            <c:ext xmlns:c16="http://schemas.microsoft.com/office/drawing/2014/chart" uri="{C3380CC4-5D6E-409C-BE32-E72D297353CC}">
              <c16:uniqueId val="{00000014-EDA3-4B81-9DD5-520A42155DBF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Sheet1!$W$2:$W$101</c:f>
            </c:numRef>
          </c:val>
          <c:smooth val="0"/>
          <c:extLst>
            <c:ext xmlns:c16="http://schemas.microsoft.com/office/drawing/2014/chart" uri="{C3380CC4-5D6E-409C-BE32-E72D297353CC}">
              <c16:uniqueId val="{00000015-EDA3-4B81-9DD5-520A42155DBF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Sheet1!$X$2:$X$101</c:f>
            </c:numRef>
          </c:val>
          <c:smooth val="0"/>
          <c:extLst>
            <c:ext xmlns:c16="http://schemas.microsoft.com/office/drawing/2014/chart" uri="{C3380CC4-5D6E-409C-BE32-E72D297353CC}">
              <c16:uniqueId val="{00000016-EDA3-4B81-9DD5-520A42155DBF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Sheet1!$Y$2:$Y$101</c:f>
            </c:numRef>
          </c:val>
          <c:smooth val="0"/>
          <c:extLst>
            <c:ext xmlns:c16="http://schemas.microsoft.com/office/drawing/2014/chart" uri="{C3380CC4-5D6E-409C-BE32-E72D297353CC}">
              <c16:uniqueId val="{00000017-EDA3-4B81-9DD5-520A42155DBF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Sheet1!$Z$2:$Z$101</c:f>
            </c:numRef>
          </c:val>
          <c:smooth val="0"/>
          <c:extLst>
            <c:ext xmlns:c16="http://schemas.microsoft.com/office/drawing/2014/chart" uri="{C3380CC4-5D6E-409C-BE32-E72D297353CC}">
              <c16:uniqueId val="{00000018-EDA3-4B81-9DD5-520A42155DBF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Sheet1!$AA$2:$AA$101</c:f>
            </c:numRef>
          </c:val>
          <c:smooth val="0"/>
          <c:extLst>
            <c:ext xmlns:c16="http://schemas.microsoft.com/office/drawing/2014/chart" uri="{C3380CC4-5D6E-409C-BE32-E72D297353CC}">
              <c16:uniqueId val="{00000019-EDA3-4B81-9DD5-520A42155DBF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Sheet1!$AB$2:$AB$101</c:f>
            </c:numRef>
          </c:val>
          <c:smooth val="0"/>
          <c:extLst>
            <c:ext xmlns:c16="http://schemas.microsoft.com/office/drawing/2014/chart" uri="{C3380CC4-5D6E-409C-BE32-E72D297353CC}">
              <c16:uniqueId val="{0000001A-EDA3-4B81-9DD5-520A42155DBF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Sheet1!$AC$2:$AC$101</c:f>
            </c:numRef>
          </c:val>
          <c:smooth val="0"/>
          <c:extLst>
            <c:ext xmlns:c16="http://schemas.microsoft.com/office/drawing/2014/chart" uri="{C3380CC4-5D6E-409C-BE32-E72D297353CC}">
              <c16:uniqueId val="{0000001B-EDA3-4B81-9DD5-520A42155DBF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Sheet1!$AD$2:$AD$101</c:f>
            </c:numRef>
          </c:val>
          <c:smooth val="0"/>
          <c:extLst>
            <c:ext xmlns:c16="http://schemas.microsoft.com/office/drawing/2014/chart" uri="{C3380CC4-5D6E-409C-BE32-E72D297353CC}">
              <c16:uniqueId val="{0000001C-EDA3-4B81-9DD5-520A42155DBF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Sheet1!$AE$2:$AE$101</c:f>
            </c:numRef>
          </c:val>
          <c:smooth val="0"/>
          <c:extLst>
            <c:ext xmlns:c16="http://schemas.microsoft.com/office/drawing/2014/chart" uri="{C3380CC4-5D6E-409C-BE32-E72D297353CC}">
              <c16:uniqueId val="{0000001D-EDA3-4B81-9DD5-520A42155DBF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Sheet1!$AF$2:$AF$101</c:f>
            </c:numRef>
          </c:val>
          <c:smooth val="0"/>
          <c:extLst>
            <c:ext xmlns:c16="http://schemas.microsoft.com/office/drawing/2014/chart" uri="{C3380CC4-5D6E-409C-BE32-E72D297353CC}">
              <c16:uniqueId val="{0000001E-EDA3-4B81-9DD5-520A42155DBF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Sheet1!$AG$2:$AG$101</c:f>
            </c:numRef>
          </c:val>
          <c:smooth val="0"/>
          <c:extLst>
            <c:ext xmlns:c16="http://schemas.microsoft.com/office/drawing/2014/chart" uri="{C3380CC4-5D6E-409C-BE32-E72D297353CC}">
              <c16:uniqueId val="{0000001F-EDA3-4B81-9DD5-520A42155DBF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Sheet1!$AH$2:$AH$101</c:f>
            </c:numRef>
          </c:val>
          <c:smooth val="0"/>
          <c:extLst>
            <c:ext xmlns:c16="http://schemas.microsoft.com/office/drawing/2014/chart" uri="{C3380CC4-5D6E-409C-BE32-E72D297353CC}">
              <c16:uniqueId val="{00000020-EDA3-4B81-9DD5-520A42155DBF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Sheet1!$AI$2:$AI$101</c:f>
            </c:numRef>
          </c:val>
          <c:smooth val="0"/>
          <c:extLst>
            <c:ext xmlns:c16="http://schemas.microsoft.com/office/drawing/2014/chart" uri="{C3380CC4-5D6E-409C-BE32-E72D297353CC}">
              <c16:uniqueId val="{00000021-EDA3-4B81-9DD5-520A42155DBF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Sheet1!$AJ$2:$AJ$101</c:f>
            </c:numRef>
          </c:val>
          <c:smooth val="0"/>
          <c:extLst>
            <c:ext xmlns:c16="http://schemas.microsoft.com/office/drawing/2014/chart" uri="{C3380CC4-5D6E-409C-BE32-E72D297353CC}">
              <c16:uniqueId val="{00000022-EDA3-4B81-9DD5-520A42155DBF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Sheet1!$AK$2:$AK$101</c:f>
            </c:numRef>
          </c:val>
          <c:smooth val="0"/>
          <c:extLst>
            <c:ext xmlns:c16="http://schemas.microsoft.com/office/drawing/2014/chart" uri="{C3380CC4-5D6E-409C-BE32-E72D297353CC}">
              <c16:uniqueId val="{00000023-EDA3-4B81-9DD5-520A42155DBF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Sheet1!$AL$2:$AL$101</c:f>
            </c:numRef>
          </c:val>
          <c:smooth val="0"/>
          <c:extLst>
            <c:ext xmlns:c16="http://schemas.microsoft.com/office/drawing/2014/chart" uri="{C3380CC4-5D6E-409C-BE32-E72D297353CC}">
              <c16:uniqueId val="{00000024-EDA3-4B81-9DD5-520A42155DBF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Sheet1!$AM$2:$AM$101</c:f>
            </c:numRef>
          </c:val>
          <c:smooth val="0"/>
          <c:extLst>
            <c:ext xmlns:c16="http://schemas.microsoft.com/office/drawing/2014/chart" uri="{C3380CC4-5D6E-409C-BE32-E72D297353CC}">
              <c16:uniqueId val="{00000025-EDA3-4B81-9DD5-520A42155DBF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Sheet1!$AN$2:$AN$101</c:f>
            </c:numRef>
          </c:val>
          <c:smooth val="0"/>
          <c:extLst>
            <c:ext xmlns:c16="http://schemas.microsoft.com/office/drawing/2014/chart" uri="{C3380CC4-5D6E-409C-BE32-E72D297353CC}">
              <c16:uniqueId val="{00000026-EDA3-4B81-9DD5-520A42155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65144"/>
        <c:axId val="239901672"/>
      </c:lineChart>
      <c:catAx>
        <c:axId val="23926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01672"/>
        <c:crosses val="autoZero"/>
        <c:auto val="1"/>
        <c:lblAlgn val="ctr"/>
        <c:lblOffset val="100"/>
        <c:noMultiLvlLbl val="0"/>
      </c:catAx>
      <c:valAx>
        <c:axId val="23990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890F3-6A50-4C11-ABA7-A33BD86EF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966DDA-1192-48D7-B084-5AAAE5DC5D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506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8F464-7AD0-49D7-826B-76B2F7851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BBF70-667C-4398-B1E8-29CE35EE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30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2018-04-10T14:11:00Z</dcterms:created>
  <dcterms:modified xsi:type="dcterms:W3CDTF">2018-04-10T14:11:04Z</dcterms:modified>
</cp:coreProperties>
</file>