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255239</c:v>
                </c:pt>
                <c:pt idx="1">
                  <c:v>255229</c:v>
                </c:pt>
                <c:pt idx="2">
                  <c:v>255225</c:v>
                </c:pt>
                <c:pt idx="3">
                  <c:v>255763</c:v>
                </c:pt>
                <c:pt idx="4">
                  <c:v>256162</c:v>
                </c:pt>
                <c:pt idx="5">
                  <c:v>256269</c:v>
                </c:pt>
                <c:pt idx="6">
                  <c:v>256317</c:v>
                </c:pt>
                <c:pt idx="7">
                  <c:v>256324</c:v>
                </c:pt>
                <c:pt idx="8">
                  <c:v>256331</c:v>
                </c:pt>
                <c:pt idx="9">
                  <c:v>256348</c:v>
                </c:pt>
                <c:pt idx="10">
                  <c:v>256350</c:v>
                </c:pt>
                <c:pt idx="11">
                  <c:v>256386</c:v>
                </c:pt>
                <c:pt idx="12">
                  <c:v>256400</c:v>
                </c:pt>
                <c:pt idx="13">
                  <c:v>256385</c:v>
                </c:pt>
                <c:pt idx="14">
                  <c:v>256384</c:v>
                </c:pt>
                <c:pt idx="15">
                  <c:v>256386</c:v>
                </c:pt>
                <c:pt idx="16">
                  <c:v>256411</c:v>
                </c:pt>
                <c:pt idx="17">
                  <c:v>256437</c:v>
                </c:pt>
                <c:pt idx="18">
                  <c:v>256456</c:v>
                </c:pt>
                <c:pt idx="19">
                  <c:v>256446</c:v>
                </c:pt>
                <c:pt idx="20">
                  <c:v>256426</c:v>
                </c:pt>
                <c:pt idx="21">
                  <c:v>256427</c:v>
                </c:pt>
                <c:pt idx="22">
                  <c:v>256434</c:v>
                </c:pt>
                <c:pt idx="23">
                  <c:v>256449</c:v>
                </c:pt>
                <c:pt idx="24">
                  <c:v>256460</c:v>
                </c:pt>
                <c:pt idx="25">
                  <c:v>256495</c:v>
                </c:pt>
                <c:pt idx="26">
                  <c:v>256493</c:v>
                </c:pt>
                <c:pt idx="27">
                  <c:v>256519</c:v>
                </c:pt>
                <c:pt idx="28">
                  <c:v>256544</c:v>
                </c:pt>
                <c:pt idx="29">
                  <c:v>256553</c:v>
                </c:pt>
                <c:pt idx="30">
                  <c:v>256555</c:v>
                </c:pt>
                <c:pt idx="31">
                  <c:v>256557</c:v>
                </c:pt>
                <c:pt idx="32">
                  <c:v>256593</c:v>
                </c:pt>
                <c:pt idx="33">
                  <c:v>256592</c:v>
                </c:pt>
                <c:pt idx="34">
                  <c:v>256615</c:v>
                </c:pt>
                <c:pt idx="35">
                  <c:v>256633</c:v>
                </c:pt>
                <c:pt idx="36">
                  <c:v>256632</c:v>
                </c:pt>
                <c:pt idx="37">
                  <c:v>256667</c:v>
                </c:pt>
                <c:pt idx="38">
                  <c:v>256670</c:v>
                </c:pt>
                <c:pt idx="39">
                  <c:v>256660</c:v>
                </c:pt>
                <c:pt idx="40">
                  <c:v>256652</c:v>
                </c:pt>
                <c:pt idx="41">
                  <c:v>256655</c:v>
                </c:pt>
                <c:pt idx="42">
                  <c:v>256658</c:v>
                </c:pt>
                <c:pt idx="43">
                  <c:v>256634</c:v>
                </c:pt>
                <c:pt idx="44">
                  <c:v>256632</c:v>
                </c:pt>
                <c:pt idx="45">
                  <c:v>256691</c:v>
                </c:pt>
                <c:pt idx="46">
                  <c:v>256697</c:v>
                </c:pt>
                <c:pt idx="47">
                  <c:v>256727</c:v>
                </c:pt>
                <c:pt idx="48">
                  <c:v>256721</c:v>
                </c:pt>
                <c:pt idx="49">
                  <c:v>256735</c:v>
                </c:pt>
                <c:pt idx="50">
                  <c:v>256759</c:v>
                </c:pt>
                <c:pt idx="51">
                  <c:v>256833</c:v>
                </c:pt>
                <c:pt idx="52">
                  <c:v>256899</c:v>
                </c:pt>
                <c:pt idx="53">
                  <c:v>257054</c:v>
                </c:pt>
                <c:pt idx="54">
                  <c:v>257155</c:v>
                </c:pt>
                <c:pt idx="55">
                  <c:v>257243</c:v>
                </c:pt>
                <c:pt idx="56">
                  <c:v>257276</c:v>
                </c:pt>
                <c:pt idx="57">
                  <c:v>257350</c:v>
                </c:pt>
                <c:pt idx="58">
                  <c:v>257410</c:v>
                </c:pt>
                <c:pt idx="59">
                  <c:v>257413</c:v>
                </c:pt>
                <c:pt idx="60">
                  <c:v>257417</c:v>
                </c:pt>
                <c:pt idx="61">
                  <c:v>257445</c:v>
                </c:pt>
                <c:pt idx="62">
                  <c:v>257468</c:v>
                </c:pt>
                <c:pt idx="63">
                  <c:v>257476</c:v>
                </c:pt>
                <c:pt idx="64">
                  <c:v>257481</c:v>
                </c:pt>
                <c:pt idx="65">
                  <c:v>257494</c:v>
                </c:pt>
                <c:pt idx="66">
                  <c:v>257516</c:v>
                </c:pt>
                <c:pt idx="67">
                  <c:v>257566</c:v>
                </c:pt>
                <c:pt idx="68">
                  <c:v>257582</c:v>
                </c:pt>
                <c:pt idx="69">
                  <c:v>257594</c:v>
                </c:pt>
                <c:pt idx="70">
                  <c:v>257605</c:v>
                </c:pt>
                <c:pt idx="71">
                  <c:v>257610</c:v>
                </c:pt>
                <c:pt idx="72">
                  <c:v>257629</c:v>
                </c:pt>
                <c:pt idx="73">
                  <c:v>257626</c:v>
                </c:pt>
                <c:pt idx="74">
                  <c:v>257854</c:v>
                </c:pt>
                <c:pt idx="75">
                  <c:v>258242</c:v>
                </c:pt>
                <c:pt idx="76">
                  <c:v>258458</c:v>
                </c:pt>
                <c:pt idx="77">
                  <c:v>258694</c:v>
                </c:pt>
                <c:pt idx="78">
                  <c:v>258769</c:v>
                </c:pt>
                <c:pt idx="79">
                  <c:v>258839</c:v>
                </c:pt>
                <c:pt idx="80">
                  <c:v>258911</c:v>
                </c:pt>
                <c:pt idx="81">
                  <c:v>258937</c:v>
                </c:pt>
                <c:pt idx="82">
                  <c:v>258959</c:v>
                </c:pt>
                <c:pt idx="83">
                  <c:v>258965</c:v>
                </c:pt>
                <c:pt idx="84">
                  <c:v>258995</c:v>
                </c:pt>
                <c:pt idx="85">
                  <c:v>259043</c:v>
                </c:pt>
                <c:pt idx="86">
                  <c:v>259069</c:v>
                </c:pt>
                <c:pt idx="87">
                  <c:v>259139</c:v>
                </c:pt>
                <c:pt idx="88">
                  <c:v>259207</c:v>
                </c:pt>
                <c:pt idx="89">
                  <c:v>259277</c:v>
                </c:pt>
                <c:pt idx="90">
                  <c:v>259456</c:v>
                </c:pt>
                <c:pt idx="91">
                  <c:v>259553</c:v>
                </c:pt>
                <c:pt idx="92">
                  <c:v>259601</c:v>
                </c:pt>
                <c:pt idx="93">
                  <c:v>259635</c:v>
                </c:pt>
                <c:pt idx="94">
                  <c:v>259662</c:v>
                </c:pt>
                <c:pt idx="95">
                  <c:v>259675</c:v>
                </c:pt>
                <c:pt idx="96">
                  <c:v>259688</c:v>
                </c:pt>
                <c:pt idx="97">
                  <c:v>259715</c:v>
                </c:pt>
                <c:pt idx="98">
                  <c:v>259728</c:v>
                </c:pt>
                <c:pt idx="99">
                  <c:v>259726</c:v>
                </c:pt>
                <c:pt idx="100">
                  <c:v>259744</c:v>
                </c:pt>
                <c:pt idx="101">
                  <c:v>259757</c:v>
                </c:pt>
                <c:pt idx="102">
                  <c:v>259765</c:v>
                </c:pt>
                <c:pt idx="103">
                  <c:v>259894</c:v>
                </c:pt>
                <c:pt idx="104">
                  <c:v>260166</c:v>
                </c:pt>
                <c:pt idx="105">
                  <c:v>260340</c:v>
                </c:pt>
                <c:pt idx="106">
                  <c:v>260454</c:v>
                </c:pt>
                <c:pt idx="107">
                  <c:v>260463</c:v>
                </c:pt>
                <c:pt idx="108">
                  <c:v>260511</c:v>
                </c:pt>
                <c:pt idx="109">
                  <c:v>260565</c:v>
                </c:pt>
                <c:pt idx="110">
                  <c:v>260605</c:v>
                </c:pt>
                <c:pt idx="111">
                  <c:v>260619</c:v>
                </c:pt>
                <c:pt idx="112">
                  <c:v>260657</c:v>
                </c:pt>
                <c:pt idx="113">
                  <c:v>260713</c:v>
                </c:pt>
                <c:pt idx="114">
                  <c:v>260737</c:v>
                </c:pt>
                <c:pt idx="115">
                  <c:v>260784</c:v>
                </c:pt>
                <c:pt idx="116">
                  <c:v>260794</c:v>
                </c:pt>
                <c:pt idx="117">
                  <c:v>260806</c:v>
                </c:pt>
                <c:pt idx="118">
                  <c:v>260820</c:v>
                </c:pt>
                <c:pt idx="119">
                  <c:v>260818</c:v>
                </c:pt>
                <c:pt idx="120">
                  <c:v>260841</c:v>
                </c:pt>
                <c:pt idx="121">
                  <c:v>260847</c:v>
                </c:pt>
                <c:pt idx="122">
                  <c:v>260868</c:v>
                </c:pt>
                <c:pt idx="123">
                  <c:v>260922</c:v>
                </c:pt>
                <c:pt idx="124">
                  <c:v>260976</c:v>
                </c:pt>
                <c:pt idx="125">
                  <c:v>261000</c:v>
                </c:pt>
                <c:pt idx="126">
                  <c:v>261017</c:v>
                </c:pt>
                <c:pt idx="127">
                  <c:v>261025</c:v>
                </c:pt>
                <c:pt idx="128">
                  <c:v>261021</c:v>
                </c:pt>
                <c:pt idx="129">
                  <c:v>261035</c:v>
                </c:pt>
                <c:pt idx="130">
                  <c:v>261047</c:v>
                </c:pt>
                <c:pt idx="131">
                  <c:v>261051</c:v>
                </c:pt>
                <c:pt idx="132">
                  <c:v>261068</c:v>
                </c:pt>
                <c:pt idx="133">
                  <c:v>261132</c:v>
                </c:pt>
                <c:pt idx="134">
                  <c:v>261176</c:v>
                </c:pt>
                <c:pt idx="135">
                  <c:v>261238</c:v>
                </c:pt>
                <c:pt idx="136">
                  <c:v>261279</c:v>
                </c:pt>
                <c:pt idx="137">
                  <c:v>261299</c:v>
                </c:pt>
                <c:pt idx="138">
                  <c:v>261311</c:v>
                </c:pt>
                <c:pt idx="139">
                  <c:v>261319</c:v>
                </c:pt>
                <c:pt idx="140">
                  <c:v>261327</c:v>
                </c:pt>
                <c:pt idx="141">
                  <c:v>261338</c:v>
                </c:pt>
                <c:pt idx="142">
                  <c:v>261370</c:v>
                </c:pt>
                <c:pt idx="143">
                  <c:v>261389</c:v>
                </c:pt>
                <c:pt idx="144">
                  <c:v>261410</c:v>
                </c:pt>
                <c:pt idx="145">
                  <c:v>261445</c:v>
                </c:pt>
                <c:pt idx="146">
                  <c:v>261498</c:v>
                </c:pt>
                <c:pt idx="147">
                  <c:v>261575</c:v>
                </c:pt>
                <c:pt idx="148">
                  <c:v>261598</c:v>
                </c:pt>
                <c:pt idx="149">
                  <c:v>261714</c:v>
                </c:pt>
                <c:pt idx="150">
                  <c:v>261763</c:v>
                </c:pt>
                <c:pt idx="151">
                  <c:v>261763</c:v>
                </c:pt>
                <c:pt idx="152">
                  <c:v>261784</c:v>
                </c:pt>
                <c:pt idx="153">
                  <c:v>261777</c:v>
                </c:pt>
                <c:pt idx="154">
                  <c:v>261777</c:v>
                </c:pt>
                <c:pt idx="155">
                  <c:v>261801</c:v>
                </c:pt>
                <c:pt idx="156">
                  <c:v>261813</c:v>
                </c:pt>
                <c:pt idx="157">
                  <c:v>261871</c:v>
                </c:pt>
                <c:pt idx="158">
                  <c:v>261917</c:v>
                </c:pt>
                <c:pt idx="159">
                  <c:v>262001</c:v>
                </c:pt>
                <c:pt idx="160">
                  <c:v>262028</c:v>
                </c:pt>
                <c:pt idx="161">
                  <c:v>262065</c:v>
                </c:pt>
                <c:pt idx="162">
                  <c:v>262145</c:v>
                </c:pt>
                <c:pt idx="163">
                  <c:v>262147</c:v>
                </c:pt>
                <c:pt idx="164">
                  <c:v>262167</c:v>
                </c:pt>
                <c:pt idx="165">
                  <c:v>262198</c:v>
                </c:pt>
                <c:pt idx="166">
                  <c:v>262214</c:v>
                </c:pt>
                <c:pt idx="167">
                  <c:v>262239</c:v>
                </c:pt>
                <c:pt idx="168">
                  <c:v>262259</c:v>
                </c:pt>
                <c:pt idx="169">
                  <c:v>262281</c:v>
                </c:pt>
                <c:pt idx="170">
                  <c:v>262289</c:v>
                </c:pt>
                <c:pt idx="171">
                  <c:v>262316</c:v>
                </c:pt>
                <c:pt idx="172">
                  <c:v>262379</c:v>
                </c:pt>
                <c:pt idx="173">
                  <c:v>262399</c:v>
                </c:pt>
                <c:pt idx="174">
                  <c:v>262407</c:v>
                </c:pt>
                <c:pt idx="175">
                  <c:v>262424</c:v>
                </c:pt>
                <c:pt idx="176">
                  <c:v>262507</c:v>
                </c:pt>
                <c:pt idx="177">
                  <c:v>262530</c:v>
                </c:pt>
                <c:pt idx="178">
                  <c:v>262697</c:v>
                </c:pt>
                <c:pt idx="179">
                  <c:v>262774</c:v>
                </c:pt>
                <c:pt idx="180">
                  <c:v>262844</c:v>
                </c:pt>
                <c:pt idx="181">
                  <c:v>262873</c:v>
                </c:pt>
                <c:pt idx="182">
                  <c:v>262896</c:v>
                </c:pt>
                <c:pt idx="183">
                  <c:v>262894</c:v>
                </c:pt>
                <c:pt idx="184">
                  <c:v>262920</c:v>
                </c:pt>
                <c:pt idx="185">
                  <c:v>262931</c:v>
                </c:pt>
                <c:pt idx="186">
                  <c:v>262937</c:v>
                </c:pt>
                <c:pt idx="187">
                  <c:v>262990</c:v>
                </c:pt>
                <c:pt idx="188">
                  <c:v>263043</c:v>
                </c:pt>
                <c:pt idx="189">
                  <c:v>263076</c:v>
                </c:pt>
                <c:pt idx="190">
                  <c:v>263107</c:v>
                </c:pt>
                <c:pt idx="191">
                  <c:v>263135</c:v>
                </c:pt>
                <c:pt idx="192">
                  <c:v>263140</c:v>
                </c:pt>
                <c:pt idx="193">
                  <c:v>263152</c:v>
                </c:pt>
                <c:pt idx="194">
                  <c:v>263161</c:v>
                </c:pt>
                <c:pt idx="195">
                  <c:v>263172</c:v>
                </c:pt>
                <c:pt idx="196">
                  <c:v>263162</c:v>
                </c:pt>
                <c:pt idx="197">
                  <c:v>263168</c:v>
                </c:pt>
                <c:pt idx="198">
                  <c:v>263176</c:v>
                </c:pt>
                <c:pt idx="199">
                  <c:v>263166</c:v>
                </c:pt>
                <c:pt idx="200">
                  <c:v>263358</c:v>
                </c:pt>
                <c:pt idx="201">
                  <c:v>263428</c:v>
                </c:pt>
                <c:pt idx="202">
                  <c:v>263443</c:v>
                </c:pt>
                <c:pt idx="203">
                  <c:v>263469</c:v>
                </c:pt>
                <c:pt idx="204">
                  <c:v>263476</c:v>
                </c:pt>
                <c:pt idx="205">
                  <c:v>263494</c:v>
                </c:pt>
                <c:pt idx="206">
                  <c:v>263498</c:v>
                </c:pt>
                <c:pt idx="207">
                  <c:v>263503</c:v>
                </c:pt>
                <c:pt idx="208">
                  <c:v>263522</c:v>
                </c:pt>
                <c:pt idx="209">
                  <c:v>263532</c:v>
                </c:pt>
                <c:pt idx="210">
                  <c:v>263551</c:v>
                </c:pt>
                <c:pt idx="211">
                  <c:v>263560</c:v>
                </c:pt>
                <c:pt idx="212">
                  <c:v>263595</c:v>
                </c:pt>
                <c:pt idx="213">
                  <c:v>263612</c:v>
                </c:pt>
                <c:pt idx="214">
                  <c:v>263706</c:v>
                </c:pt>
                <c:pt idx="215">
                  <c:v>263751</c:v>
                </c:pt>
                <c:pt idx="216">
                  <c:v>263766</c:v>
                </c:pt>
                <c:pt idx="217">
                  <c:v>263778</c:v>
                </c:pt>
                <c:pt idx="218">
                  <c:v>263785</c:v>
                </c:pt>
                <c:pt idx="219">
                  <c:v>263829</c:v>
                </c:pt>
                <c:pt idx="220">
                  <c:v>263870</c:v>
                </c:pt>
                <c:pt idx="221">
                  <c:v>263950</c:v>
                </c:pt>
                <c:pt idx="222">
                  <c:v>263995</c:v>
                </c:pt>
                <c:pt idx="223">
                  <c:v>264028</c:v>
                </c:pt>
                <c:pt idx="224">
                  <c:v>264188</c:v>
                </c:pt>
                <c:pt idx="225">
                  <c:v>264230</c:v>
                </c:pt>
                <c:pt idx="226">
                  <c:v>264270</c:v>
                </c:pt>
                <c:pt idx="227">
                  <c:v>264315</c:v>
                </c:pt>
                <c:pt idx="228">
                  <c:v>264371</c:v>
                </c:pt>
                <c:pt idx="229">
                  <c:v>264402</c:v>
                </c:pt>
                <c:pt idx="230">
                  <c:v>264509</c:v>
                </c:pt>
                <c:pt idx="231">
                  <c:v>264535</c:v>
                </c:pt>
                <c:pt idx="232">
                  <c:v>264513</c:v>
                </c:pt>
                <c:pt idx="233">
                  <c:v>264523</c:v>
                </c:pt>
                <c:pt idx="234">
                  <c:v>264532</c:v>
                </c:pt>
                <c:pt idx="235">
                  <c:v>264528</c:v>
                </c:pt>
                <c:pt idx="236">
                  <c:v>264559</c:v>
                </c:pt>
                <c:pt idx="237">
                  <c:v>264585</c:v>
                </c:pt>
                <c:pt idx="238">
                  <c:v>264600</c:v>
                </c:pt>
                <c:pt idx="239">
                  <c:v>264603</c:v>
                </c:pt>
                <c:pt idx="240">
                  <c:v>264640</c:v>
                </c:pt>
                <c:pt idx="241">
                  <c:v>264656</c:v>
                </c:pt>
                <c:pt idx="242">
                  <c:v>264661</c:v>
                </c:pt>
                <c:pt idx="243">
                  <c:v>264672</c:v>
                </c:pt>
                <c:pt idx="244">
                  <c:v>264692</c:v>
                </c:pt>
                <c:pt idx="245">
                  <c:v>264703</c:v>
                </c:pt>
                <c:pt idx="246">
                  <c:v>264754</c:v>
                </c:pt>
                <c:pt idx="247">
                  <c:v>264856</c:v>
                </c:pt>
                <c:pt idx="248">
                  <c:v>264996</c:v>
                </c:pt>
                <c:pt idx="249">
                  <c:v>265240</c:v>
                </c:pt>
                <c:pt idx="250">
                  <c:v>265468</c:v>
                </c:pt>
                <c:pt idx="251">
                  <c:v>265563</c:v>
                </c:pt>
                <c:pt idx="252">
                  <c:v>265640</c:v>
                </c:pt>
                <c:pt idx="253">
                  <c:v>265725</c:v>
                </c:pt>
                <c:pt idx="254">
                  <c:v>265795</c:v>
                </c:pt>
                <c:pt idx="255">
                  <c:v>265824</c:v>
                </c:pt>
                <c:pt idx="256">
                  <c:v>265885</c:v>
                </c:pt>
                <c:pt idx="257">
                  <c:v>265936</c:v>
                </c:pt>
                <c:pt idx="258">
                  <c:v>265981</c:v>
                </c:pt>
                <c:pt idx="259">
                  <c:v>266018</c:v>
                </c:pt>
                <c:pt idx="260">
                  <c:v>266048</c:v>
                </c:pt>
                <c:pt idx="261">
                  <c:v>266125</c:v>
                </c:pt>
                <c:pt idx="262">
                  <c:v>266185</c:v>
                </c:pt>
                <c:pt idx="263">
                  <c:v>266229</c:v>
                </c:pt>
                <c:pt idx="264">
                  <c:v>266281</c:v>
                </c:pt>
                <c:pt idx="265">
                  <c:v>266276</c:v>
                </c:pt>
                <c:pt idx="266">
                  <c:v>266284</c:v>
                </c:pt>
                <c:pt idx="267">
                  <c:v>266292</c:v>
                </c:pt>
                <c:pt idx="268">
                  <c:v>266322</c:v>
                </c:pt>
                <c:pt idx="269">
                  <c:v>266316</c:v>
                </c:pt>
                <c:pt idx="270">
                  <c:v>266381</c:v>
                </c:pt>
                <c:pt idx="271">
                  <c:v>266391</c:v>
                </c:pt>
                <c:pt idx="272">
                  <c:v>266403</c:v>
                </c:pt>
                <c:pt idx="273">
                  <c:v>266399</c:v>
                </c:pt>
                <c:pt idx="274">
                  <c:v>266402</c:v>
                </c:pt>
                <c:pt idx="275">
                  <c:v>266404</c:v>
                </c:pt>
                <c:pt idx="276">
                  <c:v>266428</c:v>
                </c:pt>
                <c:pt idx="277">
                  <c:v>266523</c:v>
                </c:pt>
                <c:pt idx="278">
                  <c:v>266553</c:v>
                </c:pt>
                <c:pt idx="279">
                  <c:v>266563</c:v>
                </c:pt>
                <c:pt idx="280">
                  <c:v>266580</c:v>
                </c:pt>
                <c:pt idx="281">
                  <c:v>266579</c:v>
                </c:pt>
                <c:pt idx="282">
                  <c:v>266583</c:v>
                </c:pt>
                <c:pt idx="283">
                  <c:v>266591</c:v>
                </c:pt>
                <c:pt idx="284">
                  <c:v>266599</c:v>
                </c:pt>
                <c:pt idx="285">
                  <c:v>266596</c:v>
                </c:pt>
                <c:pt idx="286">
                  <c:v>266604</c:v>
                </c:pt>
                <c:pt idx="287">
                  <c:v>266607</c:v>
                </c:pt>
                <c:pt idx="288">
                  <c:v>266610</c:v>
                </c:pt>
                <c:pt idx="289">
                  <c:v>266732</c:v>
                </c:pt>
                <c:pt idx="290">
                  <c:v>266757</c:v>
                </c:pt>
                <c:pt idx="291">
                  <c:v>266796</c:v>
                </c:pt>
                <c:pt idx="292">
                  <c:v>266812</c:v>
                </c:pt>
                <c:pt idx="293">
                  <c:v>266802</c:v>
                </c:pt>
                <c:pt idx="294">
                  <c:v>266801</c:v>
                </c:pt>
                <c:pt idx="295">
                  <c:v>266805</c:v>
                </c:pt>
                <c:pt idx="296">
                  <c:v>266825</c:v>
                </c:pt>
                <c:pt idx="297">
                  <c:v>266818</c:v>
                </c:pt>
                <c:pt idx="298">
                  <c:v>266819</c:v>
                </c:pt>
                <c:pt idx="299">
                  <c:v>266817</c:v>
                </c:pt>
                <c:pt idx="300">
                  <c:v>266813</c:v>
                </c:pt>
                <c:pt idx="301">
                  <c:v>266800</c:v>
                </c:pt>
                <c:pt idx="302">
                  <c:v>266812</c:v>
                </c:pt>
                <c:pt idx="303">
                  <c:v>266820</c:v>
                </c:pt>
                <c:pt idx="304">
                  <c:v>266823</c:v>
                </c:pt>
                <c:pt idx="305">
                  <c:v>266833</c:v>
                </c:pt>
                <c:pt idx="306">
                  <c:v>266831</c:v>
                </c:pt>
                <c:pt idx="307">
                  <c:v>266830</c:v>
                </c:pt>
                <c:pt idx="308">
                  <c:v>266823</c:v>
                </c:pt>
                <c:pt idx="309">
                  <c:v>266833</c:v>
                </c:pt>
                <c:pt idx="310">
                  <c:v>266851</c:v>
                </c:pt>
                <c:pt idx="311">
                  <c:v>266875</c:v>
                </c:pt>
                <c:pt idx="312">
                  <c:v>266905</c:v>
                </c:pt>
                <c:pt idx="313">
                  <c:v>266911</c:v>
                </c:pt>
                <c:pt idx="314">
                  <c:v>266901</c:v>
                </c:pt>
                <c:pt idx="315">
                  <c:v>266896</c:v>
                </c:pt>
                <c:pt idx="316">
                  <c:v>266913</c:v>
                </c:pt>
                <c:pt idx="317">
                  <c:v>266931</c:v>
                </c:pt>
                <c:pt idx="318">
                  <c:v>266928</c:v>
                </c:pt>
                <c:pt idx="319">
                  <c:v>266943</c:v>
                </c:pt>
                <c:pt idx="320">
                  <c:v>266940</c:v>
                </c:pt>
                <c:pt idx="321">
                  <c:v>266944</c:v>
                </c:pt>
                <c:pt idx="322">
                  <c:v>266946</c:v>
                </c:pt>
                <c:pt idx="323">
                  <c:v>266951</c:v>
                </c:pt>
                <c:pt idx="324">
                  <c:v>267107</c:v>
                </c:pt>
                <c:pt idx="325">
                  <c:v>267215</c:v>
                </c:pt>
                <c:pt idx="326">
                  <c:v>267388</c:v>
                </c:pt>
                <c:pt idx="327">
                  <c:v>267565</c:v>
                </c:pt>
                <c:pt idx="328">
                  <c:v>267747</c:v>
                </c:pt>
                <c:pt idx="329">
                  <c:v>267969</c:v>
                </c:pt>
                <c:pt idx="330">
                  <c:v>268095</c:v>
                </c:pt>
                <c:pt idx="331">
                  <c:v>268221</c:v>
                </c:pt>
                <c:pt idx="332">
                  <c:v>268372</c:v>
                </c:pt>
                <c:pt idx="333">
                  <c:v>268507</c:v>
                </c:pt>
                <c:pt idx="334">
                  <c:v>268556</c:v>
                </c:pt>
                <c:pt idx="335">
                  <c:v>268636</c:v>
                </c:pt>
                <c:pt idx="336">
                  <c:v>268709</c:v>
                </c:pt>
                <c:pt idx="337">
                  <c:v>268806</c:v>
                </c:pt>
                <c:pt idx="338">
                  <c:v>268897</c:v>
                </c:pt>
                <c:pt idx="339">
                  <c:v>268957</c:v>
                </c:pt>
                <c:pt idx="340">
                  <c:v>269011</c:v>
                </c:pt>
                <c:pt idx="341">
                  <c:v>269079</c:v>
                </c:pt>
                <c:pt idx="342">
                  <c:v>269120</c:v>
                </c:pt>
                <c:pt idx="343">
                  <c:v>269137</c:v>
                </c:pt>
                <c:pt idx="344">
                  <c:v>269145</c:v>
                </c:pt>
                <c:pt idx="345">
                  <c:v>269138</c:v>
                </c:pt>
                <c:pt idx="346">
                  <c:v>269184</c:v>
                </c:pt>
                <c:pt idx="347">
                  <c:v>269216</c:v>
                </c:pt>
                <c:pt idx="348">
                  <c:v>269251</c:v>
                </c:pt>
                <c:pt idx="349">
                  <c:v>269262</c:v>
                </c:pt>
                <c:pt idx="350">
                  <c:v>269291</c:v>
                </c:pt>
                <c:pt idx="351">
                  <c:v>269293</c:v>
                </c:pt>
                <c:pt idx="352">
                  <c:v>269299</c:v>
                </c:pt>
                <c:pt idx="353">
                  <c:v>269306</c:v>
                </c:pt>
                <c:pt idx="354">
                  <c:v>269331</c:v>
                </c:pt>
                <c:pt idx="355">
                  <c:v>269396</c:v>
                </c:pt>
                <c:pt idx="356">
                  <c:v>269444</c:v>
                </c:pt>
                <c:pt idx="357">
                  <c:v>269500</c:v>
                </c:pt>
                <c:pt idx="358">
                  <c:v>269508</c:v>
                </c:pt>
                <c:pt idx="359">
                  <c:v>269505</c:v>
                </c:pt>
                <c:pt idx="360">
                  <c:v>269539</c:v>
                </c:pt>
                <c:pt idx="361">
                  <c:v>269555</c:v>
                </c:pt>
                <c:pt idx="362">
                  <c:v>269570</c:v>
                </c:pt>
                <c:pt idx="363">
                  <c:v>269603</c:v>
                </c:pt>
                <c:pt idx="364">
                  <c:v>269625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6-4096-8B72-DD8999319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056736"/>
        <c:axId val="173895936"/>
      </c:lineChart>
      <c:catAx>
        <c:axId val="25405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95936"/>
        <c:crosses val="autoZero"/>
        <c:auto val="1"/>
        <c:lblAlgn val="ctr"/>
        <c:lblOffset val="100"/>
        <c:noMultiLvlLbl val="0"/>
      </c:catAx>
      <c:valAx>
        <c:axId val="17389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5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D369-96ED-451D-B1D5-735D72AE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6AF9CA-081D-4EA5-90BD-CCA520199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1042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185B3-3AD3-49BB-9253-C4486B686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D3F75-5CE7-4C00-934C-12A95EAF7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527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2018-04-10T14:08:55Z</dcterms:created>
  <dcterms:modified xsi:type="dcterms:W3CDTF">2018-04-10T14:08:59Z</dcterms:modified>
</cp:coreProperties>
</file>