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Sheet1!$B$2:$B$366</c:f>
            </c:numRef>
          </c:val>
          <c:smooth val="0"/>
          <c:extLst>
            <c:ext xmlns:c16="http://schemas.microsoft.com/office/drawing/2014/chart" uri="{C3380CC4-5D6E-409C-BE32-E72D297353CC}">
              <c16:uniqueId val="{00000000-F1BD-4BAB-9DF7-C8F5A657750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Sheet1!$C$2:$C$366</c:f>
            </c:numRef>
          </c:val>
          <c:smooth val="0"/>
          <c:extLst>
            <c:ext xmlns:c16="http://schemas.microsoft.com/office/drawing/2014/chart" uri="{C3380CC4-5D6E-409C-BE32-E72D297353CC}">
              <c16:uniqueId val="{00000001-F1BD-4BAB-9DF7-C8F5A657750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Sheet1!$D$2:$D$366</c:f>
            </c:numRef>
          </c:val>
          <c:smooth val="0"/>
          <c:extLst>
            <c:ext xmlns:c16="http://schemas.microsoft.com/office/drawing/2014/chart" uri="{C3380CC4-5D6E-409C-BE32-E72D297353CC}">
              <c16:uniqueId val="{00000002-F1BD-4BAB-9DF7-C8F5A657750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Sheet1!$E$2:$E$366</c:f>
            </c:numRef>
          </c:val>
          <c:smooth val="0"/>
          <c:extLst>
            <c:ext xmlns:c16="http://schemas.microsoft.com/office/drawing/2014/chart" uri="{C3380CC4-5D6E-409C-BE32-E72D297353CC}">
              <c16:uniqueId val="{00000003-F1BD-4BAB-9DF7-C8F5A657750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Sheet1!$F$2:$F$366</c:f>
            </c:numRef>
          </c:val>
          <c:smooth val="0"/>
          <c:extLst>
            <c:ext xmlns:c16="http://schemas.microsoft.com/office/drawing/2014/chart" uri="{C3380CC4-5D6E-409C-BE32-E72D297353CC}">
              <c16:uniqueId val="{00000004-F1BD-4BAB-9DF7-C8F5A657750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Sheet1!$G$2:$G$366</c:f>
            </c:numRef>
          </c:val>
          <c:smooth val="0"/>
          <c:extLst>
            <c:ext xmlns:c16="http://schemas.microsoft.com/office/drawing/2014/chart" uri="{C3380CC4-5D6E-409C-BE32-E72D297353CC}">
              <c16:uniqueId val="{00000005-F1BD-4BAB-9DF7-C8F5A657750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Sheet1!$H$2:$H$366</c:f>
            </c:numRef>
          </c:val>
          <c:smooth val="0"/>
          <c:extLst>
            <c:ext xmlns:c16="http://schemas.microsoft.com/office/drawing/2014/chart" uri="{C3380CC4-5D6E-409C-BE32-E72D297353CC}">
              <c16:uniqueId val="{00000006-F1BD-4BAB-9DF7-C8F5A657750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Sheet1!$I$2:$I$366</c:f>
            </c:numRef>
          </c:val>
          <c:smooth val="0"/>
          <c:extLst>
            <c:ext xmlns:c16="http://schemas.microsoft.com/office/drawing/2014/chart" uri="{C3380CC4-5D6E-409C-BE32-E72D297353CC}">
              <c16:uniqueId val="{00000007-F1BD-4BAB-9DF7-C8F5A6577507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Sheet1!$J$2:$J$366</c:f>
            </c:numRef>
          </c:val>
          <c:smooth val="0"/>
          <c:extLst>
            <c:ext xmlns:c16="http://schemas.microsoft.com/office/drawing/2014/chart" uri="{C3380CC4-5D6E-409C-BE32-E72D297353CC}">
              <c16:uniqueId val="{00000008-F1BD-4BAB-9DF7-C8F5A6577507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Sheet1!$K$2:$K$366</c:f>
            </c:numRef>
          </c:val>
          <c:smooth val="0"/>
          <c:extLst>
            <c:ext xmlns:c16="http://schemas.microsoft.com/office/drawing/2014/chart" uri="{C3380CC4-5D6E-409C-BE32-E72D297353CC}">
              <c16:uniqueId val="{00000009-F1BD-4BAB-9DF7-C8F5A6577507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Sheet1!$L$2:$L$366</c:f>
            </c:numRef>
          </c:val>
          <c:smooth val="0"/>
          <c:extLst>
            <c:ext xmlns:c16="http://schemas.microsoft.com/office/drawing/2014/chart" uri="{C3380CC4-5D6E-409C-BE32-E72D297353CC}">
              <c16:uniqueId val="{0000000A-F1BD-4BAB-9DF7-C8F5A6577507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Sheet1!$M$2:$M$366</c:f>
            </c:numRef>
          </c:val>
          <c:smooth val="0"/>
          <c:extLst>
            <c:ext xmlns:c16="http://schemas.microsoft.com/office/drawing/2014/chart" uri="{C3380CC4-5D6E-409C-BE32-E72D297353CC}">
              <c16:uniqueId val="{0000000B-F1BD-4BAB-9DF7-C8F5A6577507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Sheet1!$N$2:$N$366</c:f>
            </c:numRef>
          </c:val>
          <c:smooth val="0"/>
          <c:extLst>
            <c:ext xmlns:c16="http://schemas.microsoft.com/office/drawing/2014/chart" uri="{C3380CC4-5D6E-409C-BE32-E72D297353CC}">
              <c16:uniqueId val="{0000000C-F1BD-4BAB-9DF7-C8F5A6577507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Sheet1!$O$2:$O$366</c:f>
            </c:numRef>
          </c:val>
          <c:smooth val="0"/>
          <c:extLst>
            <c:ext xmlns:c16="http://schemas.microsoft.com/office/drawing/2014/chart" uri="{C3380CC4-5D6E-409C-BE32-E72D297353CC}">
              <c16:uniqueId val="{0000000D-F1BD-4BAB-9DF7-C8F5A6577507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Sheet1!$P$2:$P$366</c:f>
            </c:numRef>
          </c:val>
          <c:smooth val="0"/>
          <c:extLst>
            <c:ext xmlns:c16="http://schemas.microsoft.com/office/drawing/2014/chart" uri="{C3380CC4-5D6E-409C-BE32-E72D297353CC}">
              <c16:uniqueId val="{0000000E-F1BD-4BAB-9DF7-C8F5A6577507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Sheet1!$Q$2:$Q$366</c:f>
            </c:numRef>
          </c:val>
          <c:smooth val="0"/>
          <c:extLst>
            <c:ext xmlns:c16="http://schemas.microsoft.com/office/drawing/2014/chart" uri="{C3380CC4-5D6E-409C-BE32-E72D297353CC}">
              <c16:uniqueId val="{0000000F-F1BD-4BAB-9DF7-C8F5A6577507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Sheet1!$R$2:$R$366</c:f>
            </c:numRef>
          </c:val>
          <c:smooth val="0"/>
          <c:extLst>
            <c:ext xmlns:c16="http://schemas.microsoft.com/office/drawing/2014/chart" uri="{C3380CC4-5D6E-409C-BE32-E72D297353CC}">
              <c16:uniqueId val="{00000010-F1BD-4BAB-9DF7-C8F5A6577507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Sheet1!$S$2:$S$366</c:f>
            </c:numRef>
          </c:val>
          <c:smooth val="0"/>
          <c:extLst>
            <c:ext xmlns:c16="http://schemas.microsoft.com/office/drawing/2014/chart" uri="{C3380CC4-5D6E-409C-BE32-E72D297353CC}">
              <c16:uniqueId val="{00000011-F1BD-4BAB-9DF7-C8F5A6577507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Sheet1!$T$2:$T$366</c:f>
            </c:numRef>
          </c:val>
          <c:smooth val="0"/>
          <c:extLst>
            <c:ext xmlns:c16="http://schemas.microsoft.com/office/drawing/2014/chart" uri="{C3380CC4-5D6E-409C-BE32-E72D297353CC}">
              <c16:uniqueId val="{00000012-F1BD-4BAB-9DF7-C8F5A6577507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Sheet1!$U$2:$U$366</c:f>
            </c:numRef>
          </c:val>
          <c:smooth val="0"/>
          <c:extLst>
            <c:ext xmlns:c16="http://schemas.microsoft.com/office/drawing/2014/chart" uri="{C3380CC4-5D6E-409C-BE32-E72D297353CC}">
              <c16:uniqueId val="{00000013-F1BD-4BAB-9DF7-C8F5A6577507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Sheet1!$V$2:$V$366</c:f>
            </c:numRef>
          </c:val>
          <c:smooth val="0"/>
          <c:extLst>
            <c:ext xmlns:c16="http://schemas.microsoft.com/office/drawing/2014/chart" uri="{C3380CC4-5D6E-409C-BE32-E72D297353CC}">
              <c16:uniqueId val="{00000014-F1BD-4BAB-9DF7-C8F5A6577507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Sheet1!$W$2:$W$366</c:f>
            </c:numRef>
          </c:val>
          <c:smooth val="0"/>
          <c:extLst>
            <c:ext xmlns:c16="http://schemas.microsoft.com/office/drawing/2014/chart" uri="{C3380CC4-5D6E-409C-BE32-E72D297353CC}">
              <c16:uniqueId val="{00000015-F1BD-4BAB-9DF7-C8F5A6577507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Sheet1!$X$2:$X$366</c:f>
            </c:numRef>
          </c:val>
          <c:smooth val="0"/>
          <c:extLst>
            <c:ext xmlns:c16="http://schemas.microsoft.com/office/drawing/2014/chart" uri="{C3380CC4-5D6E-409C-BE32-E72D297353CC}">
              <c16:uniqueId val="{00000016-F1BD-4BAB-9DF7-C8F5A6577507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Sheet1!$Y$2:$Y$366</c:f>
            </c:numRef>
          </c:val>
          <c:smooth val="0"/>
          <c:extLst>
            <c:ext xmlns:c16="http://schemas.microsoft.com/office/drawing/2014/chart" uri="{C3380CC4-5D6E-409C-BE32-E72D297353CC}">
              <c16:uniqueId val="{00000017-F1BD-4BAB-9DF7-C8F5A6577507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Sheet1!$Z$2:$Z$366</c:f>
            </c:numRef>
          </c:val>
          <c:smooth val="0"/>
          <c:extLst>
            <c:ext xmlns:c16="http://schemas.microsoft.com/office/drawing/2014/chart" uri="{C3380CC4-5D6E-409C-BE32-E72D297353CC}">
              <c16:uniqueId val="{00000018-F1BD-4BAB-9DF7-C8F5A6577507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Sheet1!$AA$2:$AA$366</c:f>
            </c:numRef>
          </c:val>
          <c:smooth val="0"/>
          <c:extLst>
            <c:ext xmlns:c16="http://schemas.microsoft.com/office/drawing/2014/chart" uri="{C3380CC4-5D6E-409C-BE32-E72D297353CC}">
              <c16:uniqueId val="{00000019-F1BD-4BAB-9DF7-C8F5A6577507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Sheet1!$AB$2:$AB$366</c:f>
            </c:numRef>
          </c:val>
          <c:smooth val="0"/>
          <c:extLst>
            <c:ext xmlns:c16="http://schemas.microsoft.com/office/drawing/2014/chart" uri="{C3380CC4-5D6E-409C-BE32-E72D297353CC}">
              <c16:uniqueId val="{0000001A-F1BD-4BAB-9DF7-C8F5A6577507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Sheet1!$AC$2:$AC$366</c:f>
            </c:numRef>
          </c:val>
          <c:smooth val="0"/>
          <c:extLst>
            <c:ext xmlns:c16="http://schemas.microsoft.com/office/drawing/2014/chart" uri="{C3380CC4-5D6E-409C-BE32-E72D297353CC}">
              <c16:uniqueId val="{0000001B-F1BD-4BAB-9DF7-C8F5A6577507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Sheet1!$AD$2:$AD$366</c:f>
            </c:numRef>
          </c:val>
          <c:smooth val="0"/>
          <c:extLst>
            <c:ext xmlns:c16="http://schemas.microsoft.com/office/drawing/2014/chart" uri="{C3380CC4-5D6E-409C-BE32-E72D297353CC}">
              <c16:uniqueId val="{0000001C-F1BD-4BAB-9DF7-C8F5A6577507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Sheet1!$AE$2:$AE$366</c:f>
            </c:numRef>
          </c:val>
          <c:smooth val="0"/>
          <c:extLst>
            <c:ext xmlns:c16="http://schemas.microsoft.com/office/drawing/2014/chart" uri="{C3380CC4-5D6E-409C-BE32-E72D297353CC}">
              <c16:uniqueId val="{0000001D-F1BD-4BAB-9DF7-C8F5A6577507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Sheet1!$AF$2:$AF$366</c:f>
            </c:numRef>
          </c:val>
          <c:smooth val="0"/>
          <c:extLst>
            <c:ext xmlns:c16="http://schemas.microsoft.com/office/drawing/2014/chart" uri="{C3380CC4-5D6E-409C-BE32-E72D297353CC}">
              <c16:uniqueId val="{0000001E-F1BD-4BAB-9DF7-C8F5A6577507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Sheet1!$AG$2:$AG$366</c:f>
            </c:numRef>
          </c:val>
          <c:smooth val="0"/>
          <c:extLst>
            <c:ext xmlns:c16="http://schemas.microsoft.com/office/drawing/2014/chart" uri="{C3380CC4-5D6E-409C-BE32-E72D297353CC}">
              <c16:uniqueId val="{0000001F-F1BD-4BAB-9DF7-C8F5A6577507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Sheet1!$AH$2:$AH$366</c:f>
            </c:numRef>
          </c:val>
          <c:smooth val="0"/>
          <c:extLst>
            <c:ext xmlns:c16="http://schemas.microsoft.com/office/drawing/2014/chart" uri="{C3380CC4-5D6E-409C-BE32-E72D297353CC}">
              <c16:uniqueId val="{00000020-F1BD-4BAB-9DF7-C8F5A6577507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Sheet1!$AI$2:$AI$366</c:f>
            </c:numRef>
          </c:val>
          <c:smooth val="0"/>
          <c:extLst>
            <c:ext xmlns:c16="http://schemas.microsoft.com/office/drawing/2014/chart" uri="{C3380CC4-5D6E-409C-BE32-E72D297353CC}">
              <c16:uniqueId val="{00000021-F1BD-4BAB-9DF7-C8F5A6577507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Sheet1!$AJ$2:$AJ$366</c:f>
            </c:numRef>
          </c:val>
          <c:smooth val="0"/>
          <c:extLst>
            <c:ext xmlns:c16="http://schemas.microsoft.com/office/drawing/2014/chart" uri="{C3380CC4-5D6E-409C-BE32-E72D297353CC}">
              <c16:uniqueId val="{00000022-F1BD-4BAB-9DF7-C8F5A6577507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Sheet1!$AK$2:$AK$366</c:f>
            </c:numRef>
          </c:val>
          <c:smooth val="0"/>
          <c:extLst>
            <c:ext xmlns:c16="http://schemas.microsoft.com/office/drawing/2014/chart" uri="{C3380CC4-5D6E-409C-BE32-E72D297353CC}">
              <c16:uniqueId val="{00000023-F1BD-4BAB-9DF7-C8F5A6577507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Sheet1!$AL$2:$AL$366</c:f>
            </c:numRef>
          </c:val>
          <c:smooth val="0"/>
          <c:extLst>
            <c:ext xmlns:c16="http://schemas.microsoft.com/office/drawing/2014/chart" uri="{C3380CC4-5D6E-409C-BE32-E72D297353CC}">
              <c16:uniqueId val="{00000024-F1BD-4BAB-9DF7-C8F5A6577507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Sheet1!$AM$2:$AM$366</c:f>
            </c:numRef>
          </c:val>
          <c:smooth val="0"/>
          <c:extLst>
            <c:ext xmlns:c16="http://schemas.microsoft.com/office/drawing/2014/chart" uri="{C3380CC4-5D6E-409C-BE32-E72D297353CC}">
              <c16:uniqueId val="{00000025-F1BD-4BAB-9DF7-C8F5A6577507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Sheet1!$AN$2:$AN$366</c:f>
            </c:numRef>
          </c:val>
          <c:smooth val="0"/>
          <c:extLst>
            <c:ext xmlns:c16="http://schemas.microsoft.com/office/drawing/2014/chart" uri="{C3380CC4-5D6E-409C-BE32-E72D297353CC}">
              <c16:uniqueId val="{00000026-F1BD-4BAB-9DF7-C8F5A6577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676608"/>
        <c:axId val="315677920"/>
      </c:lineChart>
      <c:catAx>
        <c:axId val="31567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77920"/>
        <c:crosses val="autoZero"/>
        <c:auto val="1"/>
        <c:lblAlgn val="ctr"/>
        <c:lblOffset val="100"/>
        <c:noMultiLvlLbl val="0"/>
      </c:catAx>
      <c:valAx>
        <c:axId val="31567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7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9FBD5-DFA0-445C-9A0B-DA93CB70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1B7F0E-CAB2-4AC9-B410-CDDE56E554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752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3038C-85B7-4FB8-8FF6-C95740287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F5D48-8DCE-4DE1-9B40-2904F3F02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0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2018-04-10T14:08:40Z</dcterms:created>
  <dcterms:modified xsi:type="dcterms:W3CDTF">2018-04-10T14:08:44Z</dcterms:modified>
</cp:coreProperties>
</file>