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476134</c:v>
                </c:pt>
                <c:pt idx="99">
                  <c:v>208594</c:v>
                </c:pt>
                <c:pt idx="100">
                  <c:v>134639</c:v>
                </c:pt>
                <c:pt idx="101">
                  <c:v>2610356</c:v>
                </c:pt>
                <c:pt idx="102">
                  <c:v>2844048</c:v>
                </c:pt>
                <c:pt idx="103">
                  <c:v>1898062</c:v>
                </c:pt>
                <c:pt idx="104">
                  <c:v>869764</c:v>
                </c:pt>
                <c:pt idx="105">
                  <c:v>1062000</c:v>
                </c:pt>
                <c:pt idx="106">
                  <c:v>1330289</c:v>
                </c:pt>
                <c:pt idx="107">
                  <c:v>632517</c:v>
                </c:pt>
                <c:pt idx="108">
                  <c:v>875714</c:v>
                </c:pt>
                <c:pt idx="109">
                  <c:v>621082</c:v>
                </c:pt>
                <c:pt idx="110">
                  <c:v>608592</c:v>
                </c:pt>
                <c:pt idx="111">
                  <c:v>561651</c:v>
                </c:pt>
                <c:pt idx="112">
                  <c:v>339508</c:v>
                </c:pt>
                <c:pt idx="113">
                  <c:v>281059</c:v>
                </c:pt>
                <c:pt idx="114">
                  <c:v>260643</c:v>
                </c:pt>
                <c:pt idx="115">
                  <c:v>273267</c:v>
                </c:pt>
                <c:pt idx="116">
                  <c:v>252062</c:v>
                </c:pt>
                <c:pt idx="117">
                  <c:v>3398436</c:v>
                </c:pt>
                <c:pt idx="118">
                  <c:v>2335525</c:v>
                </c:pt>
                <c:pt idx="119">
                  <c:v>940522</c:v>
                </c:pt>
                <c:pt idx="120">
                  <c:v>493878</c:v>
                </c:pt>
                <c:pt idx="121">
                  <c:v>316332</c:v>
                </c:pt>
                <c:pt idx="122">
                  <c:v>209375</c:v>
                </c:pt>
                <c:pt idx="123">
                  <c:v>206407</c:v>
                </c:pt>
                <c:pt idx="124">
                  <c:v>200062</c:v>
                </c:pt>
                <c:pt idx="125">
                  <c:v>139980</c:v>
                </c:pt>
                <c:pt idx="126">
                  <c:v>133278</c:v>
                </c:pt>
                <c:pt idx="127">
                  <c:v>169509</c:v>
                </c:pt>
                <c:pt idx="128">
                  <c:v>227129</c:v>
                </c:pt>
                <c:pt idx="129">
                  <c:v>533717</c:v>
                </c:pt>
                <c:pt idx="130">
                  <c:v>429237</c:v>
                </c:pt>
                <c:pt idx="131">
                  <c:v>333433</c:v>
                </c:pt>
                <c:pt idx="132">
                  <c:v>343567</c:v>
                </c:pt>
                <c:pt idx="133">
                  <c:v>280310</c:v>
                </c:pt>
                <c:pt idx="134">
                  <c:v>256264</c:v>
                </c:pt>
                <c:pt idx="135">
                  <c:v>229499</c:v>
                </c:pt>
                <c:pt idx="136">
                  <c:v>244433</c:v>
                </c:pt>
                <c:pt idx="137">
                  <c:v>306644</c:v>
                </c:pt>
                <c:pt idx="138">
                  <c:v>294614</c:v>
                </c:pt>
                <c:pt idx="139">
                  <c:v>418286</c:v>
                </c:pt>
                <c:pt idx="140">
                  <c:v>318483</c:v>
                </c:pt>
                <c:pt idx="141">
                  <c:v>265081</c:v>
                </c:pt>
                <c:pt idx="142">
                  <c:v>234853</c:v>
                </c:pt>
                <c:pt idx="143">
                  <c:v>285504</c:v>
                </c:pt>
                <c:pt idx="144">
                  <c:v>224132</c:v>
                </c:pt>
                <c:pt idx="145">
                  <c:v>370830</c:v>
                </c:pt>
                <c:pt idx="146">
                  <c:v>565744</c:v>
                </c:pt>
                <c:pt idx="147">
                  <c:v>418576</c:v>
                </c:pt>
                <c:pt idx="148">
                  <c:v>202444</c:v>
                </c:pt>
                <c:pt idx="149">
                  <c:v>231159</c:v>
                </c:pt>
                <c:pt idx="150">
                  <c:v>328516</c:v>
                </c:pt>
                <c:pt idx="151">
                  <c:v>318867</c:v>
                </c:pt>
                <c:pt idx="152">
                  <c:v>355773</c:v>
                </c:pt>
                <c:pt idx="153">
                  <c:v>249983</c:v>
                </c:pt>
                <c:pt idx="154">
                  <c:v>337846</c:v>
                </c:pt>
                <c:pt idx="155">
                  <c:v>340712</c:v>
                </c:pt>
                <c:pt idx="156">
                  <c:v>194991</c:v>
                </c:pt>
                <c:pt idx="157">
                  <c:v>193051</c:v>
                </c:pt>
                <c:pt idx="158">
                  <c:v>282681</c:v>
                </c:pt>
                <c:pt idx="159">
                  <c:v>157728</c:v>
                </c:pt>
                <c:pt idx="160">
                  <c:v>128209</c:v>
                </c:pt>
                <c:pt idx="161">
                  <c:v>144975</c:v>
                </c:pt>
                <c:pt idx="162">
                  <c:v>128163</c:v>
                </c:pt>
                <c:pt idx="163">
                  <c:v>557830</c:v>
                </c:pt>
                <c:pt idx="164">
                  <c:v>369692</c:v>
                </c:pt>
                <c:pt idx="165">
                  <c:v>204358</c:v>
                </c:pt>
                <c:pt idx="166">
                  <c:v>260340</c:v>
                </c:pt>
                <c:pt idx="167">
                  <c:v>408601</c:v>
                </c:pt>
                <c:pt idx="168">
                  <c:v>288151</c:v>
                </c:pt>
                <c:pt idx="169">
                  <c:v>193025</c:v>
                </c:pt>
                <c:pt idx="170">
                  <c:v>150873</c:v>
                </c:pt>
                <c:pt idx="171">
                  <c:v>194739</c:v>
                </c:pt>
                <c:pt idx="172">
                  <c:v>255908</c:v>
                </c:pt>
                <c:pt idx="173">
                  <c:v>170678</c:v>
                </c:pt>
                <c:pt idx="174">
                  <c:v>251504</c:v>
                </c:pt>
                <c:pt idx="175">
                  <c:v>280134</c:v>
                </c:pt>
                <c:pt idx="176">
                  <c:v>211877</c:v>
                </c:pt>
                <c:pt idx="177">
                  <c:v>235925</c:v>
                </c:pt>
                <c:pt idx="178">
                  <c:v>488981</c:v>
                </c:pt>
                <c:pt idx="179">
                  <c:v>369427</c:v>
                </c:pt>
                <c:pt idx="180">
                  <c:v>270838</c:v>
                </c:pt>
                <c:pt idx="181">
                  <c:v>268879</c:v>
                </c:pt>
                <c:pt idx="182">
                  <c:v>281640</c:v>
                </c:pt>
                <c:pt idx="183">
                  <c:v>640058</c:v>
                </c:pt>
                <c:pt idx="184">
                  <c:v>815915</c:v>
                </c:pt>
                <c:pt idx="185">
                  <c:v>542391</c:v>
                </c:pt>
                <c:pt idx="186">
                  <c:v>946319</c:v>
                </c:pt>
                <c:pt idx="187">
                  <c:v>347428</c:v>
                </c:pt>
                <c:pt idx="188">
                  <c:v>572571</c:v>
                </c:pt>
                <c:pt idx="189">
                  <c:v>344638</c:v>
                </c:pt>
                <c:pt idx="190">
                  <c:v>162228</c:v>
                </c:pt>
                <c:pt idx="191">
                  <c:v>141287</c:v>
                </c:pt>
                <c:pt idx="192">
                  <c:v>211542</c:v>
                </c:pt>
                <c:pt idx="193">
                  <c:v>171223</c:v>
                </c:pt>
                <c:pt idx="194">
                  <c:v>303286</c:v>
                </c:pt>
                <c:pt idx="195">
                  <c:v>466125</c:v>
                </c:pt>
                <c:pt idx="196">
                  <c:v>284852</c:v>
                </c:pt>
                <c:pt idx="197">
                  <c:v>176721</c:v>
                </c:pt>
                <c:pt idx="198">
                  <c:v>170425</c:v>
                </c:pt>
                <c:pt idx="199">
                  <c:v>147137</c:v>
                </c:pt>
                <c:pt idx="200">
                  <c:v>163422</c:v>
                </c:pt>
                <c:pt idx="201">
                  <c:v>293429</c:v>
                </c:pt>
                <c:pt idx="202">
                  <c:v>288454</c:v>
                </c:pt>
                <c:pt idx="203">
                  <c:v>450695</c:v>
                </c:pt>
                <c:pt idx="204">
                  <c:v>293152</c:v>
                </c:pt>
                <c:pt idx="205">
                  <c:v>245162</c:v>
                </c:pt>
                <c:pt idx="206">
                  <c:v>324710</c:v>
                </c:pt>
                <c:pt idx="207">
                  <c:v>268825</c:v>
                </c:pt>
                <c:pt idx="208">
                  <c:v>162303</c:v>
                </c:pt>
                <c:pt idx="209">
                  <c:v>120015</c:v>
                </c:pt>
                <c:pt idx="210">
                  <c:v>287766</c:v>
                </c:pt>
                <c:pt idx="211">
                  <c:v>206263</c:v>
                </c:pt>
                <c:pt idx="212">
                  <c:v>124501</c:v>
                </c:pt>
                <c:pt idx="213">
                  <c:v>295501</c:v>
                </c:pt>
                <c:pt idx="214">
                  <c:v>251270</c:v>
                </c:pt>
                <c:pt idx="215">
                  <c:v>199275</c:v>
                </c:pt>
                <c:pt idx="216">
                  <c:v>121420</c:v>
                </c:pt>
                <c:pt idx="217">
                  <c:v>120057</c:v>
                </c:pt>
                <c:pt idx="218">
                  <c:v>87267</c:v>
                </c:pt>
                <c:pt idx="219">
                  <c:v>106797</c:v>
                </c:pt>
                <c:pt idx="220">
                  <c:v>271787</c:v>
                </c:pt>
                <c:pt idx="221">
                  <c:v>472108</c:v>
                </c:pt>
                <c:pt idx="222">
                  <c:v>379643</c:v>
                </c:pt>
                <c:pt idx="223">
                  <c:v>324160</c:v>
                </c:pt>
                <c:pt idx="224">
                  <c:v>345624</c:v>
                </c:pt>
                <c:pt idx="225">
                  <c:v>228650</c:v>
                </c:pt>
                <c:pt idx="226">
                  <c:v>242305</c:v>
                </c:pt>
                <c:pt idx="227">
                  <c:v>120885</c:v>
                </c:pt>
                <c:pt idx="228">
                  <c:v>159619</c:v>
                </c:pt>
                <c:pt idx="229">
                  <c:v>287226</c:v>
                </c:pt>
                <c:pt idx="230">
                  <c:v>344099</c:v>
                </c:pt>
                <c:pt idx="231">
                  <c:v>267920</c:v>
                </c:pt>
                <c:pt idx="232">
                  <c:v>230217</c:v>
                </c:pt>
                <c:pt idx="233">
                  <c:v>283161</c:v>
                </c:pt>
                <c:pt idx="234">
                  <c:v>263251</c:v>
                </c:pt>
                <c:pt idx="235">
                  <c:v>161336</c:v>
                </c:pt>
                <c:pt idx="236">
                  <c:v>218839</c:v>
                </c:pt>
                <c:pt idx="237">
                  <c:v>143628</c:v>
                </c:pt>
                <c:pt idx="238">
                  <c:v>187099</c:v>
                </c:pt>
                <c:pt idx="239">
                  <c:v>120838</c:v>
                </c:pt>
                <c:pt idx="240">
                  <c:v>180727</c:v>
                </c:pt>
                <c:pt idx="241">
                  <c:v>433179</c:v>
                </c:pt>
                <c:pt idx="242">
                  <c:v>308994</c:v>
                </c:pt>
                <c:pt idx="243">
                  <c:v>186632</c:v>
                </c:pt>
                <c:pt idx="244">
                  <c:v>309184</c:v>
                </c:pt>
                <c:pt idx="245">
                  <c:v>280737</c:v>
                </c:pt>
                <c:pt idx="246">
                  <c:v>164370</c:v>
                </c:pt>
                <c:pt idx="247">
                  <c:v>268869</c:v>
                </c:pt>
                <c:pt idx="248">
                  <c:v>182882</c:v>
                </c:pt>
                <c:pt idx="249">
                  <c:v>268838</c:v>
                </c:pt>
                <c:pt idx="250">
                  <c:v>257413</c:v>
                </c:pt>
                <c:pt idx="251">
                  <c:v>160384</c:v>
                </c:pt>
                <c:pt idx="252">
                  <c:v>235141</c:v>
                </c:pt>
                <c:pt idx="253">
                  <c:v>179798</c:v>
                </c:pt>
                <c:pt idx="254">
                  <c:v>143025</c:v>
                </c:pt>
                <c:pt idx="255">
                  <c:v>284470</c:v>
                </c:pt>
                <c:pt idx="256">
                  <c:v>1419211</c:v>
                </c:pt>
                <c:pt idx="257">
                  <c:v>1179354</c:v>
                </c:pt>
                <c:pt idx="258">
                  <c:v>467729</c:v>
                </c:pt>
                <c:pt idx="259">
                  <c:v>320163</c:v>
                </c:pt>
                <c:pt idx="260">
                  <c:v>289251</c:v>
                </c:pt>
                <c:pt idx="261">
                  <c:v>329015</c:v>
                </c:pt>
                <c:pt idx="262">
                  <c:v>307083</c:v>
                </c:pt>
                <c:pt idx="263">
                  <c:v>432446</c:v>
                </c:pt>
                <c:pt idx="264">
                  <c:v>330103</c:v>
                </c:pt>
                <c:pt idx="265">
                  <c:v>304823</c:v>
                </c:pt>
                <c:pt idx="266">
                  <c:v>258065</c:v>
                </c:pt>
                <c:pt idx="267">
                  <c:v>175361</c:v>
                </c:pt>
                <c:pt idx="268">
                  <c:v>164714</c:v>
                </c:pt>
                <c:pt idx="269">
                  <c:v>217933</c:v>
                </c:pt>
                <c:pt idx="270">
                  <c:v>191154</c:v>
                </c:pt>
                <c:pt idx="271">
                  <c:v>196449</c:v>
                </c:pt>
                <c:pt idx="272">
                  <c:v>184791</c:v>
                </c:pt>
                <c:pt idx="273">
                  <c:v>178942</c:v>
                </c:pt>
                <c:pt idx="274">
                  <c:v>96358</c:v>
                </c:pt>
                <c:pt idx="275">
                  <c:v>123659</c:v>
                </c:pt>
                <c:pt idx="276">
                  <c:v>43881</c:v>
                </c:pt>
                <c:pt idx="277">
                  <c:v>155702</c:v>
                </c:pt>
                <c:pt idx="278">
                  <c:v>124180</c:v>
                </c:pt>
                <c:pt idx="279">
                  <c:v>242504</c:v>
                </c:pt>
                <c:pt idx="280">
                  <c:v>220494</c:v>
                </c:pt>
                <c:pt idx="281">
                  <c:v>114917</c:v>
                </c:pt>
                <c:pt idx="282">
                  <c:v>101944</c:v>
                </c:pt>
                <c:pt idx="283">
                  <c:v>291658</c:v>
                </c:pt>
                <c:pt idx="284">
                  <c:v>277659</c:v>
                </c:pt>
                <c:pt idx="285">
                  <c:v>230287</c:v>
                </c:pt>
                <c:pt idx="286">
                  <c:v>249838</c:v>
                </c:pt>
                <c:pt idx="287">
                  <c:v>141561</c:v>
                </c:pt>
                <c:pt idx="288">
                  <c:v>144918</c:v>
                </c:pt>
                <c:pt idx="289">
                  <c:v>124445</c:v>
                </c:pt>
                <c:pt idx="290">
                  <c:v>350268</c:v>
                </c:pt>
                <c:pt idx="291">
                  <c:v>289765</c:v>
                </c:pt>
                <c:pt idx="292">
                  <c:v>195147</c:v>
                </c:pt>
                <c:pt idx="293">
                  <c:v>177132</c:v>
                </c:pt>
                <c:pt idx="294">
                  <c:v>163098</c:v>
                </c:pt>
                <c:pt idx="295">
                  <c:v>144623</c:v>
                </c:pt>
                <c:pt idx="296">
                  <c:v>141161</c:v>
                </c:pt>
                <c:pt idx="297">
                  <c:v>391456</c:v>
                </c:pt>
                <c:pt idx="298">
                  <c:v>234315</c:v>
                </c:pt>
                <c:pt idx="299">
                  <c:v>334108</c:v>
                </c:pt>
                <c:pt idx="300">
                  <c:v>166090</c:v>
                </c:pt>
                <c:pt idx="301">
                  <c:v>127272</c:v>
                </c:pt>
                <c:pt idx="302">
                  <c:v>99649</c:v>
                </c:pt>
                <c:pt idx="303">
                  <c:v>118916</c:v>
                </c:pt>
                <c:pt idx="304">
                  <c:v>257298</c:v>
                </c:pt>
                <c:pt idx="305">
                  <c:v>636181</c:v>
                </c:pt>
                <c:pt idx="306">
                  <c:v>580094</c:v>
                </c:pt>
                <c:pt idx="307">
                  <c:v>446827</c:v>
                </c:pt>
                <c:pt idx="308">
                  <c:v>789593</c:v>
                </c:pt>
                <c:pt idx="309">
                  <c:v>1868241</c:v>
                </c:pt>
                <c:pt idx="310">
                  <c:v>1560714</c:v>
                </c:pt>
                <c:pt idx="311">
                  <c:v>465411</c:v>
                </c:pt>
                <c:pt idx="312">
                  <c:v>331675</c:v>
                </c:pt>
                <c:pt idx="313">
                  <c:v>422794</c:v>
                </c:pt>
                <c:pt idx="314">
                  <c:v>247176</c:v>
                </c:pt>
                <c:pt idx="315">
                  <c:v>218755</c:v>
                </c:pt>
                <c:pt idx="316">
                  <c:v>332641</c:v>
                </c:pt>
                <c:pt idx="317">
                  <c:v>285031</c:v>
                </c:pt>
                <c:pt idx="318">
                  <c:v>292357</c:v>
                </c:pt>
                <c:pt idx="319">
                  <c:v>432926</c:v>
                </c:pt>
                <c:pt idx="320">
                  <c:v>315313</c:v>
                </c:pt>
                <c:pt idx="321">
                  <c:v>236623</c:v>
                </c:pt>
                <c:pt idx="322">
                  <c:v>277919</c:v>
                </c:pt>
                <c:pt idx="323">
                  <c:v>212086</c:v>
                </c:pt>
                <c:pt idx="324">
                  <c:v>145868</c:v>
                </c:pt>
                <c:pt idx="325">
                  <c:v>154552</c:v>
                </c:pt>
                <c:pt idx="326">
                  <c:v>344455</c:v>
                </c:pt>
                <c:pt idx="327">
                  <c:v>293479</c:v>
                </c:pt>
                <c:pt idx="328">
                  <c:v>247554</c:v>
                </c:pt>
                <c:pt idx="329">
                  <c:v>322446</c:v>
                </c:pt>
                <c:pt idx="330">
                  <c:v>210071</c:v>
                </c:pt>
                <c:pt idx="331">
                  <c:v>223618</c:v>
                </c:pt>
                <c:pt idx="332">
                  <c:v>237948</c:v>
                </c:pt>
                <c:pt idx="333">
                  <c:v>193884</c:v>
                </c:pt>
                <c:pt idx="334">
                  <c:v>242598</c:v>
                </c:pt>
                <c:pt idx="335">
                  <c:v>493352</c:v>
                </c:pt>
                <c:pt idx="336">
                  <c:v>374797</c:v>
                </c:pt>
                <c:pt idx="337">
                  <c:v>155273</c:v>
                </c:pt>
                <c:pt idx="338">
                  <c:v>110716</c:v>
                </c:pt>
                <c:pt idx="339">
                  <c:v>178990</c:v>
                </c:pt>
                <c:pt idx="340">
                  <c:v>234161</c:v>
                </c:pt>
                <c:pt idx="341">
                  <c:v>185961</c:v>
                </c:pt>
                <c:pt idx="342">
                  <c:v>244331</c:v>
                </c:pt>
                <c:pt idx="343">
                  <c:v>135587</c:v>
                </c:pt>
                <c:pt idx="344">
                  <c:v>94911</c:v>
                </c:pt>
                <c:pt idx="345">
                  <c:v>83966</c:v>
                </c:pt>
                <c:pt idx="346">
                  <c:v>180074</c:v>
                </c:pt>
                <c:pt idx="347">
                  <c:v>146063</c:v>
                </c:pt>
                <c:pt idx="348">
                  <c:v>327012</c:v>
                </c:pt>
                <c:pt idx="349">
                  <c:v>323523</c:v>
                </c:pt>
                <c:pt idx="350">
                  <c:v>247209</c:v>
                </c:pt>
                <c:pt idx="351">
                  <c:v>153662</c:v>
                </c:pt>
                <c:pt idx="352">
                  <c:v>130803</c:v>
                </c:pt>
                <c:pt idx="353">
                  <c:v>275676</c:v>
                </c:pt>
                <c:pt idx="354">
                  <c:v>182461</c:v>
                </c:pt>
                <c:pt idx="355">
                  <c:v>1259796</c:v>
                </c:pt>
                <c:pt idx="356">
                  <c:v>1704576</c:v>
                </c:pt>
                <c:pt idx="357">
                  <c:v>1580166</c:v>
                </c:pt>
                <c:pt idx="358">
                  <c:v>553356</c:v>
                </c:pt>
                <c:pt idx="359">
                  <c:v>226786</c:v>
                </c:pt>
                <c:pt idx="360">
                  <c:v>140682</c:v>
                </c:pt>
                <c:pt idx="361">
                  <c:v>117627</c:v>
                </c:pt>
                <c:pt idx="362">
                  <c:v>226383</c:v>
                </c:pt>
                <c:pt idx="363">
                  <c:v>162432</c:v>
                </c:pt>
                <c:pt idx="364">
                  <c:v>262768</c:v>
                </c:pt>
                <c:pt idx="365">
                  <c:v>138475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F2-4269-ABCE-3C45E7D971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Eurovision Song Contest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Sheet1!$C$2:$C$367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31563</c:v>
                </c:pt>
                <c:pt idx="99">
                  <c:v>9048</c:v>
                </c:pt>
                <c:pt idx="100">
                  <c:v>23357</c:v>
                </c:pt>
                <c:pt idx="101">
                  <c:v>27736</c:v>
                </c:pt>
                <c:pt idx="102">
                  <c:v>14123</c:v>
                </c:pt>
                <c:pt idx="103">
                  <c:v>26375</c:v>
                </c:pt>
                <c:pt idx="104">
                  <c:v>46051</c:v>
                </c:pt>
                <c:pt idx="105">
                  <c:v>37554</c:v>
                </c:pt>
                <c:pt idx="106">
                  <c:v>32465</c:v>
                </c:pt>
                <c:pt idx="107">
                  <c:v>37986</c:v>
                </c:pt>
                <c:pt idx="108">
                  <c:v>34656</c:v>
                </c:pt>
                <c:pt idx="109">
                  <c:v>34971</c:v>
                </c:pt>
                <c:pt idx="110">
                  <c:v>45176</c:v>
                </c:pt>
                <c:pt idx="111">
                  <c:v>63757</c:v>
                </c:pt>
                <c:pt idx="112">
                  <c:v>59583</c:v>
                </c:pt>
                <c:pt idx="113">
                  <c:v>25185</c:v>
                </c:pt>
                <c:pt idx="114">
                  <c:v>108821</c:v>
                </c:pt>
                <c:pt idx="115">
                  <c:v>39434</c:v>
                </c:pt>
                <c:pt idx="116">
                  <c:v>39986</c:v>
                </c:pt>
                <c:pt idx="117">
                  <c:v>35368</c:v>
                </c:pt>
                <c:pt idx="118">
                  <c:v>42911</c:v>
                </c:pt>
                <c:pt idx="119">
                  <c:v>42815</c:v>
                </c:pt>
                <c:pt idx="120">
                  <c:v>43637</c:v>
                </c:pt>
                <c:pt idx="121">
                  <c:v>27154</c:v>
                </c:pt>
                <c:pt idx="122">
                  <c:v>43187</c:v>
                </c:pt>
                <c:pt idx="123">
                  <c:v>31684</c:v>
                </c:pt>
                <c:pt idx="124">
                  <c:v>24479</c:v>
                </c:pt>
                <c:pt idx="125">
                  <c:v>23862</c:v>
                </c:pt>
                <c:pt idx="126">
                  <c:v>46567</c:v>
                </c:pt>
                <c:pt idx="127">
                  <c:v>57827</c:v>
                </c:pt>
                <c:pt idx="128">
                  <c:v>79295</c:v>
                </c:pt>
                <c:pt idx="129">
                  <c:v>137589</c:v>
                </c:pt>
                <c:pt idx="130">
                  <c:v>332093</c:v>
                </c:pt>
                <c:pt idx="131">
                  <c:v>495153</c:v>
                </c:pt>
                <c:pt idx="132">
                  <c:v>384551</c:v>
                </c:pt>
                <c:pt idx="133">
                  <c:v>357839</c:v>
                </c:pt>
                <c:pt idx="134">
                  <c:v>1373571</c:v>
                </c:pt>
                <c:pt idx="135">
                  <c:v>2658124</c:v>
                </c:pt>
                <c:pt idx="136">
                  <c:v>543336</c:v>
                </c:pt>
                <c:pt idx="137">
                  <c:v>140000</c:v>
                </c:pt>
                <c:pt idx="138">
                  <c:v>81240</c:v>
                </c:pt>
                <c:pt idx="139">
                  <c:v>47846</c:v>
                </c:pt>
                <c:pt idx="140">
                  <c:v>44658</c:v>
                </c:pt>
                <c:pt idx="141">
                  <c:v>20288</c:v>
                </c:pt>
                <c:pt idx="142">
                  <c:v>24984</c:v>
                </c:pt>
                <c:pt idx="143">
                  <c:v>44129</c:v>
                </c:pt>
                <c:pt idx="144">
                  <c:v>26899</c:v>
                </c:pt>
                <c:pt idx="145">
                  <c:v>25521</c:v>
                </c:pt>
                <c:pt idx="146">
                  <c:v>42294</c:v>
                </c:pt>
                <c:pt idx="147">
                  <c:v>11636</c:v>
                </c:pt>
                <c:pt idx="148">
                  <c:v>7899</c:v>
                </c:pt>
                <c:pt idx="149">
                  <c:v>9330</c:v>
                </c:pt>
                <c:pt idx="150">
                  <c:v>15998</c:v>
                </c:pt>
                <c:pt idx="151">
                  <c:v>6668</c:v>
                </c:pt>
                <c:pt idx="152">
                  <c:v>4025</c:v>
                </c:pt>
                <c:pt idx="153">
                  <c:v>7089</c:v>
                </c:pt>
                <c:pt idx="154">
                  <c:v>22430</c:v>
                </c:pt>
                <c:pt idx="155">
                  <c:v>9779</c:v>
                </c:pt>
                <c:pt idx="156">
                  <c:v>3381</c:v>
                </c:pt>
                <c:pt idx="157">
                  <c:v>1847</c:v>
                </c:pt>
                <c:pt idx="158">
                  <c:v>2234</c:v>
                </c:pt>
                <c:pt idx="159">
                  <c:v>15119</c:v>
                </c:pt>
                <c:pt idx="160">
                  <c:v>4714</c:v>
                </c:pt>
                <c:pt idx="161">
                  <c:v>11668</c:v>
                </c:pt>
                <c:pt idx="162">
                  <c:v>3934</c:v>
                </c:pt>
                <c:pt idx="163">
                  <c:v>5987</c:v>
                </c:pt>
                <c:pt idx="164">
                  <c:v>27959</c:v>
                </c:pt>
                <c:pt idx="165">
                  <c:v>5370</c:v>
                </c:pt>
                <c:pt idx="166">
                  <c:v>1806</c:v>
                </c:pt>
                <c:pt idx="167">
                  <c:v>1522</c:v>
                </c:pt>
                <c:pt idx="168">
                  <c:v>1076</c:v>
                </c:pt>
                <c:pt idx="169">
                  <c:v>1567</c:v>
                </c:pt>
                <c:pt idx="170">
                  <c:v>1728</c:v>
                </c:pt>
                <c:pt idx="171">
                  <c:v>11214</c:v>
                </c:pt>
                <c:pt idx="172">
                  <c:v>3808</c:v>
                </c:pt>
                <c:pt idx="173">
                  <c:v>2937</c:v>
                </c:pt>
                <c:pt idx="174">
                  <c:v>14075</c:v>
                </c:pt>
                <c:pt idx="175">
                  <c:v>16449</c:v>
                </c:pt>
                <c:pt idx="176">
                  <c:v>7953</c:v>
                </c:pt>
                <c:pt idx="177">
                  <c:v>1791</c:v>
                </c:pt>
                <c:pt idx="178">
                  <c:v>17876</c:v>
                </c:pt>
                <c:pt idx="179">
                  <c:v>4291</c:v>
                </c:pt>
                <c:pt idx="180">
                  <c:v>8450</c:v>
                </c:pt>
                <c:pt idx="181">
                  <c:v>3072</c:v>
                </c:pt>
                <c:pt idx="182">
                  <c:v>2066</c:v>
                </c:pt>
                <c:pt idx="183">
                  <c:v>2730</c:v>
                </c:pt>
                <c:pt idx="184">
                  <c:v>10428</c:v>
                </c:pt>
                <c:pt idx="185">
                  <c:v>18419</c:v>
                </c:pt>
                <c:pt idx="186">
                  <c:v>42985</c:v>
                </c:pt>
                <c:pt idx="187">
                  <c:v>28620</c:v>
                </c:pt>
                <c:pt idx="188">
                  <c:v>5966</c:v>
                </c:pt>
                <c:pt idx="189">
                  <c:v>1355</c:v>
                </c:pt>
                <c:pt idx="190">
                  <c:v>816</c:v>
                </c:pt>
                <c:pt idx="191">
                  <c:v>958</c:v>
                </c:pt>
                <c:pt idx="192">
                  <c:v>9567</c:v>
                </c:pt>
                <c:pt idx="193">
                  <c:v>13595</c:v>
                </c:pt>
                <c:pt idx="194">
                  <c:v>11575</c:v>
                </c:pt>
                <c:pt idx="195">
                  <c:v>3259</c:v>
                </c:pt>
                <c:pt idx="196">
                  <c:v>3834</c:v>
                </c:pt>
                <c:pt idx="197">
                  <c:v>4578</c:v>
                </c:pt>
                <c:pt idx="198">
                  <c:v>4391</c:v>
                </c:pt>
                <c:pt idx="199">
                  <c:v>17643</c:v>
                </c:pt>
                <c:pt idx="200">
                  <c:v>31303</c:v>
                </c:pt>
                <c:pt idx="201">
                  <c:v>11921</c:v>
                </c:pt>
                <c:pt idx="202">
                  <c:v>4869</c:v>
                </c:pt>
                <c:pt idx="203">
                  <c:v>3299</c:v>
                </c:pt>
                <c:pt idx="204">
                  <c:v>1256</c:v>
                </c:pt>
                <c:pt idx="205">
                  <c:v>2003</c:v>
                </c:pt>
                <c:pt idx="206">
                  <c:v>17182</c:v>
                </c:pt>
                <c:pt idx="207">
                  <c:v>6221</c:v>
                </c:pt>
                <c:pt idx="208">
                  <c:v>2942</c:v>
                </c:pt>
                <c:pt idx="209">
                  <c:v>18852</c:v>
                </c:pt>
                <c:pt idx="210">
                  <c:v>3560</c:v>
                </c:pt>
                <c:pt idx="211">
                  <c:v>992</c:v>
                </c:pt>
                <c:pt idx="212">
                  <c:v>2261</c:v>
                </c:pt>
                <c:pt idx="213">
                  <c:v>1068</c:v>
                </c:pt>
                <c:pt idx="214">
                  <c:v>36616</c:v>
                </c:pt>
                <c:pt idx="215">
                  <c:v>15291</c:v>
                </c:pt>
                <c:pt idx="216">
                  <c:v>3927</c:v>
                </c:pt>
                <c:pt idx="217">
                  <c:v>1948</c:v>
                </c:pt>
                <c:pt idx="218">
                  <c:v>1184</c:v>
                </c:pt>
                <c:pt idx="219">
                  <c:v>1051</c:v>
                </c:pt>
                <c:pt idx="220">
                  <c:v>1993</c:v>
                </c:pt>
                <c:pt idx="221">
                  <c:v>19316</c:v>
                </c:pt>
                <c:pt idx="222">
                  <c:v>16126</c:v>
                </c:pt>
                <c:pt idx="223">
                  <c:v>4135</c:v>
                </c:pt>
                <c:pt idx="224">
                  <c:v>16467</c:v>
                </c:pt>
                <c:pt idx="225">
                  <c:v>6469</c:v>
                </c:pt>
                <c:pt idx="226">
                  <c:v>12116</c:v>
                </c:pt>
                <c:pt idx="227">
                  <c:v>4291</c:v>
                </c:pt>
                <c:pt idx="228">
                  <c:v>12890</c:v>
                </c:pt>
                <c:pt idx="229">
                  <c:v>3471</c:v>
                </c:pt>
                <c:pt idx="230">
                  <c:v>1212</c:v>
                </c:pt>
                <c:pt idx="231">
                  <c:v>881</c:v>
                </c:pt>
                <c:pt idx="232">
                  <c:v>12706</c:v>
                </c:pt>
                <c:pt idx="233">
                  <c:v>5311</c:v>
                </c:pt>
                <c:pt idx="234">
                  <c:v>1223</c:v>
                </c:pt>
                <c:pt idx="235">
                  <c:v>1095</c:v>
                </c:pt>
                <c:pt idx="236">
                  <c:v>1019</c:v>
                </c:pt>
                <c:pt idx="237">
                  <c:v>15150</c:v>
                </c:pt>
                <c:pt idx="238">
                  <c:v>7809</c:v>
                </c:pt>
                <c:pt idx="239">
                  <c:v>1655</c:v>
                </c:pt>
                <c:pt idx="240">
                  <c:v>2085</c:v>
                </c:pt>
                <c:pt idx="241">
                  <c:v>15167</c:v>
                </c:pt>
                <c:pt idx="242">
                  <c:v>12142</c:v>
                </c:pt>
                <c:pt idx="243">
                  <c:v>3259</c:v>
                </c:pt>
                <c:pt idx="244">
                  <c:v>11379</c:v>
                </c:pt>
                <c:pt idx="245">
                  <c:v>7217</c:v>
                </c:pt>
                <c:pt idx="246">
                  <c:v>1450</c:v>
                </c:pt>
                <c:pt idx="247">
                  <c:v>6552</c:v>
                </c:pt>
                <c:pt idx="248">
                  <c:v>17885</c:v>
                </c:pt>
                <c:pt idx="249">
                  <c:v>5429</c:v>
                </c:pt>
                <c:pt idx="250">
                  <c:v>9634</c:v>
                </c:pt>
                <c:pt idx="251">
                  <c:v>2164</c:v>
                </c:pt>
                <c:pt idx="252">
                  <c:v>21598</c:v>
                </c:pt>
                <c:pt idx="253">
                  <c:v>9097</c:v>
                </c:pt>
                <c:pt idx="254">
                  <c:v>7502</c:v>
                </c:pt>
                <c:pt idx="255">
                  <c:v>25708</c:v>
                </c:pt>
                <c:pt idx="256">
                  <c:v>13361</c:v>
                </c:pt>
                <c:pt idx="257">
                  <c:v>87337</c:v>
                </c:pt>
                <c:pt idx="258">
                  <c:v>31690</c:v>
                </c:pt>
                <c:pt idx="259">
                  <c:v>30801</c:v>
                </c:pt>
                <c:pt idx="260">
                  <c:v>20153</c:v>
                </c:pt>
                <c:pt idx="261">
                  <c:v>2210</c:v>
                </c:pt>
                <c:pt idx="262">
                  <c:v>1768</c:v>
                </c:pt>
                <c:pt idx="263">
                  <c:v>1714</c:v>
                </c:pt>
                <c:pt idx="264">
                  <c:v>1575</c:v>
                </c:pt>
                <c:pt idx="265">
                  <c:v>12764</c:v>
                </c:pt>
                <c:pt idx="266">
                  <c:v>22305</c:v>
                </c:pt>
                <c:pt idx="267">
                  <c:v>10157</c:v>
                </c:pt>
                <c:pt idx="268">
                  <c:v>1725</c:v>
                </c:pt>
                <c:pt idx="269">
                  <c:v>17248</c:v>
                </c:pt>
                <c:pt idx="270">
                  <c:v>46717</c:v>
                </c:pt>
                <c:pt idx="271">
                  <c:v>41121</c:v>
                </c:pt>
                <c:pt idx="272">
                  <c:v>8888</c:v>
                </c:pt>
                <c:pt idx="273">
                  <c:v>10703</c:v>
                </c:pt>
                <c:pt idx="274">
                  <c:v>3250</c:v>
                </c:pt>
                <c:pt idx="275">
                  <c:v>1260</c:v>
                </c:pt>
                <c:pt idx="276">
                  <c:v>1221</c:v>
                </c:pt>
                <c:pt idx="277">
                  <c:v>1295</c:v>
                </c:pt>
                <c:pt idx="278">
                  <c:v>15636</c:v>
                </c:pt>
                <c:pt idx="279">
                  <c:v>11580</c:v>
                </c:pt>
                <c:pt idx="280">
                  <c:v>3887</c:v>
                </c:pt>
                <c:pt idx="281">
                  <c:v>1026</c:v>
                </c:pt>
                <c:pt idx="282">
                  <c:v>12474</c:v>
                </c:pt>
                <c:pt idx="283">
                  <c:v>4764</c:v>
                </c:pt>
                <c:pt idx="284">
                  <c:v>9854</c:v>
                </c:pt>
                <c:pt idx="285">
                  <c:v>12630</c:v>
                </c:pt>
                <c:pt idx="286">
                  <c:v>3045</c:v>
                </c:pt>
                <c:pt idx="287">
                  <c:v>10551</c:v>
                </c:pt>
                <c:pt idx="288">
                  <c:v>4551</c:v>
                </c:pt>
                <c:pt idx="289">
                  <c:v>1392</c:v>
                </c:pt>
                <c:pt idx="290">
                  <c:v>12213</c:v>
                </c:pt>
                <c:pt idx="291">
                  <c:v>29133</c:v>
                </c:pt>
                <c:pt idx="292">
                  <c:v>30173</c:v>
                </c:pt>
                <c:pt idx="293">
                  <c:v>36217</c:v>
                </c:pt>
                <c:pt idx="294">
                  <c:v>21816</c:v>
                </c:pt>
                <c:pt idx="295">
                  <c:v>6023</c:v>
                </c:pt>
                <c:pt idx="296">
                  <c:v>2659</c:v>
                </c:pt>
                <c:pt idx="297">
                  <c:v>11172</c:v>
                </c:pt>
                <c:pt idx="298">
                  <c:v>9773</c:v>
                </c:pt>
                <c:pt idx="299">
                  <c:v>7131</c:v>
                </c:pt>
                <c:pt idx="300">
                  <c:v>14188</c:v>
                </c:pt>
                <c:pt idx="301">
                  <c:v>8078</c:v>
                </c:pt>
                <c:pt idx="302">
                  <c:v>4744</c:v>
                </c:pt>
                <c:pt idx="303">
                  <c:v>8209</c:v>
                </c:pt>
                <c:pt idx="304">
                  <c:v>20672</c:v>
                </c:pt>
                <c:pt idx="305">
                  <c:v>17372</c:v>
                </c:pt>
                <c:pt idx="306">
                  <c:v>13797</c:v>
                </c:pt>
                <c:pt idx="307">
                  <c:v>12744</c:v>
                </c:pt>
                <c:pt idx="308">
                  <c:v>10566</c:v>
                </c:pt>
                <c:pt idx="309">
                  <c:v>5349</c:v>
                </c:pt>
                <c:pt idx="310">
                  <c:v>2573</c:v>
                </c:pt>
                <c:pt idx="311">
                  <c:v>2190</c:v>
                </c:pt>
                <c:pt idx="312">
                  <c:v>19623</c:v>
                </c:pt>
                <c:pt idx="313">
                  <c:v>24470</c:v>
                </c:pt>
                <c:pt idx="314">
                  <c:v>7313</c:v>
                </c:pt>
                <c:pt idx="315">
                  <c:v>7422</c:v>
                </c:pt>
                <c:pt idx="316">
                  <c:v>31933</c:v>
                </c:pt>
                <c:pt idx="317">
                  <c:v>25318</c:v>
                </c:pt>
                <c:pt idx="318">
                  <c:v>4902</c:v>
                </c:pt>
                <c:pt idx="319">
                  <c:v>20073</c:v>
                </c:pt>
                <c:pt idx="320">
                  <c:v>6950</c:v>
                </c:pt>
                <c:pt idx="321">
                  <c:v>2454</c:v>
                </c:pt>
                <c:pt idx="322">
                  <c:v>10099</c:v>
                </c:pt>
                <c:pt idx="323">
                  <c:v>4259</c:v>
                </c:pt>
                <c:pt idx="324">
                  <c:v>33732</c:v>
                </c:pt>
                <c:pt idx="325">
                  <c:v>33349</c:v>
                </c:pt>
                <c:pt idx="326">
                  <c:v>10163</c:v>
                </c:pt>
                <c:pt idx="327">
                  <c:v>15180</c:v>
                </c:pt>
                <c:pt idx="328">
                  <c:v>12980</c:v>
                </c:pt>
                <c:pt idx="329">
                  <c:v>10405</c:v>
                </c:pt>
                <c:pt idx="330">
                  <c:v>2641</c:v>
                </c:pt>
                <c:pt idx="331">
                  <c:v>2354</c:v>
                </c:pt>
                <c:pt idx="332">
                  <c:v>1198</c:v>
                </c:pt>
                <c:pt idx="333">
                  <c:v>444</c:v>
                </c:pt>
                <c:pt idx="334">
                  <c:v>326</c:v>
                </c:pt>
                <c:pt idx="335">
                  <c:v>23809</c:v>
                </c:pt>
                <c:pt idx="336">
                  <c:v>17469</c:v>
                </c:pt>
                <c:pt idx="337">
                  <c:v>12311</c:v>
                </c:pt>
                <c:pt idx="338">
                  <c:v>5833</c:v>
                </c:pt>
                <c:pt idx="339">
                  <c:v>21174</c:v>
                </c:pt>
                <c:pt idx="340">
                  <c:v>23468</c:v>
                </c:pt>
                <c:pt idx="341">
                  <c:v>26098</c:v>
                </c:pt>
                <c:pt idx="342">
                  <c:v>19144</c:v>
                </c:pt>
                <c:pt idx="343">
                  <c:v>12230</c:v>
                </c:pt>
                <c:pt idx="344">
                  <c:v>29966</c:v>
                </c:pt>
                <c:pt idx="345">
                  <c:v>80872</c:v>
                </c:pt>
                <c:pt idx="346">
                  <c:v>35316</c:v>
                </c:pt>
                <c:pt idx="347">
                  <c:v>13786</c:v>
                </c:pt>
                <c:pt idx="348">
                  <c:v>20321</c:v>
                </c:pt>
                <c:pt idx="349">
                  <c:v>20487</c:v>
                </c:pt>
                <c:pt idx="350">
                  <c:v>57762</c:v>
                </c:pt>
                <c:pt idx="351">
                  <c:v>30398</c:v>
                </c:pt>
                <c:pt idx="352">
                  <c:v>17163</c:v>
                </c:pt>
                <c:pt idx="353">
                  <c:v>18378</c:v>
                </c:pt>
                <c:pt idx="354">
                  <c:v>18116</c:v>
                </c:pt>
                <c:pt idx="355">
                  <c:v>14365</c:v>
                </c:pt>
                <c:pt idx="356">
                  <c:v>10921</c:v>
                </c:pt>
                <c:pt idx="357">
                  <c:v>10740</c:v>
                </c:pt>
                <c:pt idx="358">
                  <c:v>10253</c:v>
                </c:pt>
                <c:pt idx="359">
                  <c:v>8598</c:v>
                </c:pt>
                <c:pt idx="360">
                  <c:v>5347</c:v>
                </c:pt>
                <c:pt idx="361">
                  <c:v>15255</c:v>
                </c:pt>
                <c:pt idx="362">
                  <c:v>3045</c:v>
                </c:pt>
                <c:pt idx="363">
                  <c:v>15907</c:v>
                </c:pt>
                <c:pt idx="364">
                  <c:v>19623</c:v>
                </c:pt>
                <c:pt idx="365">
                  <c:v>4307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F2-4269-ABCE-3C45E7D971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Sheet1!$D$2:$D$367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332699</c:v>
                </c:pt>
                <c:pt idx="99">
                  <c:v>114842</c:v>
                </c:pt>
                <c:pt idx="100">
                  <c:v>369516</c:v>
                </c:pt>
                <c:pt idx="101">
                  <c:v>642628</c:v>
                </c:pt>
                <c:pt idx="102">
                  <c:v>522393</c:v>
                </c:pt>
                <c:pt idx="103">
                  <c:v>444860</c:v>
                </c:pt>
                <c:pt idx="104">
                  <c:v>181069</c:v>
                </c:pt>
                <c:pt idx="105">
                  <c:v>320126</c:v>
                </c:pt>
                <c:pt idx="106">
                  <c:v>178536</c:v>
                </c:pt>
                <c:pt idx="107">
                  <c:v>428477</c:v>
                </c:pt>
                <c:pt idx="108">
                  <c:v>592333</c:v>
                </c:pt>
                <c:pt idx="109">
                  <c:v>382465</c:v>
                </c:pt>
                <c:pt idx="110">
                  <c:v>572324</c:v>
                </c:pt>
                <c:pt idx="111">
                  <c:v>517202</c:v>
                </c:pt>
                <c:pt idx="112">
                  <c:v>245617</c:v>
                </c:pt>
                <c:pt idx="113">
                  <c:v>134801</c:v>
                </c:pt>
                <c:pt idx="114">
                  <c:v>154474</c:v>
                </c:pt>
                <c:pt idx="115">
                  <c:v>128483</c:v>
                </c:pt>
                <c:pt idx="116">
                  <c:v>124865</c:v>
                </c:pt>
                <c:pt idx="117">
                  <c:v>251938</c:v>
                </c:pt>
                <c:pt idx="118">
                  <c:v>197437</c:v>
                </c:pt>
                <c:pt idx="119">
                  <c:v>140130</c:v>
                </c:pt>
                <c:pt idx="120">
                  <c:v>122167</c:v>
                </c:pt>
                <c:pt idx="121">
                  <c:v>198903</c:v>
                </c:pt>
                <c:pt idx="122">
                  <c:v>277362</c:v>
                </c:pt>
                <c:pt idx="123">
                  <c:v>211169</c:v>
                </c:pt>
                <c:pt idx="124">
                  <c:v>147478</c:v>
                </c:pt>
                <c:pt idx="125">
                  <c:v>125180</c:v>
                </c:pt>
                <c:pt idx="126">
                  <c:v>132344</c:v>
                </c:pt>
                <c:pt idx="127">
                  <c:v>150951</c:v>
                </c:pt>
                <c:pt idx="128">
                  <c:v>172502</c:v>
                </c:pt>
                <c:pt idx="129">
                  <c:v>137895</c:v>
                </c:pt>
                <c:pt idx="130">
                  <c:v>113879</c:v>
                </c:pt>
                <c:pt idx="131">
                  <c:v>181546</c:v>
                </c:pt>
                <c:pt idx="132">
                  <c:v>149589</c:v>
                </c:pt>
                <c:pt idx="133">
                  <c:v>113051</c:v>
                </c:pt>
                <c:pt idx="134">
                  <c:v>212773</c:v>
                </c:pt>
                <c:pt idx="135">
                  <c:v>195539</c:v>
                </c:pt>
                <c:pt idx="136">
                  <c:v>165856</c:v>
                </c:pt>
                <c:pt idx="137">
                  <c:v>125800</c:v>
                </c:pt>
                <c:pt idx="138">
                  <c:v>113076</c:v>
                </c:pt>
                <c:pt idx="139">
                  <c:v>95403</c:v>
                </c:pt>
                <c:pt idx="140">
                  <c:v>110139</c:v>
                </c:pt>
                <c:pt idx="141">
                  <c:v>161870</c:v>
                </c:pt>
                <c:pt idx="142">
                  <c:v>176850</c:v>
                </c:pt>
                <c:pt idx="143">
                  <c:v>148034</c:v>
                </c:pt>
                <c:pt idx="144">
                  <c:v>87144</c:v>
                </c:pt>
                <c:pt idx="145">
                  <c:v>224892</c:v>
                </c:pt>
                <c:pt idx="146">
                  <c:v>289334</c:v>
                </c:pt>
                <c:pt idx="147">
                  <c:v>209963</c:v>
                </c:pt>
                <c:pt idx="148">
                  <c:v>173163</c:v>
                </c:pt>
                <c:pt idx="149">
                  <c:v>155201</c:v>
                </c:pt>
                <c:pt idx="150">
                  <c:v>168540</c:v>
                </c:pt>
                <c:pt idx="151">
                  <c:v>88557</c:v>
                </c:pt>
                <c:pt idx="152">
                  <c:v>111054</c:v>
                </c:pt>
                <c:pt idx="153">
                  <c:v>113016</c:v>
                </c:pt>
                <c:pt idx="154">
                  <c:v>135508</c:v>
                </c:pt>
                <c:pt idx="155">
                  <c:v>168838</c:v>
                </c:pt>
                <c:pt idx="156">
                  <c:v>151823</c:v>
                </c:pt>
                <c:pt idx="157">
                  <c:v>142439</c:v>
                </c:pt>
                <c:pt idx="158">
                  <c:v>232739</c:v>
                </c:pt>
                <c:pt idx="159">
                  <c:v>187052</c:v>
                </c:pt>
                <c:pt idx="160">
                  <c:v>140914</c:v>
                </c:pt>
                <c:pt idx="161">
                  <c:v>162872</c:v>
                </c:pt>
                <c:pt idx="162">
                  <c:v>144645</c:v>
                </c:pt>
                <c:pt idx="163">
                  <c:v>291698</c:v>
                </c:pt>
                <c:pt idx="164">
                  <c:v>314100</c:v>
                </c:pt>
                <c:pt idx="165">
                  <c:v>261520</c:v>
                </c:pt>
                <c:pt idx="166">
                  <c:v>142528</c:v>
                </c:pt>
                <c:pt idx="167">
                  <c:v>129808</c:v>
                </c:pt>
                <c:pt idx="168">
                  <c:v>174655</c:v>
                </c:pt>
                <c:pt idx="169">
                  <c:v>139314</c:v>
                </c:pt>
                <c:pt idx="170">
                  <c:v>120006</c:v>
                </c:pt>
                <c:pt idx="171">
                  <c:v>139144</c:v>
                </c:pt>
                <c:pt idx="172">
                  <c:v>135962</c:v>
                </c:pt>
                <c:pt idx="173">
                  <c:v>416764</c:v>
                </c:pt>
                <c:pt idx="174">
                  <c:v>263165</c:v>
                </c:pt>
                <c:pt idx="175">
                  <c:v>168387</c:v>
                </c:pt>
                <c:pt idx="176">
                  <c:v>244792</c:v>
                </c:pt>
                <c:pt idx="177">
                  <c:v>163982</c:v>
                </c:pt>
                <c:pt idx="178">
                  <c:v>311846</c:v>
                </c:pt>
                <c:pt idx="179">
                  <c:v>216375</c:v>
                </c:pt>
                <c:pt idx="180">
                  <c:v>120719</c:v>
                </c:pt>
                <c:pt idx="181">
                  <c:v>98976</c:v>
                </c:pt>
                <c:pt idx="182">
                  <c:v>149509</c:v>
                </c:pt>
                <c:pt idx="183">
                  <c:v>261955</c:v>
                </c:pt>
                <c:pt idx="184">
                  <c:v>324775</c:v>
                </c:pt>
                <c:pt idx="185">
                  <c:v>276720</c:v>
                </c:pt>
                <c:pt idx="186">
                  <c:v>205891</c:v>
                </c:pt>
                <c:pt idx="187">
                  <c:v>150754</c:v>
                </c:pt>
                <c:pt idx="188">
                  <c:v>349964</c:v>
                </c:pt>
                <c:pt idx="189">
                  <c:v>434458</c:v>
                </c:pt>
                <c:pt idx="190">
                  <c:v>171930</c:v>
                </c:pt>
                <c:pt idx="191">
                  <c:v>107287</c:v>
                </c:pt>
                <c:pt idx="192">
                  <c:v>127678</c:v>
                </c:pt>
                <c:pt idx="193">
                  <c:v>229510</c:v>
                </c:pt>
                <c:pt idx="194">
                  <c:v>282691</c:v>
                </c:pt>
                <c:pt idx="195">
                  <c:v>200164</c:v>
                </c:pt>
                <c:pt idx="196">
                  <c:v>216812</c:v>
                </c:pt>
                <c:pt idx="197">
                  <c:v>158244</c:v>
                </c:pt>
                <c:pt idx="198">
                  <c:v>107570</c:v>
                </c:pt>
                <c:pt idx="199">
                  <c:v>135066</c:v>
                </c:pt>
                <c:pt idx="200">
                  <c:v>143597</c:v>
                </c:pt>
                <c:pt idx="201">
                  <c:v>129045</c:v>
                </c:pt>
                <c:pt idx="202">
                  <c:v>133710</c:v>
                </c:pt>
                <c:pt idx="203">
                  <c:v>175758</c:v>
                </c:pt>
                <c:pt idx="204">
                  <c:v>148928</c:v>
                </c:pt>
                <c:pt idx="205">
                  <c:v>221773</c:v>
                </c:pt>
                <c:pt idx="206">
                  <c:v>104278</c:v>
                </c:pt>
                <c:pt idx="207">
                  <c:v>58668</c:v>
                </c:pt>
                <c:pt idx="208">
                  <c:v>50631</c:v>
                </c:pt>
                <c:pt idx="209">
                  <c:v>47745</c:v>
                </c:pt>
                <c:pt idx="210">
                  <c:v>55440</c:v>
                </c:pt>
                <c:pt idx="211">
                  <c:v>29388</c:v>
                </c:pt>
                <c:pt idx="212">
                  <c:v>35619</c:v>
                </c:pt>
                <c:pt idx="213">
                  <c:v>147659</c:v>
                </c:pt>
                <c:pt idx="214">
                  <c:v>182426</c:v>
                </c:pt>
                <c:pt idx="215">
                  <c:v>139936</c:v>
                </c:pt>
                <c:pt idx="216">
                  <c:v>166830</c:v>
                </c:pt>
                <c:pt idx="217">
                  <c:v>128672</c:v>
                </c:pt>
                <c:pt idx="218">
                  <c:v>102563</c:v>
                </c:pt>
                <c:pt idx="219">
                  <c:v>150887</c:v>
                </c:pt>
                <c:pt idx="220">
                  <c:v>156079</c:v>
                </c:pt>
                <c:pt idx="221">
                  <c:v>145913</c:v>
                </c:pt>
                <c:pt idx="222">
                  <c:v>102835</c:v>
                </c:pt>
                <c:pt idx="223">
                  <c:v>178483</c:v>
                </c:pt>
                <c:pt idx="224">
                  <c:v>327055</c:v>
                </c:pt>
                <c:pt idx="225">
                  <c:v>295412</c:v>
                </c:pt>
                <c:pt idx="226">
                  <c:v>260681</c:v>
                </c:pt>
                <c:pt idx="227">
                  <c:v>199568</c:v>
                </c:pt>
                <c:pt idx="228">
                  <c:v>252690</c:v>
                </c:pt>
                <c:pt idx="229">
                  <c:v>206479</c:v>
                </c:pt>
                <c:pt idx="230">
                  <c:v>177255</c:v>
                </c:pt>
                <c:pt idx="231">
                  <c:v>92083</c:v>
                </c:pt>
                <c:pt idx="232">
                  <c:v>52682</c:v>
                </c:pt>
                <c:pt idx="233">
                  <c:v>98256</c:v>
                </c:pt>
                <c:pt idx="234">
                  <c:v>94355</c:v>
                </c:pt>
                <c:pt idx="235">
                  <c:v>130899</c:v>
                </c:pt>
                <c:pt idx="236">
                  <c:v>108167</c:v>
                </c:pt>
                <c:pt idx="237">
                  <c:v>90310</c:v>
                </c:pt>
                <c:pt idx="238">
                  <c:v>106729</c:v>
                </c:pt>
                <c:pt idx="239">
                  <c:v>88213</c:v>
                </c:pt>
                <c:pt idx="240">
                  <c:v>95895</c:v>
                </c:pt>
                <c:pt idx="241">
                  <c:v>263202</c:v>
                </c:pt>
                <c:pt idx="242">
                  <c:v>231069</c:v>
                </c:pt>
                <c:pt idx="243">
                  <c:v>202575</c:v>
                </c:pt>
                <c:pt idx="244">
                  <c:v>236728</c:v>
                </c:pt>
                <c:pt idx="245">
                  <c:v>185082</c:v>
                </c:pt>
                <c:pt idx="246">
                  <c:v>172560</c:v>
                </c:pt>
                <c:pt idx="247">
                  <c:v>178276</c:v>
                </c:pt>
                <c:pt idx="248">
                  <c:v>257580</c:v>
                </c:pt>
                <c:pt idx="249">
                  <c:v>161731</c:v>
                </c:pt>
                <c:pt idx="250">
                  <c:v>94499</c:v>
                </c:pt>
                <c:pt idx="251">
                  <c:v>190078</c:v>
                </c:pt>
                <c:pt idx="252">
                  <c:v>390548</c:v>
                </c:pt>
                <c:pt idx="253">
                  <c:v>438849</c:v>
                </c:pt>
                <c:pt idx="254">
                  <c:v>659588</c:v>
                </c:pt>
                <c:pt idx="255">
                  <c:v>486971</c:v>
                </c:pt>
                <c:pt idx="256">
                  <c:v>678860</c:v>
                </c:pt>
                <c:pt idx="257">
                  <c:v>282931</c:v>
                </c:pt>
                <c:pt idx="258">
                  <c:v>256879</c:v>
                </c:pt>
                <c:pt idx="259">
                  <c:v>161592</c:v>
                </c:pt>
                <c:pt idx="260">
                  <c:v>136172</c:v>
                </c:pt>
                <c:pt idx="261">
                  <c:v>122683</c:v>
                </c:pt>
                <c:pt idx="262">
                  <c:v>97696</c:v>
                </c:pt>
                <c:pt idx="263">
                  <c:v>154205</c:v>
                </c:pt>
                <c:pt idx="264">
                  <c:v>122100</c:v>
                </c:pt>
                <c:pt idx="265">
                  <c:v>98886</c:v>
                </c:pt>
                <c:pt idx="266">
                  <c:v>82253</c:v>
                </c:pt>
                <c:pt idx="267">
                  <c:v>71350</c:v>
                </c:pt>
                <c:pt idx="268">
                  <c:v>97760</c:v>
                </c:pt>
                <c:pt idx="269">
                  <c:v>114818</c:v>
                </c:pt>
                <c:pt idx="270">
                  <c:v>116297</c:v>
                </c:pt>
                <c:pt idx="271">
                  <c:v>112590</c:v>
                </c:pt>
                <c:pt idx="272">
                  <c:v>282432</c:v>
                </c:pt>
                <c:pt idx="273">
                  <c:v>213812</c:v>
                </c:pt>
                <c:pt idx="274">
                  <c:v>134194</c:v>
                </c:pt>
                <c:pt idx="275">
                  <c:v>74289</c:v>
                </c:pt>
                <c:pt idx="276">
                  <c:v>163639</c:v>
                </c:pt>
                <c:pt idx="277">
                  <c:v>103582</c:v>
                </c:pt>
                <c:pt idx="278">
                  <c:v>84326</c:v>
                </c:pt>
                <c:pt idx="279">
                  <c:v>136067</c:v>
                </c:pt>
                <c:pt idx="280">
                  <c:v>96403</c:v>
                </c:pt>
                <c:pt idx="281">
                  <c:v>63558</c:v>
                </c:pt>
                <c:pt idx="282">
                  <c:v>88722</c:v>
                </c:pt>
                <c:pt idx="283">
                  <c:v>532650</c:v>
                </c:pt>
                <c:pt idx="284">
                  <c:v>259075</c:v>
                </c:pt>
                <c:pt idx="285">
                  <c:v>151537</c:v>
                </c:pt>
                <c:pt idx="286">
                  <c:v>122791</c:v>
                </c:pt>
                <c:pt idx="287">
                  <c:v>113076</c:v>
                </c:pt>
                <c:pt idx="288">
                  <c:v>100313</c:v>
                </c:pt>
                <c:pt idx="289">
                  <c:v>78141</c:v>
                </c:pt>
                <c:pt idx="290">
                  <c:v>106650</c:v>
                </c:pt>
                <c:pt idx="291">
                  <c:v>97688</c:v>
                </c:pt>
                <c:pt idx="292">
                  <c:v>70899</c:v>
                </c:pt>
                <c:pt idx="293">
                  <c:v>77151</c:v>
                </c:pt>
                <c:pt idx="294">
                  <c:v>106446</c:v>
                </c:pt>
                <c:pt idx="295">
                  <c:v>95309</c:v>
                </c:pt>
                <c:pt idx="296">
                  <c:v>71803</c:v>
                </c:pt>
                <c:pt idx="297">
                  <c:v>136579</c:v>
                </c:pt>
                <c:pt idx="298">
                  <c:v>95919</c:v>
                </c:pt>
                <c:pt idx="299">
                  <c:v>108457</c:v>
                </c:pt>
                <c:pt idx="300">
                  <c:v>213426</c:v>
                </c:pt>
                <c:pt idx="301">
                  <c:v>285175</c:v>
                </c:pt>
                <c:pt idx="302">
                  <c:v>125288</c:v>
                </c:pt>
                <c:pt idx="303">
                  <c:v>135953</c:v>
                </c:pt>
                <c:pt idx="304">
                  <c:v>112376</c:v>
                </c:pt>
                <c:pt idx="305">
                  <c:v>111497</c:v>
                </c:pt>
                <c:pt idx="306">
                  <c:v>120839</c:v>
                </c:pt>
                <c:pt idx="307">
                  <c:v>170540</c:v>
                </c:pt>
                <c:pt idx="308">
                  <c:v>114076</c:v>
                </c:pt>
                <c:pt idx="309">
                  <c:v>189216</c:v>
                </c:pt>
                <c:pt idx="310">
                  <c:v>230741</c:v>
                </c:pt>
                <c:pt idx="311">
                  <c:v>145395</c:v>
                </c:pt>
                <c:pt idx="312">
                  <c:v>185813</c:v>
                </c:pt>
                <c:pt idx="313">
                  <c:v>127115</c:v>
                </c:pt>
                <c:pt idx="314">
                  <c:v>175740</c:v>
                </c:pt>
                <c:pt idx="315">
                  <c:v>279909</c:v>
                </c:pt>
                <c:pt idx="316">
                  <c:v>117986</c:v>
                </c:pt>
                <c:pt idx="317">
                  <c:v>74960</c:v>
                </c:pt>
                <c:pt idx="318">
                  <c:v>111221</c:v>
                </c:pt>
                <c:pt idx="319">
                  <c:v>114687</c:v>
                </c:pt>
                <c:pt idx="320">
                  <c:v>129597</c:v>
                </c:pt>
                <c:pt idx="321">
                  <c:v>120175</c:v>
                </c:pt>
                <c:pt idx="322">
                  <c:v>104083</c:v>
                </c:pt>
                <c:pt idx="323">
                  <c:v>84860</c:v>
                </c:pt>
                <c:pt idx="324">
                  <c:v>111351</c:v>
                </c:pt>
                <c:pt idx="325">
                  <c:v>147075</c:v>
                </c:pt>
                <c:pt idx="326">
                  <c:v>142489</c:v>
                </c:pt>
                <c:pt idx="327">
                  <c:v>154452</c:v>
                </c:pt>
                <c:pt idx="328">
                  <c:v>148043</c:v>
                </c:pt>
                <c:pt idx="329">
                  <c:v>153662</c:v>
                </c:pt>
                <c:pt idx="330">
                  <c:v>198710</c:v>
                </c:pt>
                <c:pt idx="331">
                  <c:v>230134</c:v>
                </c:pt>
                <c:pt idx="332">
                  <c:v>160748</c:v>
                </c:pt>
                <c:pt idx="333">
                  <c:v>107744</c:v>
                </c:pt>
                <c:pt idx="334">
                  <c:v>94764</c:v>
                </c:pt>
                <c:pt idx="335">
                  <c:v>121854</c:v>
                </c:pt>
                <c:pt idx="336">
                  <c:v>87503</c:v>
                </c:pt>
                <c:pt idx="337">
                  <c:v>75616</c:v>
                </c:pt>
                <c:pt idx="338">
                  <c:v>85984</c:v>
                </c:pt>
                <c:pt idx="339">
                  <c:v>116533</c:v>
                </c:pt>
                <c:pt idx="340">
                  <c:v>123441</c:v>
                </c:pt>
                <c:pt idx="341">
                  <c:v>85039</c:v>
                </c:pt>
                <c:pt idx="342">
                  <c:v>136656</c:v>
                </c:pt>
                <c:pt idx="343">
                  <c:v>75334</c:v>
                </c:pt>
                <c:pt idx="344">
                  <c:v>79784</c:v>
                </c:pt>
                <c:pt idx="345">
                  <c:v>106255</c:v>
                </c:pt>
                <c:pt idx="346">
                  <c:v>120862</c:v>
                </c:pt>
                <c:pt idx="347">
                  <c:v>282980</c:v>
                </c:pt>
                <c:pt idx="348">
                  <c:v>242098</c:v>
                </c:pt>
                <c:pt idx="349">
                  <c:v>144455</c:v>
                </c:pt>
                <c:pt idx="350">
                  <c:v>109914</c:v>
                </c:pt>
                <c:pt idx="351">
                  <c:v>89967</c:v>
                </c:pt>
                <c:pt idx="352">
                  <c:v>78074</c:v>
                </c:pt>
                <c:pt idx="353">
                  <c:v>335100</c:v>
                </c:pt>
                <c:pt idx="354">
                  <c:v>185903</c:v>
                </c:pt>
                <c:pt idx="355">
                  <c:v>134854</c:v>
                </c:pt>
                <c:pt idx="356">
                  <c:v>148855</c:v>
                </c:pt>
                <c:pt idx="357">
                  <c:v>212569</c:v>
                </c:pt>
                <c:pt idx="358">
                  <c:v>181496</c:v>
                </c:pt>
                <c:pt idx="359">
                  <c:v>163158</c:v>
                </c:pt>
                <c:pt idx="360">
                  <c:v>341431</c:v>
                </c:pt>
                <c:pt idx="361">
                  <c:v>212127</c:v>
                </c:pt>
                <c:pt idx="362">
                  <c:v>147881</c:v>
                </c:pt>
                <c:pt idx="363">
                  <c:v>131360</c:v>
                </c:pt>
                <c:pt idx="364">
                  <c:v>115038</c:v>
                </c:pt>
                <c:pt idx="365">
                  <c:v>154410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F2-4269-ABCE-3C45E7D971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Sheet1!$E$2:$E$367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137817</c:v>
                </c:pt>
                <c:pt idx="99">
                  <c:v>518374</c:v>
                </c:pt>
                <c:pt idx="100">
                  <c:v>586639</c:v>
                </c:pt>
                <c:pt idx="101">
                  <c:v>217140</c:v>
                </c:pt>
                <c:pt idx="102">
                  <c:v>82463</c:v>
                </c:pt>
                <c:pt idx="103">
                  <c:v>26685</c:v>
                </c:pt>
                <c:pt idx="104">
                  <c:v>8932</c:v>
                </c:pt>
                <c:pt idx="105">
                  <c:v>147008</c:v>
                </c:pt>
                <c:pt idx="106">
                  <c:v>513996</c:v>
                </c:pt>
                <c:pt idx="107">
                  <c:v>272684</c:v>
                </c:pt>
                <c:pt idx="108">
                  <c:v>164874</c:v>
                </c:pt>
                <c:pt idx="109">
                  <c:v>66346</c:v>
                </c:pt>
                <c:pt idx="110">
                  <c:v>30130</c:v>
                </c:pt>
                <c:pt idx="111">
                  <c:v>8189</c:v>
                </c:pt>
                <c:pt idx="112">
                  <c:v>101357</c:v>
                </c:pt>
                <c:pt idx="113">
                  <c:v>482785</c:v>
                </c:pt>
                <c:pt idx="114">
                  <c:v>415112</c:v>
                </c:pt>
                <c:pt idx="115">
                  <c:v>51737</c:v>
                </c:pt>
                <c:pt idx="116">
                  <c:v>14978</c:v>
                </c:pt>
                <c:pt idx="117">
                  <c:v>8304</c:v>
                </c:pt>
                <c:pt idx="118">
                  <c:v>5143</c:v>
                </c:pt>
                <c:pt idx="119">
                  <c:v>143288</c:v>
                </c:pt>
                <c:pt idx="120">
                  <c:v>61315</c:v>
                </c:pt>
                <c:pt idx="121">
                  <c:v>17702</c:v>
                </c:pt>
                <c:pt idx="122">
                  <c:v>6852</c:v>
                </c:pt>
                <c:pt idx="123">
                  <c:v>5353</c:v>
                </c:pt>
                <c:pt idx="124">
                  <c:v>3370</c:v>
                </c:pt>
                <c:pt idx="125">
                  <c:v>5450</c:v>
                </c:pt>
                <c:pt idx="126">
                  <c:v>2719</c:v>
                </c:pt>
                <c:pt idx="127">
                  <c:v>1505</c:v>
                </c:pt>
                <c:pt idx="128">
                  <c:v>2270</c:v>
                </c:pt>
                <c:pt idx="129">
                  <c:v>2006</c:v>
                </c:pt>
                <c:pt idx="130">
                  <c:v>1756</c:v>
                </c:pt>
                <c:pt idx="131">
                  <c:v>7149</c:v>
                </c:pt>
                <c:pt idx="132">
                  <c:v>7738</c:v>
                </c:pt>
                <c:pt idx="133">
                  <c:v>54690</c:v>
                </c:pt>
                <c:pt idx="134">
                  <c:v>100885</c:v>
                </c:pt>
                <c:pt idx="135">
                  <c:v>29057</c:v>
                </c:pt>
                <c:pt idx="136">
                  <c:v>13543</c:v>
                </c:pt>
                <c:pt idx="137">
                  <c:v>10051</c:v>
                </c:pt>
                <c:pt idx="138">
                  <c:v>233913</c:v>
                </c:pt>
                <c:pt idx="139">
                  <c:v>40687</c:v>
                </c:pt>
                <c:pt idx="140">
                  <c:v>7546</c:v>
                </c:pt>
                <c:pt idx="141">
                  <c:v>4010</c:v>
                </c:pt>
                <c:pt idx="142">
                  <c:v>2988</c:v>
                </c:pt>
                <c:pt idx="143">
                  <c:v>2921</c:v>
                </c:pt>
                <c:pt idx="144">
                  <c:v>2566</c:v>
                </c:pt>
                <c:pt idx="145">
                  <c:v>2929</c:v>
                </c:pt>
                <c:pt idx="146">
                  <c:v>2788</c:v>
                </c:pt>
                <c:pt idx="147">
                  <c:v>3471</c:v>
                </c:pt>
                <c:pt idx="148">
                  <c:v>5952</c:v>
                </c:pt>
                <c:pt idx="149">
                  <c:v>6404</c:v>
                </c:pt>
                <c:pt idx="150">
                  <c:v>4203</c:v>
                </c:pt>
                <c:pt idx="151">
                  <c:v>6024</c:v>
                </c:pt>
                <c:pt idx="152">
                  <c:v>6401</c:v>
                </c:pt>
                <c:pt idx="153">
                  <c:v>5656</c:v>
                </c:pt>
                <c:pt idx="154">
                  <c:v>6552</c:v>
                </c:pt>
                <c:pt idx="155">
                  <c:v>4251</c:v>
                </c:pt>
                <c:pt idx="156">
                  <c:v>2046</c:v>
                </c:pt>
                <c:pt idx="157">
                  <c:v>2863</c:v>
                </c:pt>
                <c:pt idx="158">
                  <c:v>4913</c:v>
                </c:pt>
                <c:pt idx="159">
                  <c:v>3391</c:v>
                </c:pt>
                <c:pt idx="160">
                  <c:v>3982</c:v>
                </c:pt>
                <c:pt idx="161">
                  <c:v>250439</c:v>
                </c:pt>
                <c:pt idx="162">
                  <c:v>86620</c:v>
                </c:pt>
                <c:pt idx="163">
                  <c:v>20352</c:v>
                </c:pt>
                <c:pt idx="164">
                  <c:v>8085</c:v>
                </c:pt>
                <c:pt idx="165">
                  <c:v>7501</c:v>
                </c:pt>
                <c:pt idx="166">
                  <c:v>150625</c:v>
                </c:pt>
                <c:pt idx="167">
                  <c:v>34335</c:v>
                </c:pt>
                <c:pt idx="168">
                  <c:v>8025</c:v>
                </c:pt>
                <c:pt idx="169">
                  <c:v>4417</c:v>
                </c:pt>
                <c:pt idx="170">
                  <c:v>6965</c:v>
                </c:pt>
                <c:pt idx="171">
                  <c:v>5510</c:v>
                </c:pt>
                <c:pt idx="172">
                  <c:v>5910</c:v>
                </c:pt>
                <c:pt idx="173">
                  <c:v>6140</c:v>
                </c:pt>
                <c:pt idx="174">
                  <c:v>5385</c:v>
                </c:pt>
                <c:pt idx="175">
                  <c:v>4315</c:v>
                </c:pt>
                <c:pt idx="176">
                  <c:v>4764</c:v>
                </c:pt>
                <c:pt idx="177">
                  <c:v>4408</c:v>
                </c:pt>
                <c:pt idx="178">
                  <c:v>4744</c:v>
                </c:pt>
                <c:pt idx="179">
                  <c:v>5864</c:v>
                </c:pt>
                <c:pt idx="180">
                  <c:v>7231</c:v>
                </c:pt>
                <c:pt idx="181">
                  <c:v>5482</c:v>
                </c:pt>
                <c:pt idx="182">
                  <c:v>184361</c:v>
                </c:pt>
                <c:pt idx="183">
                  <c:v>154269</c:v>
                </c:pt>
                <c:pt idx="184">
                  <c:v>47880</c:v>
                </c:pt>
                <c:pt idx="185">
                  <c:v>8278</c:v>
                </c:pt>
                <c:pt idx="186">
                  <c:v>5271</c:v>
                </c:pt>
                <c:pt idx="187">
                  <c:v>4061</c:v>
                </c:pt>
                <c:pt idx="188">
                  <c:v>3334</c:v>
                </c:pt>
                <c:pt idx="189">
                  <c:v>169120</c:v>
                </c:pt>
                <c:pt idx="190">
                  <c:v>332569</c:v>
                </c:pt>
                <c:pt idx="191">
                  <c:v>468325</c:v>
                </c:pt>
                <c:pt idx="192">
                  <c:v>172403</c:v>
                </c:pt>
                <c:pt idx="193">
                  <c:v>49930</c:v>
                </c:pt>
                <c:pt idx="194">
                  <c:v>26804</c:v>
                </c:pt>
                <c:pt idx="195">
                  <c:v>168483</c:v>
                </c:pt>
                <c:pt idx="196">
                  <c:v>291242</c:v>
                </c:pt>
                <c:pt idx="197">
                  <c:v>239315</c:v>
                </c:pt>
                <c:pt idx="198">
                  <c:v>486540</c:v>
                </c:pt>
                <c:pt idx="199">
                  <c:v>117904</c:v>
                </c:pt>
                <c:pt idx="200">
                  <c:v>37486</c:v>
                </c:pt>
                <c:pt idx="201">
                  <c:v>18015</c:v>
                </c:pt>
                <c:pt idx="202">
                  <c:v>13815</c:v>
                </c:pt>
                <c:pt idx="203">
                  <c:v>131260</c:v>
                </c:pt>
                <c:pt idx="204">
                  <c:v>216465</c:v>
                </c:pt>
                <c:pt idx="205">
                  <c:v>493888</c:v>
                </c:pt>
                <c:pt idx="206">
                  <c:v>147543</c:v>
                </c:pt>
                <c:pt idx="207">
                  <c:v>63284</c:v>
                </c:pt>
                <c:pt idx="208">
                  <c:v>50425</c:v>
                </c:pt>
                <c:pt idx="209">
                  <c:v>61125</c:v>
                </c:pt>
                <c:pt idx="210">
                  <c:v>174991</c:v>
                </c:pt>
                <c:pt idx="211">
                  <c:v>233765</c:v>
                </c:pt>
                <c:pt idx="212">
                  <c:v>427732</c:v>
                </c:pt>
                <c:pt idx="213">
                  <c:v>92456</c:v>
                </c:pt>
                <c:pt idx="214">
                  <c:v>30639</c:v>
                </c:pt>
                <c:pt idx="215">
                  <c:v>20961</c:v>
                </c:pt>
                <c:pt idx="216">
                  <c:v>15093</c:v>
                </c:pt>
                <c:pt idx="217">
                  <c:v>12367</c:v>
                </c:pt>
                <c:pt idx="218">
                  <c:v>10403</c:v>
                </c:pt>
                <c:pt idx="219">
                  <c:v>11434</c:v>
                </c:pt>
                <c:pt idx="220">
                  <c:v>37911</c:v>
                </c:pt>
                <c:pt idx="221">
                  <c:v>28853</c:v>
                </c:pt>
                <c:pt idx="222">
                  <c:v>25588</c:v>
                </c:pt>
                <c:pt idx="223">
                  <c:v>238093</c:v>
                </c:pt>
                <c:pt idx="224">
                  <c:v>354223</c:v>
                </c:pt>
                <c:pt idx="225">
                  <c:v>500069</c:v>
                </c:pt>
                <c:pt idx="226">
                  <c:v>233054</c:v>
                </c:pt>
                <c:pt idx="227">
                  <c:v>215186</c:v>
                </c:pt>
                <c:pt idx="228">
                  <c:v>45450</c:v>
                </c:pt>
                <c:pt idx="229">
                  <c:v>16409</c:v>
                </c:pt>
                <c:pt idx="230">
                  <c:v>19603</c:v>
                </c:pt>
                <c:pt idx="231">
                  <c:v>22306</c:v>
                </c:pt>
                <c:pt idx="232">
                  <c:v>149029</c:v>
                </c:pt>
                <c:pt idx="233">
                  <c:v>43547</c:v>
                </c:pt>
                <c:pt idx="234">
                  <c:v>18314</c:v>
                </c:pt>
                <c:pt idx="235">
                  <c:v>12643</c:v>
                </c:pt>
                <c:pt idx="236">
                  <c:v>14670</c:v>
                </c:pt>
                <c:pt idx="237">
                  <c:v>19241</c:v>
                </c:pt>
                <c:pt idx="238">
                  <c:v>34926</c:v>
                </c:pt>
                <c:pt idx="239">
                  <c:v>249346</c:v>
                </c:pt>
                <c:pt idx="240">
                  <c:v>153572</c:v>
                </c:pt>
                <c:pt idx="241">
                  <c:v>44807</c:v>
                </c:pt>
                <c:pt idx="242">
                  <c:v>39049</c:v>
                </c:pt>
                <c:pt idx="243">
                  <c:v>26053</c:v>
                </c:pt>
                <c:pt idx="244">
                  <c:v>17399</c:v>
                </c:pt>
                <c:pt idx="245">
                  <c:v>22455</c:v>
                </c:pt>
                <c:pt idx="246">
                  <c:v>24818</c:v>
                </c:pt>
                <c:pt idx="247">
                  <c:v>24345</c:v>
                </c:pt>
                <c:pt idx="248">
                  <c:v>28479</c:v>
                </c:pt>
                <c:pt idx="249">
                  <c:v>37411</c:v>
                </c:pt>
                <c:pt idx="250">
                  <c:v>50064</c:v>
                </c:pt>
                <c:pt idx="251">
                  <c:v>43681</c:v>
                </c:pt>
                <c:pt idx="252">
                  <c:v>44920</c:v>
                </c:pt>
                <c:pt idx="253">
                  <c:v>29615</c:v>
                </c:pt>
                <c:pt idx="254">
                  <c:v>240627</c:v>
                </c:pt>
                <c:pt idx="255">
                  <c:v>56236</c:v>
                </c:pt>
                <c:pt idx="256">
                  <c:v>168701</c:v>
                </c:pt>
                <c:pt idx="257">
                  <c:v>48179</c:v>
                </c:pt>
                <c:pt idx="258">
                  <c:v>21673</c:v>
                </c:pt>
                <c:pt idx="259">
                  <c:v>29100</c:v>
                </c:pt>
                <c:pt idx="260">
                  <c:v>19621</c:v>
                </c:pt>
                <c:pt idx="261">
                  <c:v>28338</c:v>
                </c:pt>
                <c:pt idx="262">
                  <c:v>26262</c:v>
                </c:pt>
                <c:pt idx="263">
                  <c:v>27505</c:v>
                </c:pt>
                <c:pt idx="264">
                  <c:v>27937</c:v>
                </c:pt>
                <c:pt idx="265">
                  <c:v>19253</c:v>
                </c:pt>
                <c:pt idx="266">
                  <c:v>14601</c:v>
                </c:pt>
                <c:pt idx="267">
                  <c:v>12119</c:v>
                </c:pt>
                <c:pt idx="268">
                  <c:v>14839</c:v>
                </c:pt>
                <c:pt idx="269">
                  <c:v>12808</c:v>
                </c:pt>
                <c:pt idx="270">
                  <c:v>26584</c:v>
                </c:pt>
                <c:pt idx="271">
                  <c:v>18057</c:v>
                </c:pt>
                <c:pt idx="272">
                  <c:v>9091</c:v>
                </c:pt>
                <c:pt idx="273">
                  <c:v>13918</c:v>
                </c:pt>
                <c:pt idx="274">
                  <c:v>10948</c:v>
                </c:pt>
                <c:pt idx="275">
                  <c:v>19322</c:v>
                </c:pt>
                <c:pt idx="276">
                  <c:v>40156</c:v>
                </c:pt>
                <c:pt idx="277">
                  <c:v>19454</c:v>
                </c:pt>
                <c:pt idx="278">
                  <c:v>439376</c:v>
                </c:pt>
                <c:pt idx="279">
                  <c:v>118220</c:v>
                </c:pt>
                <c:pt idx="280">
                  <c:v>25406</c:v>
                </c:pt>
                <c:pt idx="281">
                  <c:v>13680</c:v>
                </c:pt>
                <c:pt idx="282">
                  <c:v>20479</c:v>
                </c:pt>
                <c:pt idx="283">
                  <c:v>17416</c:v>
                </c:pt>
                <c:pt idx="284">
                  <c:v>12544</c:v>
                </c:pt>
                <c:pt idx="285">
                  <c:v>18062</c:v>
                </c:pt>
                <c:pt idx="286">
                  <c:v>9993</c:v>
                </c:pt>
                <c:pt idx="287">
                  <c:v>8664</c:v>
                </c:pt>
                <c:pt idx="288">
                  <c:v>395125</c:v>
                </c:pt>
                <c:pt idx="289">
                  <c:v>269267</c:v>
                </c:pt>
                <c:pt idx="290">
                  <c:v>75966</c:v>
                </c:pt>
                <c:pt idx="291">
                  <c:v>620877</c:v>
                </c:pt>
                <c:pt idx="292">
                  <c:v>299514</c:v>
                </c:pt>
                <c:pt idx="293">
                  <c:v>206822</c:v>
                </c:pt>
                <c:pt idx="294">
                  <c:v>64941</c:v>
                </c:pt>
                <c:pt idx="295">
                  <c:v>216341</c:v>
                </c:pt>
                <c:pt idx="296">
                  <c:v>215793</c:v>
                </c:pt>
                <c:pt idx="297">
                  <c:v>48432</c:v>
                </c:pt>
                <c:pt idx="298">
                  <c:v>13229</c:v>
                </c:pt>
                <c:pt idx="299">
                  <c:v>320362</c:v>
                </c:pt>
                <c:pt idx="300">
                  <c:v>408338</c:v>
                </c:pt>
                <c:pt idx="301">
                  <c:v>303491</c:v>
                </c:pt>
                <c:pt idx="302">
                  <c:v>710705</c:v>
                </c:pt>
                <c:pt idx="303">
                  <c:v>918948</c:v>
                </c:pt>
                <c:pt idx="304">
                  <c:v>206193</c:v>
                </c:pt>
                <c:pt idx="305">
                  <c:v>282826</c:v>
                </c:pt>
                <c:pt idx="306">
                  <c:v>132668</c:v>
                </c:pt>
                <c:pt idx="307">
                  <c:v>311607</c:v>
                </c:pt>
                <c:pt idx="308">
                  <c:v>338130</c:v>
                </c:pt>
                <c:pt idx="309">
                  <c:v>482162</c:v>
                </c:pt>
                <c:pt idx="310">
                  <c:v>358936</c:v>
                </c:pt>
                <c:pt idx="311">
                  <c:v>223641</c:v>
                </c:pt>
                <c:pt idx="312">
                  <c:v>91421</c:v>
                </c:pt>
                <c:pt idx="313">
                  <c:v>51523</c:v>
                </c:pt>
                <c:pt idx="314">
                  <c:v>57798</c:v>
                </c:pt>
                <c:pt idx="315">
                  <c:v>56562</c:v>
                </c:pt>
                <c:pt idx="316">
                  <c:v>307680</c:v>
                </c:pt>
                <c:pt idx="317">
                  <c:v>198957</c:v>
                </c:pt>
                <c:pt idx="318">
                  <c:v>473558</c:v>
                </c:pt>
                <c:pt idx="319">
                  <c:v>474305</c:v>
                </c:pt>
                <c:pt idx="320">
                  <c:v>406451</c:v>
                </c:pt>
                <c:pt idx="321">
                  <c:v>97763</c:v>
                </c:pt>
                <c:pt idx="322">
                  <c:v>41226</c:v>
                </c:pt>
                <c:pt idx="323">
                  <c:v>281052</c:v>
                </c:pt>
                <c:pt idx="324">
                  <c:v>292808</c:v>
                </c:pt>
                <c:pt idx="325">
                  <c:v>65409</c:v>
                </c:pt>
                <c:pt idx="326">
                  <c:v>23319</c:v>
                </c:pt>
                <c:pt idx="327">
                  <c:v>13647</c:v>
                </c:pt>
                <c:pt idx="328">
                  <c:v>9969</c:v>
                </c:pt>
                <c:pt idx="329">
                  <c:v>8519</c:v>
                </c:pt>
                <c:pt idx="330">
                  <c:v>382122</c:v>
                </c:pt>
                <c:pt idx="331">
                  <c:v>436466</c:v>
                </c:pt>
                <c:pt idx="332">
                  <c:v>271518</c:v>
                </c:pt>
                <c:pt idx="333">
                  <c:v>133358</c:v>
                </c:pt>
                <c:pt idx="334">
                  <c:v>44489</c:v>
                </c:pt>
                <c:pt idx="335">
                  <c:v>124265</c:v>
                </c:pt>
                <c:pt idx="336">
                  <c:v>83019</c:v>
                </c:pt>
                <c:pt idx="337">
                  <c:v>251732</c:v>
                </c:pt>
                <c:pt idx="338">
                  <c:v>671481</c:v>
                </c:pt>
                <c:pt idx="339">
                  <c:v>132913</c:v>
                </c:pt>
                <c:pt idx="340">
                  <c:v>297704</c:v>
                </c:pt>
                <c:pt idx="341">
                  <c:v>224976</c:v>
                </c:pt>
                <c:pt idx="342">
                  <c:v>443062</c:v>
                </c:pt>
                <c:pt idx="343">
                  <c:v>100459</c:v>
                </c:pt>
                <c:pt idx="344">
                  <c:v>157190</c:v>
                </c:pt>
                <c:pt idx="345">
                  <c:v>73372</c:v>
                </c:pt>
                <c:pt idx="346">
                  <c:v>31098</c:v>
                </c:pt>
                <c:pt idx="347">
                  <c:v>19749</c:v>
                </c:pt>
                <c:pt idx="348">
                  <c:v>14969</c:v>
                </c:pt>
                <c:pt idx="349">
                  <c:v>15788</c:v>
                </c:pt>
                <c:pt idx="350">
                  <c:v>15717</c:v>
                </c:pt>
                <c:pt idx="351">
                  <c:v>25230</c:v>
                </c:pt>
                <c:pt idx="352">
                  <c:v>105272</c:v>
                </c:pt>
                <c:pt idx="353">
                  <c:v>29671</c:v>
                </c:pt>
                <c:pt idx="354">
                  <c:v>10505</c:v>
                </c:pt>
                <c:pt idx="355">
                  <c:v>27931</c:v>
                </c:pt>
                <c:pt idx="356">
                  <c:v>21789</c:v>
                </c:pt>
                <c:pt idx="357">
                  <c:v>613860</c:v>
                </c:pt>
                <c:pt idx="358">
                  <c:v>486732</c:v>
                </c:pt>
                <c:pt idx="359">
                  <c:v>170081</c:v>
                </c:pt>
                <c:pt idx="360">
                  <c:v>38607</c:v>
                </c:pt>
                <c:pt idx="361">
                  <c:v>20963</c:v>
                </c:pt>
                <c:pt idx="362">
                  <c:v>16023</c:v>
                </c:pt>
                <c:pt idx="363">
                  <c:v>17003</c:v>
                </c:pt>
                <c:pt idx="364">
                  <c:v>192255</c:v>
                </c:pt>
                <c:pt idx="365">
                  <c:v>132396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5F2-4269-ABCE-3C45E7D971E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Sheet1!$F$2:$F$367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158164</c:v>
                </c:pt>
                <c:pt idx="99">
                  <c:v>127915</c:v>
                </c:pt>
                <c:pt idx="100">
                  <c:v>118574</c:v>
                </c:pt>
                <c:pt idx="101">
                  <c:v>232937</c:v>
                </c:pt>
                <c:pt idx="102">
                  <c:v>147121</c:v>
                </c:pt>
                <c:pt idx="103">
                  <c:v>124392</c:v>
                </c:pt>
                <c:pt idx="104">
                  <c:v>110687</c:v>
                </c:pt>
                <c:pt idx="105">
                  <c:v>119595</c:v>
                </c:pt>
                <c:pt idx="106">
                  <c:v>129924</c:v>
                </c:pt>
                <c:pt idx="107">
                  <c:v>140105</c:v>
                </c:pt>
                <c:pt idx="108">
                  <c:v>146745</c:v>
                </c:pt>
                <c:pt idx="109">
                  <c:v>95422</c:v>
                </c:pt>
                <c:pt idx="110">
                  <c:v>80987</c:v>
                </c:pt>
                <c:pt idx="111">
                  <c:v>100906</c:v>
                </c:pt>
                <c:pt idx="112">
                  <c:v>112552</c:v>
                </c:pt>
                <c:pt idx="113">
                  <c:v>106189</c:v>
                </c:pt>
                <c:pt idx="114">
                  <c:v>167858</c:v>
                </c:pt>
                <c:pt idx="115">
                  <c:v>118906</c:v>
                </c:pt>
                <c:pt idx="116">
                  <c:v>100865</c:v>
                </c:pt>
                <c:pt idx="117">
                  <c:v>200434</c:v>
                </c:pt>
                <c:pt idx="118">
                  <c:v>206527</c:v>
                </c:pt>
                <c:pt idx="119">
                  <c:v>118065</c:v>
                </c:pt>
                <c:pt idx="120">
                  <c:v>80863</c:v>
                </c:pt>
                <c:pt idx="121">
                  <c:v>97542</c:v>
                </c:pt>
                <c:pt idx="122">
                  <c:v>320900</c:v>
                </c:pt>
                <c:pt idx="123">
                  <c:v>201479</c:v>
                </c:pt>
                <c:pt idx="124">
                  <c:v>219846</c:v>
                </c:pt>
                <c:pt idx="125">
                  <c:v>181945</c:v>
                </c:pt>
                <c:pt idx="126">
                  <c:v>138699</c:v>
                </c:pt>
                <c:pt idx="127">
                  <c:v>89795</c:v>
                </c:pt>
                <c:pt idx="128">
                  <c:v>133953</c:v>
                </c:pt>
                <c:pt idx="129">
                  <c:v>113582</c:v>
                </c:pt>
                <c:pt idx="130">
                  <c:v>121140</c:v>
                </c:pt>
                <c:pt idx="131">
                  <c:v>138228</c:v>
                </c:pt>
                <c:pt idx="132">
                  <c:v>103873</c:v>
                </c:pt>
                <c:pt idx="133">
                  <c:v>350348</c:v>
                </c:pt>
                <c:pt idx="134">
                  <c:v>273300</c:v>
                </c:pt>
                <c:pt idx="135">
                  <c:v>133601</c:v>
                </c:pt>
                <c:pt idx="136">
                  <c:v>135121</c:v>
                </c:pt>
                <c:pt idx="137">
                  <c:v>108385</c:v>
                </c:pt>
                <c:pt idx="138">
                  <c:v>207699</c:v>
                </c:pt>
                <c:pt idx="139">
                  <c:v>136576</c:v>
                </c:pt>
                <c:pt idx="140">
                  <c:v>90473</c:v>
                </c:pt>
                <c:pt idx="141">
                  <c:v>88779</c:v>
                </c:pt>
                <c:pt idx="142">
                  <c:v>127116</c:v>
                </c:pt>
                <c:pt idx="143">
                  <c:v>118455</c:v>
                </c:pt>
                <c:pt idx="144">
                  <c:v>113480</c:v>
                </c:pt>
                <c:pt idx="145">
                  <c:v>143837</c:v>
                </c:pt>
                <c:pt idx="146">
                  <c:v>139490</c:v>
                </c:pt>
                <c:pt idx="147">
                  <c:v>174179</c:v>
                </c:pt>
                <c:pt idx="148">
                  <c:v>106474</c:v>
                </c:pt>
                <c:pt idx="149">
                  <c:v>87353</c:v>
                </c:pt>
                <c:pt idx="150">
                  <c:v>119493</c:v>
                </c:pt>
                <c:pt idx="151">
                  <c:v>133243</c:v>
                </c:pt>
                <c:pt idx="152">
                  <c:v>336950</c:v>
                </c:pt>
                <c:pt idx="153">
                  <c:v>169975</c:v>
                </c:pt>
                <c:pt idx="154">
                  <c:v>421719</c:v>
                </c:pt>
                <c:pt idx="155">
                  <c:v>246832</c:v>
                </c:pt>
                <c:pt idx="156">
                  <c:v>138554</c:v>
                </c:pt>
                <c:pt idx="157">
                  <c:v>97026</c:v>
                </c:pt>
                <c:pt idx="158">
                  <c:v>169136</c:v>
                </c:pt>
                <c:pt idx="159">
                  <c:v>140086</c:v>
                </c:pt>
                <c:pt idx="160">
                  <c:v>133673</c:v>
                </c:pt>
                <c:pt idx="161">
                  <c:v>91667</c:v>
                </c:pt>
                <c:pt idx="162">
                  <c:v>90438</c:v>
                </c:pt>
                <c:pt idx="163">
                  <c:v>175956</c:v>
                </c:pt>
                <c:pt idx="164">
                  <c:v>128896</c:v>
                </c:pt>
                <c:pt idx="165">
                  <c:v>100949</c:v>
                </c:pt>
                <c:pt idx="166">
                  <c:v>120132</c:v>
                </c:pt>
                <c:pt idx="167">
                  <c:v>109334</c:v>
                </c:pt>
                <c:pt idx="168">
                  <c:v>119447</c:v>
                </c:pt>
                <c:pt idx="169">
                  <c:v>128197</c:v>
                </c:pt>
                <c:pt idx="170">
                  <c:v>149487</c:v>
                </c:pt>
                <c:pt idx="171">
                  <c:v>136988</c:v>
                </c:pt>
                <c:pt idx="172">
                  <c:v>145231</c:v>
                </c:pt>
                <c:pt idx="173">
                  <c:v>171201</c:v>
                </c:pt>
                <c:pt idx="174">
                  <c:v>106620</c:v>
                </c:pt>
                <c:pt idx="175">
                  <c:v>134438</c:v>
                </c:pt>
                <c:pt idx="176">
                  <c:v>104061</c:v>
                </c:pt>
                <c:pt idx="177">
                  <c:v>132423</c:v>
                </c:pt>
                <c:pt idx="178">
                  <c:v>142547</c:v>
                </c:pt>
                <c:pt idx="179">
                  <c:v>119312</c:v>
                </c:pt>
                <c:pt idx="180">
                  <c:v>140182</c:v>
                </c:pt>
                <c:pt idx="181">
                  <c:v>121045</c:v>
                </c:pt>
                <c:pt idx="182">
                  <c:v>114527</c:v>
                </c:pt>
                <c:pt idx="183">
                  <c:v>79565</c:v>
                </c:pt>
                <c:pt idx="184">
                  <c:v>142148</c:v>
                </c:pt>
                <c:pt idx="185">
                  <c:v>348895</c:v>
                </c:pt>
                <c:pt idx="186">
                  <c:v>326714</c:v>
                </c:pt>
                <c:pt idx="187">
                  <c:v>131411</c:v>
                </c:pt>
                <c:pt idx="188">
                  <c:v>118254</c:v>
                </c:pt>
                <c:pt idx="189">
                  <c:v>116784</c:v>
                </c:pt>
                <c:pt idx="190">
                  <c:v>108890</c:v>
                </c:pt>
                <c:pt idx="191">
                  <c:v>98752</c:v>
                </c:pt>
                <c:pt idx="192">
                  <c:v>117178</c:v>
                </c:pt>
                <c:pt idx="193">
                  <c:v>86725</c:v>
                </c:pt>
                <c:pt idx="194">
                  <c:v>105746</c:v>
                </c:pt>
                <c:pt idx="195">
                  <c:v>248878</c:v>
                </c:pt>
                <c:pt idx="196">
                  <c:v>141934</c:v>
                </c:pt>
                <c:pt idx="197">
                  <c:v>99963</c:v>
                </c:pt>
                <c:pt idx="198">
                  <c:v>129109</c:v>
                </c:pt>
                <c:pt idx="199">
                  <c:v>111503</c:v>
                </c:pt>
                <c:pt idx="200">
                  <c:v>103018</c:v>
                </c:pt>
                <c:pt idx="201">
                  <c:v>147780</c:v>
                </c:pt>
                <c:pt idx="202">
                  <c:v>176925</c:v>
                </c:pt>
                <c:pt idx="203">
                  <c:v>141156</c:v>
                </c:pt>
                <c:pt idx="204">
                  <c:v>89282</c:v>
                </c:pt>
                <c:pt idx="205">
                  <c:v>112416</c:v>
                </c:pt>
                <c:pt idx="206">
                  <c:v>213618</c:v>
                </c:pt>
                <c:pt idx="207">
                  <c:v>157155</c:v>
                </c:pt>
                <c:pt idx="208">
                  <c:v>94498</c:v>
                </c:pt>
                <c:pt idx="209">
                  <c:v>92214</c:v>
                </c:pt>
                <c:pt idx="210">
                  <c:v>87858</c:v>
                </c:pt>
                <c:pt idx="211">
                  <c:v>131116</c:v>
                </c:pt>
                <c:pt idx="212">
                  <c:v>188655</c:v>
                </c:pt>
                <c:pt idx="213">
                  <c:v>158850</c:v>
                </c:pt>
                <c:pt idx="214">
                  <c:v>116934</c:v>
                </c:pt>
                <c:pt idx="215">
                  <c:v>88613</c:v>
                </c:pt>
                <c:pt idx="216">
                  <c:v>123968</c:v>
                </c:pt>
                <c:pt idx="217">
                  <c:v>106400</c:v>
                </c:pt>
                <c:pt idx="218">
                  <c:v>126152</c:v>
                </c:pt>
                <c:pt idx="219">
                  <c:v>119152</c:v>
                </c:pt>
                <c:pt idx="220">
                  <c:v>108257</c:v>
                </c:pt>
                <c:pt idx="221">
                  <c:v>92723</c:v>
                </c:pt>
                <c:pt idx="222">
                  <c:v>83929</c:v>
                </c:pt>
                <c:pt idx="223">
                  <c:v>84954</c:v>
                </c:pt>
                <c:pt idx="224">
                  <c:v>106082</c:v>
                </c:pt>
                <c:pt idx="225">
                  <c:v>69346</c:v>
                </c:pt>
                <c:pt idx="226">
                  <c:v>82622</c:v>
                </c:pt>
                <c:pt idx="227">
                  <c:v>92813</c:v>
                </c:pt>
                <c:pt idx="228">
                  <c:v>121707</c:v>
                </c:pt>
                <c:pt idx="229">
                  <c:v>133364</c:v>
                </c:pt>
                <c:pt idx="230">
                  <c:v>171325</c:v>
                </c:pt>
                <c:pt idx="231">
                  <c:v>88890</c:v>
                </c:pt>
                <c:pt idx="232">
                  <c:v>85295</c:v>
                </c:pt>
                <c:pt idx="233">
                  <c:v>80477</c:v>
                </c:pt>
                <c:pt idx="234">
                  <c:v>110298</c:v>
                </c:pt>
                <c:pt idx="235">
                  <c:v>90898</c:v>
                </c:pt>
                <c:pt idx="236">
                  <c:v>145944</c:v>
                </c:pt>
                <c:pt idx="237">
                  <c:v>136471</c:v>
                </c:pt>
                <c:pt idx="238">
                  <c:v>112093</c:v>
                </c:pt>
                <c:pt idx="239">
                  <c:v>174165</c:v>
                </c:pt>
                <c:pt idx="240">
                  <c:v>157032</c:v>
                </c:pt>
                <c:pt idx="241">
                  <c:v>132665</c:v>
                </c:pt>
                <c:pt idx="242">
                  <c:v>104324</c:v>
                </c:pt>
                <c:pt idx="243">
                  <c:v>293422</c:v>
                </c:pt>
                <c:pt idx="244">
                  <c:v>119709</c:v>
                </c:pt>
                <c:pt idx="245">
                  <c:v>104916</c:v>
                </c:pt>
                <c:pt idx="246">
                  <c:v>125288</c:v>
                </c:pt>
                <c:pt idx="247">
                  <c:v>168296</c:v>
                </c:pt>
                <c:pt idx="248">
                  <c:v>160024</c:v>
                </c:pt>
                <c:pt idx="249">
                  <c:v>302020</c:v>
                </c:pt>
                <c:pt idx="250">
                  <c:v>202419</c:v>
                </c:pt>
                <c:pt idx="251">
                  <c:v>210242</c:v>
                </c:pt>
                <c:pt idx="252">
                  <c:v>227888</c:v>
                </c:pt>
                <c:pt idx="253">
                  <c:v>105326</c:v>
                </c:pt>
                <c:pt idx="254">
                  <c:v>767990</c:v>
                </c:pt>
                <c:pt idx="255">
                  <c:v>406622</c:v>
                </c:pt>
                <c:pt idx="256">
                  <c:v>153811</c:v>
                </c:pt>
                <c:pt idx="257">
                  <c:v>157814</c:v>
                </c:pt>
                <c:pt idx="258">
                  <c:v>212636</c:v>
                </c:pt>
                <c:pt idx="259">
                  <c:v>178735</c:v>
                </c:pt>
                <c:pt idx="260">
                  <c:v>112071</c:v>
                </c:pt>
                <c:pt idx="261">
                  <c:v>148196</c:v>
                </c:pt>
                <c:pt idx="262">
                  <c:v>123120</c:v>
                </c:pt>
                <c:pt idx="263">
                  <c:v>105583</c:v>
                </c:pt>
                <c:pt idx="264">
                  <c:v>161227</c:v>
                </c:pt>
                <c:pt idx="265">
                  <c:v>151377</c:v>
                </c:pt>
                <c:pt idx="266">
                  <c:v>115227</c:v>
                </c:pt>
                <c:pt idx="267">
                  <c:v>89612</c:v>
                </c:pt>
                <c:pt idx="268">
                  <c:v>105785</c:v>
                </c:pt>
                <c:pt idx="269">
                  <c:v>153347</c:v>
                </c:pt>
                <c:pt idx="270">
                  <c:v>127865</c:v>
                </c:pt>
                <c:pt idx="271">
                  <c:v>89195</c:v>
                </c:pt>
                <c:pt idx="272">
                  <c:v>128196</c:v>
                </c:pt>
                <c:pt idx="273">
                  <c:v>134567</c:v>
                </c:pt>
                <c:pt idx="274">
                  <c:v>107266</c:v>
                </c:pt>
                <c:pt idx="275">
                  <c:v>99259</c:v>
                </c:pt>
                <c:pt idx="276">
                  <c:v>135344</c:v>
                </c:pt>
                <c:pt idx="277">
                  <c:v>155246</c:v>
                </c:pt>
                <c:pt idx="278">
                  <c:v>159393</c:v>
                </c:pt>
                <c:pt idx="279">
                  <c:v>208918</c:v>
                </c:pt>
                <c:pt idx="280">
                  <c:v>175053</c:v>
                </c:pt>
                <c:pt idx="281">
                  <c:v>157135</c:v>
                </c:pt>
                <c:pt idx="282">
                  <c:v>180650</c:v>
                </c:pt>
                <c:pt idx="283">
                  <c:v>3202871</c:v>
                </c:pt>
                <c:pt idx="284">
                  <c:v>978748</c:v>
                </c:pt>
                <c:pt idx="285">
                  <c:v>389994</c:v>
                </c:pt>
                <c:pt idx="286">
                  <c:v>219706</c:v>
                </c:pt>
                <c:pt idx="287">
                  <c:v>324604</c:v>
                </c:pt>
                <c:pt idx="288">
                  <c:v>288919</c:v>
                </c:pt>
                <c:pt idx="289">
                  <c:v>212150</c:v>
                </c:pt>
                <c:pt idx="290">
                  <c:v>174421</c:v>
                </c:pt>
                <c:pt idx="291">
                  <c:v>141520</c:v>
                </c:pt>
                <c:pt idx="292">
                  <c:v>155915</c:v>
                </c:pt>
                <c:pt idx="293">
                  <c:v>155852</c:v>
                </c:pt>
                <c:pt idx="294">
                  <c:v>153002</c:v>
                </c:pt>
                <c:pt idx="295">
                  <c:v>123185</c:v>
                </c:pt>
                <c:pt idx="296">
                  <c:v>102609</c:v>
                </c:pt>
                <c:pt idx="297">
                  <c:v>119895</c:v>
                </c:pt>
                <c:pt idx="298">
                  <c:v>189720</c:v>
                </c:pt>
                <c:pt idx="299">
                  <c:v>144924</c:v>
                </c:pt>
                <c:pt idx="300">
                  <c:v>273357</c:v>
                </c:pt>
                <c:pt idx="301">
                  <c:v>311130</c:v>
                </c:pt>
                <c:pt idx="302">
                  <c:v>270847</c:v>
                </c:pt>
                <c:pt idx="303">
                  <c:v>177604</c:v>
                </c:pt>
                <c:pt idx="304">
                  <c:v>250875</c:v>
                </c:pt>
                <c:pt idx="305">
                  <c:v>178025</c:v>
                </c:pt>
                <c:pt idx="306">
                  <c:v>192040</c:v>
                </c:pt>
                <c:pt idx="307">
                  <c:v>188417</c:v>
                </c:pt>
                <c:pt idx="308">
                  <c:v>154676</c:v>
                </c:pt>
                <c:pt idx="309">
                  <c:v>128139</c:v>
                </c:pt>
                <c:pt idx="310">
                  <c:v>298571</c:v>
                </c:pt>
                <c:pt idx="311">
                  <c:v>175173</c:v>
                </c:pt>
                <c:pt idx="312">
                  <c:v>341948</c:v>
                </c:pt>
                <c:pt idx="313">
                  <c:v>240355</c:v>
                </c:pt>
                <c:pt idx="314">
                  <c:v>311088</c:v>
                </c:pt>
                <c:pt idx="315">
                  <c:v>193575</c:v>
                </c:pt>
                <c:pt idx="316">
                  <c:v>111739</c:v>
                </c:pt>
                <c:pt idx="317">
                  <c:v>94156</c:v>
                </c:pt>
                <c:pt idx="318">
                  <c:v>125197</c:v>
                </c:pt>
                <c:pt idx="319">
                  <c:v>135366</c:v>
                </c:pt>
                <c:pt idx="320">
                  <c:v>176753</c:v>
                </c:pt>
                <c:pt idx="321">
                  <c:v>161915</c:v>
                </c:pt>
                <c:pt idx="322">
                  <c:v>100485</c:v>
                </c:pt>
                <c:pt idx="323">
                  <c:v>82447</c:v>
                </c:pt>
                <c:pt idx="324">
                  <c:v>149327</c:v>
                </c:pt>
                <c:pt idx="325">
                  <c:v>176608</c:v>
                </c:pt>
                <c:pt idx="326">
                  <c:v>136503</c:v>
                </c:pt>
                <c:pt idx="327">
                  <c:v>86190</c:v>
                </c:pt>
                <c:pt idx="328">
                  <c:v>110730</c:v>
                </c:pt>
                <c:pt idx="329">
                  <c:v>215339</c:v>
                </c:pt>
                <c:pt idx="330">
                  <c:v>395004</c:v>
                </c:pt>
                <c:pt idx="331">
                  <c:v>195904</c:v>
                </c:pt>
                <c:pt idx="332">
                  <c:v>166481</c:v>
                </c:pt>
                <c:pt idx="333">
                  <c:v>168110</c:v>
                </c:pt>
                <c:pt idx="334">
                  <c:v>232347</c:v>
                </c:pt>
                <c:pt idx="335">
                  <c:v>219842</c:v>
                </c:pt>
                <c:pt idx="336">
                  <c:v>173239</c:v>
                </c:pt>
                <c:pt idx="337">
                  <c:v>114065</c:v>
                </c:pt>
                <c:pt idx="338">
                  <c:v>100844</c:v>
                </c:pt>
                <c:pt idx="339">
                  <c:v>122650</c:v>
                </c:pt>
                <c:pt idx="340">
                  <c:v>92637</c:v>
                </c:pt>
                <c:pt idx="341">
                  <c:v>85393</c:v>
                </c:pt>
                <c:pt idx="342">
                  <c:v>105859</c:v>
                </c:pt>
                <c:pt idx="343">
                  <c:v>94296</c:v>
                </c:pt>
                <c:pt idx="344">
                  <c:v>93468</c:v>
                </c:pt>
                <c:pt idx="345">
                  <c:v>298702</c:v>
                </c:pt>
                <c:pt idx="346">
                  <c:v>163320</c:v>
                </c:pt>
                <c:pt idx="347">
                  <c:v>279766</c:v>
                </c:pt>
                <c:pt idx="348">
                  <c:v>260608</c:v>
                </c:pt>
                <c:pt idx="349">
                  <c:v>114060</c:v>
                </c:pt>
                <c:pt idx="350">
                  <c:v>146172</c:v>
                </c:pt>
                <c:pt idx="351">
                  <c:v>84315</c:v>
                </c:pt>
                <c:pt idx="352">
                  <c:v>72607</c:v>
                </c:pt>
                <c:pt idx="353">
                  <c:v>80909</c:v>
                </c:pt>
                <c:pt idx="354">
                  <c:v>96205</c:v>
                </c:pt>
                <c:pt idx="355">
                  <c:v>152761</c:v>
                </c:pt>
                <c:pt idx="356">
                  <c:v>142876</c:v>
                </c:pt>
                <c:pt idx="357">
                  <c:v>167612</c:v>
                </c:pt>
                <c:pt idx="358">
                  <c:v>110920</c:v>
                </c:pt>
                <c:pt idx="359">
                  <c:v>78182</c:v>
                </c:pt>
                <c:pt idx="360">
                  <c:v>123545</c:v>
                </c:pt>
                <c:pt idx="361">
                  <c:v>142843</c:v>
                </c:pt>
                <c:pt idx="362">
                  <c:v>335889</c:v>
                </c:pt>
                <c:pt idx="363">
                  <c:v>205182</c:v>
                </c:pt>
                <c:pt idx="364">
                  <c:v>99144</c:v>
                </c:pt>
                <c:pt idx="365">
                  <c:v>190238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5F2-4269-ABCE-3C45E7D971E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Sheet1!$G$2:$G$367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209834</c:v>
                </c:pt>
                <c:pt idx="99">
                  <c:v>127720</c:v>
                </c:pt>
                <c:pt idx="100">
                  <c:v>68031</c:v>
                </c:pt>
                <c:pt idx="101">
                  <c:v>77489</c:v>
                </c:pt>
                <c:pt idx="102">
                  <c:v>194415</c:v>
                </c:pt>
                <c:pt idx="103">
                  <c:v>151288</c:v>
                </c:pt>
                <c:pt idx="104">
                  <c:v>134126</c:v>
                </c:pt>
                <c:pt idx="105">
                  <c:v>140517</c:v>
                </c:pt>
                <c:pt idx="106">
                  <c:v>68347</c:v>
                </c:pt>
                <c:pt idx="107">
                  <c:v>94233</c:v>
                </c:pt>
                <c:pt idx="108">
                  <c:v>87332</c:v>
                </c:pt>
                <c:pt idx="109">
                  <c:v>114413</c:v>
                </c:pt>
                <c:pt idx="110">
                  <c:v>114613</c:v>
                </c:pt>
                <c:pt idx="111">
                  <c:v>106664</c:v>
                </c:pt>
                <c:pt idx="112">
                  <c:v>78655</c:v>
                </c:pt>
                <c:pt idx="113">
                  <c:v>247949</c:v>
                </c:pt>
                <c:pt idx="114">
                  <c:v>707149</c:v>
                </c:pt>
                <c:pt idx="115">
                  <c:v>667680</c:v>
                </c:pt>
                <c:pt idx="116">
                  <c:v>224902</c:v>
                </c:pt>
                <c:pt idx="117">
                  <c:v>373954</c:v>
                </c:pt>
                <c:pt idx="118">
                  <c:v>277892</c:v>
                </c:pt>
                <c:pt idx="119">
                  <c:v>109581</c:v>
                </c:pt>
                <c:pt idx="120">
                  <c:v>55490</c:v>
                </c:pt>
                <c:pt idx="121">
                  <c:v>53945</c:v>
                </c:pt>
                <c:pt idx="122">
                  <c:v>45514</c:v>
                </c:pt>
                <c:pt idx="123">
                  <c:v>225985</c:v>
                </c:pt>
                <c:pt idx="124">
                  <c:v>120838</c:v>
                </c:pt>
                <c:pt idx="125">
                  <c:v>58587</c:v>
                </c:pt>
                <c:pt idx="126">
                  <c:v>67824</c:v>
                </c:pt>
                <c:pt idx="127">
                  <c:v>51735</c:v>
                </c:pt>
                <c:pt idx="128">
                  <c:v>50312</c:v>
                </c:pt>
                <c:pt idx="129">
                  <c:v>58544</c:v>
                </c:pt>
                <c:pt idx="130">
                  <c:v>159090</c:v>
                </c:pt>
                <c:pt idx="131">
                  <c:v>284723</c:v>
                </c:pt>
                <c:pt idx="132">
                  <c:v>443255</c:v>
                </c:pt>
                <c:pt idx="133">
                  <c:v>353134</c:v>
                </c:pt>
                <c:pt idx="134">
                  <c:v>150582</c:v>
                </c:pt>
                <c:pt idx="135">
                  <c:v>69007</c:v>
                </c:pt>
                <c:pt idx="136">
                  <c:v>84695</c:v>
                </c:pt>
                <c:pt idx="137">
                  <c:v>111205</c:v>
                </c:pt>
                <c:pt idx="138">
                  <c:v>126853</c:v>
                </c:pt>
                <c:pt idx="139">
                  <c:v>105786</c:v>
                </c:pt>
                <c:pt idx="140">
                  <c:v>124889</c:v>
                </c:pt>
                <c:pt idx="141">
                  <c:v>56072</c:v>
                </c:pt>
                <c:pt idx="142">
                  <c:v>55753</c:v>
                </c:pt>
                <c:pt idx="143">
                  <c:v>129368</c:v>
                </c:pt>
                <c:pt idx="144">
                  <c:v>132801</c:v>
                </c:pt>
                <c:pt idx="145">
                  <c:v>174363</c:v>
                </c:pt>
                <c:pt idx="146">
                  <c:v>143012</c:v>
                </c:pt>
                <c:pt idx="147">
                  <c:v>417686</c:v>
                </c:pt>
                <c:pt idx="148">
                  <c:v>189849</c:v>
                </c:pt>
                <c:pt idx="149">
                  <c:v>74979</c:v>
                </c:pt>
                <c:pt idx="150">
                  <c:v>133856</c:v>
                </c:pt>
                <c:pt idx="151">
                  <c:v>171873</c:v>
                </c:pt>
                <c:pt idx="152">
                  <c:v>141356</c:v>
                </c:pt>
                <c:pt idx="153">
                  <c:v>88482</c:v>
                </c:pt>
                <c:pt idx="154">
                  <c:v>241529</c:v>
                </c:pt>
                <c:pt idx="155">
                  <c:v>179926</c:v>
                </c:pt>
                <c:pt idx="156">
                  <c:v>112560</c:v>
                </c:pt>
                <c:pt idx="157">
                  <c:v>69576</c:v>
                </c:pt>
                <c:pt idx="158">
                  <c:v>61894</c:v>
                </c:pt>
                <c:pt idx="159">
                  <c:v>59645</c:v>
                </c:pt>
                <c:pt idx="160">
                  <c:v>67658</c:v>
                </c:pt>
                <c:pt idx="161">
                  <c:v>23705</c:v>
                </c:pt>
                <c:pt idx="162">
                  <c:v>16972</c:v>
                </c:pt>
                <c:pt idx="163">
                  <c:v>25993</c:v>
                </c:pt>
                <c:pt idx="164">
                  <c:v>96100</c:v>
                </c:pt>
                <c:pt idx="165">
                  <c:v>54340</c:v>
                </c:pt>
                <c:pt idx="166">
                  <c:v>131066</c:v>
                </c:pt>
                <c:pt idx="167">
                  <c:v>76615</c:v>
                </c:pt>
                <c:pt idx="168">
                  <c:v>81934</c:v>
                </c:pt>
                <c:pt idx="169">
                  <c:v>39383</c:v>
                </c:pt>
                <c:pt idx="170">
                  <c:v>47585</c:v>
                </c:pt>
                <c:pt idx="171">
                  <c:v>268265</c:v>
                </c:pt>
                <c:pt idx="172">
                  <c:v>191416</c:v>
                </c:pt>
                <c:pt idx="173">
                  <c:v>91984</c:v>
                </c:pt>
                <c:pt idx="174">
                  <c:v>94954</c:v>
                </c:pt>
                <c:pt idx="175">
                  <c:v>277483</c:v>
                </c:pt>
                <c:pt idx="176">
                  <c:v>122445</c:v>
                </c:pt>
                <c:pt idx="177">
                  <c:v>139452</c:v>
                </c:pt>
                <c:pt idx="178">
                  <c:v>535589</c:v>
                </c:pt>
                <c:pt idx="179">
                  <c:v>290734</c:v>
                </c:pt>
                <c:pt idx="180">
                  <c:v>216268</c:v>
                </c:pt>
                <c:pt idx="181">
                  <c:v>204343</c:v>
                </c:pt>
                <c:pt idx="182">
                  <c:v>125019</c:v>
                </c:pt>
                <c:pt idx="183">
                  <c:v>80696</c:v>
                </c:pt>
                <c:pt idx="184">
                  <c:v>62431</c:v>
                </c:pt>
                <c:pt idx="185">
                  <c:v>99673</c:v>
                </c:pt>
                <c:pt idx="186">
                  <c:v>116315</c:v>
                </c:pt>
                <c:pt idx="187">
                  <c:v>131943</c:v>
                </c:pt>
                <c:pt idx="188">
                  <c:v>131546</c:v>
                </c:pt>
                <c:pt idx="189">
                  <c:v>141572</c:v>
                </c:pt>
                <c:pt idx="190">
                  <c:v>76839</c:v>
                </c:pt>
                <c:pt idx="191">
                  <c:v>83557</c:v>
                </c:pt>
                <c:pt idx="192">
                  <c:v>63956</c:v>
                </c:pt>
                <c:pt idx="193">
                  <c:v>52394</c:v>
                </c:pt>
                <c:pt idx="194">
                  <c:v>71697</c:v>
                </c:pt>
                <c:pt idx="195">
                  <c:v>76134</c:v>
                </c:pt>
                <c:pt idx="196">
                  <c:v>97522</c:v>
                </c:pt>
                <c:pt idx="197">
                  <c:v>84995</c:v>
                </c:pt>
                <c:pt idx="198">
                  <c:v>121324</c:v>
                </c:pt>
                <c:pt idx="199">
                  <c:v>72102</c:v>
                </c:pt>
                <c:pt idx="200">
                  <c:v>66098</c:v>
                </c:pt>
                <c:pt idx="201">
                  <c:v>107765</c:v>
                </c:pt>
                <c:pt idx="202">
                  <c:v>200419</c:v>
                </c:pt>
                <c:pt idx="203">
                  <c:v>178972</c:v>
                </c:pt>
                <c:pt idx="204">
                  <c:v>62346</c:v>
                </c:pt>
                <c:pt idx="205">
                  <c:v>58775</c:v>
                </c:pt>
                <c:pt idx="206">
                  <c:v>99119</c:v>
                </c:pt>
                <c:pt idx="207">
                  <c:v>91709</c:v>
                </c:pt>
                <c:pt idx="208">
                  <c:v>69748</c:v>
                </c:pt>
                <c:pt idx="209">
                  <c:v>72291</c:v>
                </c:pt>
                <c:pt idx="210">
                  <c:v>68307</c:v>
                </c:pt>
                <c:pt idx="211">
                  <c:v>67249</c:v>
                </c:pt>
                <c:pt idx="212">
                  <c:v>103972</c:v>
                </c:pt>
                <c:pt idx="213">
                  <c:v>68641</c:v>
                </c:pt>
                <c:pt idx="214">
                  <c:v>70395</c:v>
                </c:pt>
                <c:pt idx="215">
                  <c:v>61459</c:v>
                </c:pt>
                <c:pt idx="216">
                  <c:v>92122</c:v>
                </c:pt>
                <c:pt idx="217">
                  <c:v>142846</c:v>
                </c:pt>
                <c:pt idx="218">
                  <c:v>73689</c:v>
                </c:pt>
                <c:pt idx="219">
                  <c:v>53742</c:v>
                </c:pt>
                <c:pt idx="220">
                  <c:v>80601</c:v>
                </c:pt>
                <c:pt idx="221">
                  <c:v>88503</c:v>
                </c:pt>
                <c:pt idx="222">
                  <c:v>87080</c:v>
                </c:pt>
                <c:pt idx="223">
                  <c:v>98598</c:v>
                </c:pt>
                <c:pt idx="224">
                  <c:v>218759</c:v>
                </c:pt>
                <c:pt idx="225">
                  <c:v>99163</c:v>
                </c:pt>
                <c:pt idx="226">
                  <c:v>56308</c:v>
                </c:pt>
                <c:pt idx="227">
                  <c:v>551734</c:v>
                </c:pt>
                <c:pt idx="228">
                  <c:v>249053</c:v>
                </c:pt>
                <c:pt idx="229">
                  <c:v>116675</c:v>
                </c:pt>
                <c:pt idx="230">
                  <c:v>197213</c:v>
                </c:pt>
                <c:pt idx="231">
                  <c:v>196711</c:v>
                </c:pt>
                <c:pt idx="232">
                  <c:v>72116</c:v>
                </c:pt>
                <c:pt idx="233">
                  <c:v>86802</c:v>
                </c:pt>
                <c:pt idx="234">
                  <c:v>92043</c:v>
                </c:pt>
                <c:pt idx="235">
                  <c:v>79669</c:v>
                </c:pt>
                <c:pt idx="236">
                  <c:v>266364</c:v>
                </c:pt>
                <c:pt idx="237">
                  <c:v>178654</c:v>
                </c:pt>
                <c:pt idx="238">
                  <c:v>151537</c:v>
                </c:pt>
                <c:pt idx="239">
                  <c:v>111916</c:v>
                </c:pt>
                <c:pt idx="240">
                  <c:v>120422</c:v>
                </c:pt>
                <c:pt idx="241">
                  <c:v>214854</c:v>
                </c:pt>
                <c:pt idx="242">
                  <c:v>165202</c:v>
                </c:pt>
                <c:pt idx="243">
                  <c:v>328610</c:v>
                </c:pt>
                <c:pt idx="244">
                  <c:v>147160</c:v>
                </c:pt>
                <c:pt idx="245">
                  <c:v>134205</c:v>
                </c:pt>
                <c:pt idx="246">
                  <c:v>87632</c:v>
                </c:pt>
                <c:pt idx="247">
                  <c:v>55728</c:v>
                </c:pt>
                <c:pt idx="248">
                  <c:v>106312</c:v>
                </c:pt>
                <c:pt idx="249">
                  <c:v>240530</c:v>
                </c:pt>
                <c:pt idx="250">
                  <c:v>261265</c:v>
                </c:pt>
                <c:pt idx="251">
                  <c:v>137067</c:v>
                </c:pt>
                <c:pt idx="252">
                  <c:v>81193</c:v>
                </c:pt>
                <c:pt idx="253">
                  <c:v>50215</c:v>
                </c:pt>
                <c:pt idx="254">
                  <c:v>160019</c:v>
                </c:pt>
                <c:pt idx="255">
                  <c:v>85286</c:v>
                </c:pt>
                <c:pt idx="256">
                  <c:v>126970</c:v>
                </c:pt>
                <c:pt idx="257">
                  <c:v>136185</c:v>
                </c:pt>
                <c:pt idx="258">
                  <c:v>230543</c:v>
                </c:pt>
                <c:pt idx="259">
                  <c:v>167430</c:v>
                </c:pt>
                <c:pt idx="260">
                  <c:v>92255</c:v>
                </c:pt>
                <c:pt idx="261">
                  <c:v>133394</c:v>
                </c:pt>
                <c:pt idx="262">
                  <c:v>117130</c:v>
                </c:pt>
                <c:pt idx="263">
                  <c:v>116752</c:v>
                </c:pt>
                <c:pt idx="264">
                  <c:v>209702</c:v>
                </c:pt>
                <c:pt idx="265">
                  <c:v>236606</c:v>
                </c:pt>
                <c:pt idx="266">
                  <c:v>154542</c:v>
                </c:pt>
                <c:pt idx="267">
                  <c:v>77006</c:v>
                </c:pt>
                <c:pt idx="268">
                  <c:v>70397</c:v>
                </c:pt>
                <c:pt idx="269">
                  <c:v>61471</c:v>
                </c:pt>
                <c:pt idx="270">
                  <c:v>90196</c:v>
                </c:pt>
                <c:pt idx="271">
                  <c:v>106437</c:v>
                </c:pt>
                <c:pt idx="272">
                  <c:v>111445</c:v>
                </c:pt>
                <c:pt idx="273">
                  <c:v>309987</c:v>
                </c:pt>
                <c:pt idx="274">
                  <c:v>55348</c:v>
                </c:pt>
                <c:pt idx="275">
                  <c:v>22805</c:v>
                </c:pt>
                <c:pt idx="276">
                  <c:v>26143</c:v>
                </c:pt>
                <c:pt idx="277">
                  <c:v>54549</c:v>
                </c:pt>
                <c:pt idx="278">
                  <c:v>316476</c:v>
                </c:pt>
                <c:pt idx="279">
                  <c:v>169841</c:v>
                </c:pt>
                <c:pt idx="280">
                  <c:v>127971</c:v>
                </c:pt>
                <c:pt idx="281">
                  <c:v>77837</c:v>
                </c:pt>
                <c:pt idx="282">
                  <c:v>42167</c:v>
                </c:pt>
                <c:pt idx="283">
                  <c:v>1349251</c:v>
                </c:pt>
                <c:pt idx="284">
                  <c:v>687794</c:v>
                </c:pt>
                <c:pt idx="285">
                  <c:v>383390</c:v>
                </c:pt>
                <c:pt idx="286">
                  <c:v>189564</c:v>
                </c:pt>
                <c:pt idx="287">
                  <c:v>181590</c:v>
                </c:pt>
                <c:pt idx="288">
                  <c:v>108510</c:v>
                </c:pt>
                <c:pt idx="289">
                  <c:v>58502</c:v>
                </c:pt>
                <c:pt idx="290">
                  <c:v>77652</c:v>
                </c:pt>
                <c:pt idx="291">
                  <c:v>97261</c:v>
                </c:pt>
                <c:pt idx="292">
                  <c:v>99029</c:v>
                </c:pt>
                <c:pt idx="293">
                  <c:v>130340</c:v>
                </c:pt>
                <c:pt idx="294">
                  <c:v>95321</c:v>
                </c:pt>
                <c:pt idx="295">
                  <c:v>53961</c:v>
                </c:pt>
                <c:pt idx="296">
                  <c:v>35552</c:v>
                </c:pt>
                <c:pt idx="297">
                  <c:v>56588</c:v>
                </c:pt>
                <c:pt idx="298">
                  <c:v>142113</c:v>
                </c:pt>
                <c:pt idx="299">
                  <c:v>173200</c:v>
                </c:pt>
                <c:pt idx="300">
                  <c:v>179501</c:v>
                </c:pt>
                <c:pt idx="301">
                  <c:v>281965</c:v>
                </c:pt>
                <c:pt idx="302">
                  <c:v>464610</c:v>
                </c:pt>
                <c:pt idx="303">
                  <c:v>658329</c:v>
                </c:pt>
                <c:pt idx="304">
                  <c:v>220690</c:v>
                </c:pt>
                <c:pt idx="305">
                  <c:v>360860</c:v>
                </c:pt>
                <c:pt idx="306">
                  <c:v>223775</c:v>
                </c:pt>
                <c:pt idx="307">
                  <c:v>196137</c:v>
                </c:pt>
                <c:pt idx="308">
                  <c:v>134656</c:v>
                </c:pt>
                <c:pt idx="309">
                  <c:v>106563</c:v>
                </c:pt>
                <c:pt idx="310">
                  <c:v>185118</c:v>
                </c:pt>
                <c:pt idx="311">
                  <c:v>137277</c:v>
                </c:pt>
                <c:pt idx="312">
                  <c:v>318426</c:v>
                </c:pt>
                <c:pt idx="313">
                  <c:v>210507</c:v>
                </c:pt>
                <c:pt idx="314">
                  <c:v>120175</c:v>
                </c:pt>
                <c:pt idx="315">
                  <c:v>130452</c:v>
                </c:pt>
                <c:pt idx="316">
                  <c:v>88230</c:v>
                </c:pt>
                <c:pt idx="317">
                  <c:v>119960</c:v>
                </c:pt>
                <c:pt idx="318">
                  <c:v>52632</c:v>
                </c:pt>
                <c:pt idx="319">
                  <c:v>125515</c:v>
                </c:pt>
                <c:pt idx="320">
                  <c:v>104779</c:v>
                </c:pt>
                <c:pt idx="321">
                  <c:v>127546</c:v>
                </c:pt>
                <c:pt idx="322">
                  <c:v>77965</c:v>
                </c:pt>
                <c:pt idx="323">
                  <c:v>101244</c:v>
                </c:pt>
                <c:pt idx="324">
                  <c:v>116972</c:v>
                </c:pt>
                <c:pt idx="325">
                  <c:v>119598</c:v>
                </c:pt>
                <c:pt idx="326">
                  <c:v>123171</c:v>
                </c:pt>
                <c:pt idx="327">
                  <c:v>82911</c:v>
                </c:pt>
                <c:pt idx="328">
                  <c:v>55196</c:v>
                </c:pt>
                <c:pt idx="329">
                  <c:v>115444</c:v>
                </c:pt>
                <c:pt idx="330">
                  <c:v>71707</c:v>
                </c:pt>
                <c:pt idx="331">
                  <c:v>98575</c:v>
                </c:pt>
                <c:pt idx="332">
                  <c:v>119732</c:v>
                </c:pt>
                <c:pt idx="333">
                  <c:v>230973</c:v>
                </c:pt>
                <c:pt idx="334">
                  <c:v>367928</c:v>
                </c:pt>
                <c:pt idx="335">
                  <c:v>297895</c:v>
                </c:pt>
                <c:pt idx="336">
                  <c:v>266034</c:v>
                </c:pt>
                <c:pt idx="337">
                  <c:v>207092</c:v>
                </c:pt>
                <c:pt idx="338">
                  <c:v>211698</c:v>
                </c:pt>
                <c:pt idx="339">
                  <c:v>94657</c:v>
                </c:pt>
                <c:pt idx="340">
                  <c:v>195635</c:v>
                </c:pt>
                <c:pt idx="341">
                  <c:v>156619</c:v>
                </c:pt>
                <c:pt idx="342">
                  <c:v>93504</c:v>
                </c:pt>
                <c:pt idx="343">
                  <c:v>66569</c:v>
                </c:pt>
                <c:pt idx="344">
                  <c:v>45728</c:v>
                </c:pt>
                <c:pt idx="345">
                  <c:v>65127</c:v>
                </c:pt>
                <c:pt idx="346">
                  <c:v>61326</c:v>
                </c:pt>
                <c:pt idx="347">
                  <c:v>139514</c:v>
                </c:pt>
                <c:pt idx="348">
                  <c:v>163185</c:v>
                </c:pt>
                <c:pt idx="349">
                  <c:v>98490</c:v>
                </c:pt>
                <c:pt idx="350">
                  <c:v>232576</c:v>
                </c:pt>
                <c:pt idx="351">
                  <c:v>206533</c:v>
                </c:pt>
                <c:pt idx="352">
                  <c:v>126088</c:v>
                </c:pt>
                <c:pt idx="353">
                  <c:v>152555</c:v>
                </c:pt>
                <c:pt idx="354">
                  <c:v>104354</c:v>
                </c:pt>
                <c:pt idx="355">
                  <c:v>180602</c:v>
                </c:pt>
                <c:pt idx="356">
                  <c:v>145780</c:v>
                </c:pt>
                <c:pt idx="357">
                  <c:v>48960</c:v>
                </c:pt>
                <c:pt idx="358">
                  <c:v>29009</c:v>
                </c:pt>
                <c:pt idx="359">
                  <c:v>82793</c:v>
                </c:pt>
                <c:pt idx="360">
                  <c:v>52611</c:v>
                </c:pt>
                <c:pt idx="361">
                  <c:v>67476</c:v>
                </c:pt>
                <c:pt idx="362">
                  <c:v>53510</c:v>
                </c:pt>
                <c:pt idx="363">
                  <c:v>109688</c:v>
                </c:pt>
                <c:pt idx="364">
                  <c:v>65156</c:v>
                </c:pt>
                <c:pt idx="365">
                  <c:v>74133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5F2-4269-ABCE-3C45E7D971E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Sheet1!$H$2:$H$367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28790</c:v>
                </c:pt>
                <c:pt idx="99">
                  <c:v>21542</c:v>
                </c:pt>
                <c:pt idx="100">
                  <c:v>19377</c:v>
                </c:pt>
                <c:pt idx="101">
                  <c:v>331708</c:v>
                </c:pt>
                <c:pt idx="102">
                  <c:v>327535</c:v>
                </c:pt>
                <c:pt idx="103">
                  <c:v>117032</c:v>
                </c:pt>
                <c:pt idx="104">
                  <c:v>21023</c:v>
                </c:pt>
                <c:pt idx="105">
                  <c:v>112143</c:v>
                </c:pt>
                <c:pt idx="106">
                  <c:v>87350</c:v>
                </c:pt>
                <c:pt idx="107">
                  <c:v>122859</c:v>
                </c:pt>
                <c:pt idx="108">
                  <c:v>105365</c:v>
                </c:pt>
                <c:pt idx="109">
                  <c:v>85645</c:v>
                </c:pt>
                <c:pt idx="110">
                  <c:v>73315</c:v>
                </c:pt>
                <c:pt idx="111">
                  <c:v>141315</c:v>
                </c:pt>
                <c:pt idx="112">
                  <c:v>82920</c:v>
                </c:pt>
                <c:pt idx="113">
                  <c:v>74988</c:v>
                </c:pt>
                <c:pt idx="114">
                  <c:v>92267</c:v>
                </c:pt>
                <c:pt idx="115">
                  <c:v>110642</c:v>
                </c:pt>
                <c:pt idx="116">
                  <c:v>114283</c:v>
                </c:pt>
                <c:pt idx="117">
                  <c:v>102172</c:v>
                </c:pt>
                <c:pt idx="118">
                  <c:v>58217</c:v>
                </c:pt>
                <c:pt idx="119">
                  <c:v>83127</c:v>
                </c:pt>
                <c:pt idx="120">
                  <c:v>95616</c:v>
                </c:pt>
                <c:pt idx="121">
                  <c:v>102447</c:v>
                </c:pt>
                <c:pt idx="122">
                  <c:v>83023</c:v>
                </c:pt>
                <c:pt idx="123">
                  <c:v>83920</c:v>
                </c:pt>
                <c:pt idx="124">
                  <c:v>86758</c:v>
                </c:pt>
                <c:pt idx="125">
                  <c:v>153683</c:v>
                </c:pt>
                <c:pt idx="126">
                  <c:v>65277</c:v>
                </c:pt>
                <c:pt idx="127">
                  <c:v>23556</c:v>
                </c:pt>
                <c:pt idx="128">
                  <c:v>23141</c:v>
                </c:pt>
                <c:pt idx="129">
                  <c:v>91570</c:v>
                </c:pt>
                <c:pt idx="130">
                  <c:v>110997</c:v>
                </c:pt>
                <c:pt idx="131">
                  <c:v>88343</c:v>
                </c:pt>
                <c:pt idx="132">
                  <c:v>88763</c:v>
                </c:pt>
                <c:pt idx="133">
                  <c:v>83086</c:v>
                </c:pt>
                <c:pt idx="134">
                  <c:v>67134</c:v>
                </c:pt>
                <c:pt idx="135">
                  <c:v>13191</c:v>
                </c:pt>
                <c:pt idx="136">
                  <c:v>16700</c:v>
                </c:pt>
                <c:pt idx="137">
                  <c:v>25514</c:v>
                </c:pt>
                <c:pt idx="138">
                  <c:v>47342</c:v>
                </c:pt>
                <c:pt idx="139">
                  <c:v>40881</c:v>
                </c:pt>
                <c:pt idx="140">
                  <c:v>26500</c:v>
                </c:pt>
                <c:pt idx="141">
                  <c:v>24833</c:v>
                </c:pt>
                <c:pt idx="142">
                  <c:v>20022</c:v>
                </c:pt>
                <c:pt idx="143">
                  <c:v>21024</c:v>
                </c:pt>
                <c:pt idx="144">
                  <c:v>10914</c:v>
                </c:pt>
                <c:pt idx="145">
                  <c:v>43276</c:v>
                </c:pt>
                <c:pt idx="146">
                  <c:v>16734</c:v>
                </c:pt>
                <c:pt idx="147">
                  <c:v>15275</c:v>
                </c:pt>
                <c:pt idx="148">
                  <c:v>10315</c:v>
                </c:pt>
                <c:pt idx="149">
                  <c:v>15341</c:v>
                </c:pt>
                <c:pt idx="150">
                  <c:v>297958</c:v>
                </c:pt>
                <c:pt idx="151">
                  <c:v>72812</c:v>
                </c:pt>
                <c:pt idx="152">
                  <c:v>18524</c:v>
                </c:pt>
                <c:pt idx="153">
                  <c:v>19547</c:v>
                </c:pt>
                <c:pt idx="154">
                  <c:v>13927</c:v>
                </c:pt>
                <c:pt idx="155">
                  <c:v>15869</c:v>
                </c:pt>
                <c:pt idx="156">
                  <c:v>11802</c:v>
                </c:pt>
                <c:pt idx="157">
                  <c:v>13413</c:v>
                </c:pt>
                <c:pt idx="158">
                  <c:v>16760</c:v>
                </c:pt>
                <c:pt idx="159">
                  <c:v>37905</c:v>
                </c:pt>
                <c:pt idx="160">
                  <c:v>24191</c:v>
                </c:pt>
                <c:pt idx="161">
                  <c:v>11297</c:v>
                </c:pt>
                <c:pt idx="162">
                  <c:v>7873</c:v>
                </c:pt>
                <c:pt idx="163">
                  <c:v>10804</c:v>
                </c:pt>
                <c:pt idx="164">
                  <c:v>27215</c:v>
                </c:pt>
                <c:pt idx="165">
                  <c:v>16490</c:v>
                </c:pt>
                <c:pt idx="166">
                  <c:v>32711</c:v>
                </c:pt>
                <c:pt idx="167">
                  <c:v>19022</c:v>
                </c:pt>
                <c:pt idx="168">
                  <c:v>17519</c:v>
                </c:pt>
                <c:pt idx="169">
                  <c:v>16796</c:v>
                </c:pt>
                <c:pt idx="170">
                  <c:v>17138</c:v>
                </c:pt>
                <c:pt idx="171">
                  <c:v>42373</c:v>
                </c:pt>
                <c:pt idx="172">
                  <c:v>58608</c:v>
                </c:pt>
                <c:pt idx="173">
                  <c:v>90586</c:v>
                </c:pt>
                <c:pt idx="174">
                  <c:v>62328</c:v>
                </c:pt>
                <c:pt idx="175">
                  <c:v>29851</c:v>
                </c:pt>
                <c:pt idx="176">
                  <c:v>12357</c:v>
                </c:pt>
                <c:pt idx="177">
                  <c:v>11332</c:v>
                </c:pt>
                <c:pt idx="178">
                  <c:v>16081</c:v>
                </c:pt>
                <c:pt idx="179">
                  <c:v>14525</c:v>
                </c:pt>
                <c:pt idx="180">
                  <c:v>15276</c:v>
                </c:pt>
                <c:pt idx="181">
                  <c:v>15609</c:v>
                </c:pt>
                <c:pt idx="182">
                  <c:v>32396</c:v>
                </c:pt>
                <c:pt idx="183">
                  <c:v>17629</c:v>
                </c:pt>
                <c:pt idx="184">
                  <c:v>9019</c:v>
                </c:pt>
                <c:pt idx="185">
                  <c:v>9155</c:v>
                </c:pt>
                <c:pt idx="186">
                  <c:v>41779</c:v>
                </c:pt>
                <c:pt idx="187">
                  <c:v>29810</c:v>
                </c:pt>
                <c:pt idx="188">
                  <c:v>22590</c:v>
                </c:pt>
                <c:pt idx="189">
                  <c:v>25826</c:v>
                </c:pt>
                <c:pt idx="190">
                  <c:v>12457</c:v>
                </c:pt>
                <c:pt idx="191">
                  <c:v>10188</c:v>
                </c:pt>
                <c:pt idx="192">
                  <c:v>117729</c:v>
                </c:pt>
                <c:pt idx="193">
                  <c:v>103629</c:v>
                </c:pt>
                <c:pt idx="194">
                  <c:v>209159</c:v>
                </c:pt>
                <c:pt idx="195">
                  <c:v>104446</c:v>
                </c:pt>
                <c:pt idx="196">
                  <c:v>61366</c:v>
                </c:pt>
                <c:pt idx="197">
                  <c:v>87495</c:v>
                </c:pt>
                <c:pt idx="198">
                  <c:v>65510</c:v>
                </c:pt>
                <c:pt idx="199">
                  <c:v>42071</c:v>
                </c:pt>
                <c:pt idx="200">
                  <c:v>29836</c:v>
                </c:pt>
                <c:pt idx="201">
                  <c:v>15548</c:v>
                </c:pt>
                <c:pt idx="202">
                  <c:v>22238</c:v>
                </c:pt>
                <c:pt idx="203">
                  <c:v>27164</c:v>
                </c:pt>
                <c:pt idx="204">
                  <c:v>22052</c:v>
                </c:pt>
                <c:pt idx="205">
                  <c:v>36170</c:v>
                </c:pt>
                <c:pt idx="206">
                  <c:v>31810</c:v>
                </c:pt>
                <c:pt idx="207">
                  <c:v>34976</c:v>
                </c:pt>
                <c:pt idx="208">
                  <c:v>32761</c:v>
                </c:pt>
                <c:pt idx="209">
                  <c:v>27638</c:v>
                </c:pt>
                <c:pt idx="210">
                  <c:v>16084</c:v>
                </c:pt>
                <c:pt idx="211">
                  <c:v>12539</c:v>
                </c:pt>
                <c:pt idx="212">
                  <c:v>11437</c:v>
                </c:pt>
                <c:pt idx="213">
                  <c:v>40549</c:v>
                </c:pt>
                <c:pt idx="214">
                  <c:v>33467</c:v>
                </c:pt>
                <c:pt idx="215">
                  <c:v>15177</c:v>
                </c:pt>
                <c:pt idx="216">
                  <c:v>53761</c:v>
                </c:pt>
                <c:pt idx="217">
                  <c:v>41770</c:v>
                </c:pt>
                <c:pt idx="218">
                  <c:v>37603</c:v>
                </c:pt>
                <c:pt idx="219">
                  <c:v>19922</c:v>
                </c:pt>
                <c:pt idx="220">
                  <c:v>40325</c:v>
                </c:pt>
                <c:pt idx="221">
                  <c:v>24392</c:v>
                </c:pt>
                <c:pt idx="222">
                  <c:v>84906</c:v>
                </c:pt>
                <c:pt idx="223">
                  <c:v>30667</c:v>
                </c:pt>
                <c:pt idx="224">
                  <c:v>23927</c:v>
                </c:pt>
                <c:pt idx="225">
                  <c:v>12906</c:v>
                </c:pt>
                <c:pt idx="226">
                  <c:v>13355</c:v>
                </c:pt>
                <c:pt idx="227">
                  <c:v>15604</c:v>
                </c:pt>
                <c:pt idx="228">
                  <c:v>13719</c:v>
                </c:pt>
                <c:pt idx="229">
                  <c:v>14639</c:v>
                </c:pt>
                <c:pt idx="230">
                  <c:v>106769</c:v>
                </c:pt>
                <c:pt idx="231">
                  <c:v>95841</c:v>
                </c:pt>
                <c:pt idx="232">
                  <c:v>32808</c:v>
                </c:pt>
                <c:pt idx="233">
                  <c:v>15943</c:v>
                </c:pt>
                <c:pt idx="234">
                  <c:v>12717</c:v>
                </c:pt>
                <c:pt idx="235">
                  <c:v>23326</c:v>
                </c:pt>
                <c:pt idx="236">
                  <c:v>23498</c:v>
                </c:pt>
                <c:pt idx="237">
                  <c:v>14543</c:v>
                </c:pt>
                <c:pt idx="238">
                  <c:v>10414</c:v>
                </c:pt>
                <c:pt idx="239">
                  <c:v>6234</c:v>
                </c:pt>
                <c:pt idx="240">
                  <c:v>11321</c:v>
                </c:pt>
                <c:pt idx="241">
                  <c:v>32567</c:v>
                </c:pt>
                <c:pt idx="242">
                  <c:v>39727</c:v>
                </c:pt>
                <c:pt idx="243">
                  <c:v>19974</c:v>
                </c:pt>
                <c:pt idx="244">
                  <c:v>30993</c:v>
                </c:pt>
                <c:pt idx="245">
                  <c:v>23232</c:v>
                </c:pt>
                <c:pt idx="246">
                  <c:v>17636</c:v>
                </c:pt>
                <c:pt idx="247">
                  <c:v>59877</c:v>
                </c:pt>
                <c:pt idx="248">
                  <c:v>27895</c:v>
                </c:pt>
                <c:pt idx="249">
                  <c:v>16665</c:v>
                </c:pt>
                <c:pt idx="250">
                  <c:v>20804</c:v>
                </c:pt>
                <c:pt idx="251">
                  <c:v>27719</c:v>
                </c:pt>
                <c:pt idx="252">
                  <c:v>99005</c:v>
                </c:pt>
                <c:pt idx="253">
                  <c:v>67859</c:v>
                </c:pt>
                <c:pt idx="254">
                  <c:v>117096</c:v>
                </c:pt>
                <c:pt idx="255">
                  <c:v>119275</c:v>
                </c:pt>
                <c:pt idx="256">
                  <c:v>119517</c:v>
                </c:pt>
                <c:pt idx="257">
                  <c:v>90930</c:v>
                </c:pt>
                <c:pt idx="258">
                  <c:v>107837</c:v>
                </c:pt>
                <c:pt idx="259">
                  <c:v>74670</c:v>
                </c:pt>
                <c:pt idx="260">
                  <c:v>62472</c:v>
                </c:pt>
                <c:pt idx="261">
                  <c:v>66035</c:v>
                </c:pt>
                <c:pt idx="262">
                  <c:v>53841</c:v>
                </c:pt>
                <c:pt idx="263">
                  <c:v>64250</c:v>
                </c:pt>
                <c:pt idx="264">
                  <c:v>80675</c:v>
                </c:pt>
                <c:pt idx="265">
                  <c:v>101793</c:v>
                </c:pt>
                <c:pt idx="266">
                  <c:v>94297</c:v>
                </c:pt>
                <c:pt idx="267">
                  <c:v>108691</c:v>
                </c:pt>
                <c:pt idx="268">
                  <c:v>168897</c:v>
                </c:pt>
                <c:pt idx="269">
                  <c:v>177791</c:v>
                </c:pt>
                <c:pt idx="270">
                  <c:v>158820</c:v>
                </c:pt>
                <c:pt idx="271">
                  <c:v>151060</c:v>
                </c:pt>
                <c:pt idx="272">
                  <c:v>218216</c:v>
                </c:pt>
                <c:pt idx="273">
                  <c:v>267681</c:v>
                </c:pt>
                <c:pt idx="274">
                  <c:v>251764</c:v>
                </c:pt>
                <c:pt idx="275">
                  <c:v>196028</c:v>
                </c:pt>
                <c:pt idx="276">
                  <c:v>136048</c:v>
                </c:pt>
                <c:pt idx="277">
                  <c:v>113778</c:v>
                </c:pt>
                <c:pt idx="278">
                  <c:v>76094</c:v>
                </c:pt>
                <c:pt idx="279">
                  <c:v>53608</c:v>
                </c:pt>
                <c:pt idx="280">
                  <c:v>49993</c:v>
                </c:pt>
                <c:pt idx="281">
                  <c:v>18937</c:v>
                </c:pt>
                <c:pt idx="282">
                  <c:v>13414</c:v>
                </c:pt>
                <c:pt idx="283">
                  <c:v>23113</c:v>
                </c:pt>
                <c:pt idx="284">
                  <c:v>41781</c:v>
                </c:pt>
                <c:pt idx="285">
                  <c:v>37390</c:v>
                </c:pt>
                <c:pt idx="286">
                  <c:v>24771</c:v>
                </c:pt>
                <c:pt idx="287">
                  <c:v>16624</c:v>
                </c:pt>
                <c:pt idx="288">
                  <c:v>10857</c:v>
                </c:pt>
                <c:pt idx="289">
                  <c:v>8178</c:v>
                </c:pt>
                <c:pt idx="290">
                  <c:v>21926</c:v>
                </c:pt>
                <c:pt idx="291">
                  <c:v>21802</c:v>
                </c:pt>
                <c:pt idx="292">
                  <c:v>18545</c:v>
                </c:pt>
                <c:pt idx="293">
                  <c:v>29293</c:v>
                </c:pt>
                <c:pt idx="294">
                  <c:v>45066</c:v>
                </c:pt>
                <c:pt idx="295">
                  <c:v>19277</c:v>
                </c:pt>
                <c:pt idx="296">
                  <c:v>14728</c:v>
                </c:pt>
                <c:pt idx="297">
                  <c:v>17433</c:v>
                </c:pt>
                <c:pt idx="298">
                  <c:v>47323</c:v>
                </c:pt>
                <c:pt idx="299">
                  <c:v>49158</c:v>
                </c:pt>
                <c:pt idx="300">
                  <c:v>40760</c:v>
                </c:pt>
                <c:pt idx="301">
                  <c:v>44670</c:v>
                </c:pt>
                <c:pt idx="302">
                  <c:v>31943</c:v>
                </c:pt>
                <c:pt idx="303">
                  <c:v>23632</c:v>
                </c:pt>
                <c:pt idx="304">
                  <c:v>35330</c:v>
                </c:pt>
                <c:pt idx="305">
                  <c:v>456811</c:v>
                </c:pt>
                <c:pt idx="306">
                  <c:v>127308</c:v>
                </c:pt>
                <c:pt idx="307">
                  <c:v>96915</c:v>
                </c:pt>
                <c:pt idx="308">
                  <c:v>71820</c:v>
                </c:pt>
                <c:pt idx="309">
                  <c:v>34045</c:v>
                </c:pt>
                <c:pt idx="310">
                  <c:v>18915</c:v>
                </c:pt>
                <c:pt idx="311">
                  <c:v>18285</c:v>
                </c:pt>
                <c:pt idx="312">
                  <c:v>22239</c:v>
                </c:pt>
                <c:pt idx="313">
                  <c:v>20800</c:v>
                </c:pt>
                <c:pt idx="314">
                  <c:v>31090</c:v>
                </c:pt>
                <c:pt idx="315">
                  <c:v>37460</c:v>
                </c:pt>
                <c:pt idx="316">
                  <c:v>21354</c:v>
                </c:pt>
                <c:pt idx="317">
                  <c:v>15544</c:v>
                </c:pt>
                <c:pt idx="318">
                  <c:v>42936</c:v>
                </c:pt>
                <c:pt idx="319">
                  <c:v>141125</c:v>
                </c:pt>
                <c:pt idx="320">
                  <c:v>56053</c:v>
                </c:pt>
                <c:pt idx="321">
                  <c:v>27905</c:v>
                </c:pt>
                <c:pt idx="322">
                  <c:v>59678</c:v>
                </c:pt>
                <c:pt idx="323">
                  <c:v>38915</c:v>
                </c:pt>
                <c:pt idx="324">
                  <c:v>26144</c:v>
                </c:pt>
                <c:pt idx="325">
                  <c:v>26091</c:v>
                </c:pt>
                <c:pt idx="326">
                  <c:v>21354</c:v>
                </c:pt>
                <c:pt idx="327">
                  <c:v>44829</c:v>
                </c:pt>
                <c:pt idx="328">
                  <c:v>80446</c:v>
                </c:pt>
                <c:pt idx="329">
                  <c:v>101398</c:v>
                </c:pt>
                <c:pt idx="330">
                  <c:v>92628</c:v>
                </c:pt>
                <c:pt idx="331">
                  <c:v>71049</c:v>
                </c:pt>
                <c:pt idx="332">
                  <c:v>96512</c:v>
                </c:pt>
                <c:pt idx="333">
                  <c:v>33768</c:v>
                </c:pt>
                <c:pt idx="334">
                  <c:v>23201</c:v>
                </c:pt>
                <c:pt idx="335">
                  <c:v>149024</c:v>
                </c:pt>
                <c:pt idx="336">
                  <c:v>117035</c:v>
                </c:pt>
                <c:pt idx="337">
                  <c:v>54809</c:v>
                </c:pt>
                <c:pt idx="338">
                  <c:v>49750</c:v>
                </c:pt>
                <c:pt idx="339">
                  <c:v>61312</c:v>
                </c:pt>
                <c:pt idx="340">
                  <c:v>31098</c:v>
                </c:pt>
                <c:pt idx="341">
                  <c:v>23667</c:v>
                </c:pt>
                <c:pt idx="342">
                  <c:v>35320</c:v>
                </c:pt>
                <c:pt idx="343">
                  <c:v>22740</c:v>
                </c:pt>
                <c:pt idx="344">
                  <c:v>16735</c:v>
                </c:pt>
                <c:pt idx="345">
                  <c:v>13259</c:v>
                </c:pt>
                <c:pt idx="346">
                  <c:v>17143</c:v>
                </c:pt>
                <c:pt idx="347">
                  <c:v>13833</c:v>
                </c:pt>
                <c:pt idx="348">
                  <c:v>13271</c:v>
                </c:pt>
                <c:pt idx="349">
                  <c:v>14290</c:v>
                </c:pt>
                <c:pt idx="350">
                  <c:v>37138</c:v>
                </c:pt>
                <c:pt idx="351">
                  <c:v>24330</c:v>
                </c:pt>
                <c:pt idx="352">
                  <c:v>19201</c:v>
                </c:pt>
                <c:pt idx="353">
                  <c:v>46122</c:v>
                </c:pt>
                <c:pt idx="354">
                  <c:v>24178</c:v>
                </c:pt>
                <c:pt idx="355">
                  <c:v>131359</c:v>
                </c:pt>
                <c:pt idx="356">
                  <c:v>90056</c:v>
                </c:pt>
                <c:pt idx="357">
                  <c:v>40079</c:v>
                </c:pt>
                <c:pt idx="358">
                  <c:v>20277</c:v>
                </c:pt>
                <c:pt idx="359">
                  <c:v>12311</c:v>
                </c:pt>
                <c:pt idx="360">
                  <c:v>9911</c:v>
                </c:pt>
                <c:pt idx="361">
                  <c:v>21633</c:v>
                </c:pt>
                <c:pt idx="362">
                  <c:v>117515</c:v>
                </c:pt>
                <c:pt idx="363">
                  <c:v>144470</c:v>
                </c:pt>
                <c:pt idx="364">
                  <c:v>94767</c:v>
                </c:pt>
                <c:pt idx="365">
                  <c:v>37175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5F2-4269-ABCE-3C45E7D971E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Sheet1!$I$2:$I$367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7239</c:v>
                </c:pt>
                <c:pt idx="99">
                  <c:v>4357</c:v>
                </c:pt>
                <c:pt idx="100">
                  <c:v>4017</c:v>
                </c:pt>
                <c:pt idx="101">
                  <c:v>36297</c:v>
                </c:pt>
                <c:pt idx="102">
                  <c:v>30873</c:v>
                </c:pt>
                <c:pt idx="103">
                  <c:v>10687</c:v>
                </c:pt>
                <c:pt idx="104">
                  <c:v>15223</c:v>
                </c:pt>
                <c:pt idx="105">
                  <c:v>13102</c:v>
                </c:pt>
                <c:pt idx="106">
                  <c:v>5740</c:v>
                </c:pt>
                <c:pt idx="107">
                  <c:v>8805</c:v>
                </c:pt>
                <c:pt idx="108">
                  <c:v>14917</c:v>
                </c:pt>
                <c:pt idx="109">
                  <c:v>18380</c:v>
                </c:pt>
                <c:pt idx="110">
                  <c:v>8868</c:v>
                </c:pt>
                <c:pt idx="111">
                  <c:v>7992</c:v>
                </c:pt>
                <c:pt idx="112">
                  <c:v>9273</c:v>
                </c:pt>
                <c:pt idx="113">
                  <c:v>8849</c:v>
                </c:pt>
                <c:pt idx="114">
                  <c:v>14670</c:v>
                </c:pt>
                <c:pt idx="115">
                  <c:v>7199</c:v>
                </c:pt>
                <c:pt idx="116">
                  <c:v>5616</c:v>
                </c:pt>
                <c:pt idx="117">
                  <c:v>4259</c:v>
                </c:pt>
                <c:pt idx="118">
                  <c:v>5085</c:v>
                </c:pt>
                <c:pt idx="119">
                  <c:v>5748</c:v>
                </c:pt>
                <c:pt idx="120">
                  <c:v>3770</c:v>
                </c:pt>
                <c:pt idx="121">
                  <c:v>3827</c:v>
                </c:pt>
                <c:pt idx="122">
                  <c:v>7655</c:v>
                </c:pt>
                <c:pt idx="123">
                  <c:v>7421</c:v>
                </c:pt>
                <c:pt idx="124">
                  <c:v>7407</c:v>
                </c:pt>
                <c:pt idx="125">
                  <c:v>4417</c:v>
                </c:pt>
                <c:pt idx="126">
                  <c:v>4578</c:v>
                </c:pt>
                <c:pt idx="127">
                  <c:v>4754</c:v>
                </c:pt>
                <c:pt idx="128">
                  <c:v>6231</c:v>
                </c:pt>
                <c:pt idx="129">
                  <c:v>11716</c:v>
                </c:pt>
                <c:pt idx="130">
                  <c:v>9497</c:v>
                </c:pt>
                <c:pt idx="131">
                  <c:v>9384</c:v>
                </c:pt>
                <c:pt idx="132">
                  <c:v>6916</c:v>
                </c:pt>
                <c:pt idx="133">
                  <c:v>10275</c:v>
                </c:pt>
                <c:pt idx="134">
                  <c:v>15369</c:v>
                </c:pt>
                <c:pt idx="135">
                  <c:v>7359</c:v>
                </c:pt>
                <c:pt idx="136">
                  <c:v>5683</c:v>
                </c:pt>
                <c:pt idx="137">
                  <c:v>5293</c:v>
                </c:pt>
                <c:pt idx="138">
                  <c:v>4307</c:v>
                </c:pt>
                <c:pt idx="139">
                  <c:v>5826</c:v>
                </c:pt>
                <c:pt idx="140">
                  <c:v>7680</c:v>
                </c:pt>
                <c:pt idx="141">
                  <c:v>8199</c:v>
                </c:pt>
                <c:pt idx="142">
                  <c:v>7170</c:v>
                </c:pt>
                <c:pt idx="143">
                  <c:v>7997</c:v>
                </c:pt>
                <c:pt idx="144">
                  <c:v>4267</c:v>
                </c:pt>
                <c:pt idx="145">
                  <c:v>5821</c:v>
                </c:pt>
                <c:pt idx="146">
                  <c:v>7151</c:v>
                </c:pt>
                <c:pt idx="147">
                  <c:v>4150</c:v>
                </c:pt>
                <c:pt idx="148">
                  <c:v>2115</c:v>
                </c:pt>
                <c:pt idx="149">
                  <c:v>6139</c:v>
                </c:pt>
                <c:pt idx="150">
                  <c:v>7622</c:v>
                </c:pt>
                <c:pt idx="151">
                  <c:v>7826</c:v>
                </c:pt>
                <c:pt idx="152">
                  <c:v>9053</c:v>
                </c:pt>
                <c:pt idx="153">
                  <c:v>8988</c:v>
                </c:pt>
                <c:pt idx="154">
                  <c:v>8649</c:v>
                </c:pt>
                <c:pt idx="155">
                  <c:v>7441</c:v>
                </c:pt>
                <c:pt idx="156">
                  <c:v>3834</c:v>
                </c:pt>
                <c:pt idx="157">
                  <c:v>4532</c:v>
                </c:pt>
                <c:pt idx="158">
                  <c:v>4880</c:v>
                </c:pt>
                <c:pt idx="159">
                  <c:v>5303</c:v>
                </c:pt>
                <c:pt idx="160">
                  <c:v>5181</c:v>
                </c:pt>
                <c:pt idx="161">
                  <c:v>4434</c:v>
                </c:pt>
                <c:pt idx="162">
                  <c:v>1895</c:v>
                </c:pt>
                <c:pt idx="163">
                  <c:v>4460</c:v>
                </c:pt>
                <c:pt idx="164">
                  <c:v>7054</c:v>
                </c:pt>
                <c:pt idx="165">
                  <c:v>6075</c:v>
                </c:pt>
                <c:pt idx="166">
                  <c:v>5746</c:v>
                </c:pt>
                <c:pt idx="167">
                  <c:v>4827</c:v>
                </c:pt>
                <c:pt idx="168">
                  <c:v>4196</c:v>
                </c:pt>
                <c:pt idx="169">
                  <c:v>2379</c:v>
                </c:pt>
                <c:pt idx="170">
                  <c:v>4150</c:v>
                </c:pt>
                <c:pt idx="171">
                  <c:v>9436</c:v>
                </c:pt>
                <c:pt idx="172">
                  <c:v>5565</c:v>
                </c:pt>
                <c:pt idx="173">
                  <c:v>6198</c:v>
                </c:pt>
                <c:pt idx="174">
                  <c:v>8879</c:v>
                </c:pt>
                <c:pt idx="175">
                  <c:v>11406</c:v>
                </c:pt>
                <c:pt idx="176">
                  <c:v>8595</c:v>
                </c:pt>
                <c:pt idx="177">
                  <c:v>8251</c:v>
                </c:pt>
                <c:pt idx="178">
                  <c:v>8051</c:v>
                </c:pt>
                <c:pt idx="179">
                  <c:v>7688</c:v>
                </c:pt>
                <c:pt idx="180">
                  <c:v>6629</c:v>
                </c:pt>
                <c:pt idx="181">
                  <c:v>5509</c:v>
                </c:pt>
                <c:pt idx="182">
                  <c:v>6562</c:v>
                </c:pt>
                <c:pt idx="183">
                  <c:v>6390</c:v>
                </c:pt>
                <c:pt idx="184">
                  <c:v>1941</c:v>
                </c:pt>
                <c:pt idx="185">
                  <c:v>21972</c:v>
                </c:pt>
                <c:pt idx="186">
                  <c:v>79310</c:v>
                </c:pt>
                <c:pt idx="187">
                  <c:v>25740</c:v>
                </c:pt>
                <c:pt idx="188">
                  <c:v>10129</c:v>
                </c:pt>
                <c:pt idx="189">
                  <c:v>7501</c:v>
                </c:pt>
                <c:pt idx="190">
                  <c:v>3173</c:v>
                </c:pt>
                <c:pt idx="191">
                  <c:v>707</c:v>
                </c:pt>
                <c:pt idx="192">
                  <c:v>10226</c:v>
                </c:pt>
                <c:pt idx="193">
                  <c:v>11925</c:v>
                </c:pt>
                <c:pt idx="194">
                  <c:v>10852</c:v>
                </c:pt>
                <c:pt idx="195">
                  <c:v>6867</c:v>
                </c:pt>
                <c:pt idx="196">
                  <c:v>5294</c:v>
                </c:pt>
                <c:pt idx="197">
                  <c:v>6036</c:v>
                </c:pt>
                <c:pt idx="198">
                  <c:v>2528</c:v>
                </c:pt>
                <c:pt idx="199">
                  <c:v>7223</c:v>
                </c:pt>
                <c:pt idx="200">
                  <c:v>8471</c:v>
                </c:pt>
                <c:pt idx="201">
                  <c:v>4664</c:v>
                </c:pt>
                <c:pt idx="202">
                  <c:v>6169</c:v>
                </c:pt>
                <c:pt idx="203">
                  <c:v>5710</c:v>
                </c:pt>
                <c:pt idx="204">
                  <c:v>4180</c:v>
                </c:pt>
                <c:pt idx="205">
                  <c:v>2261</c:v>
                </c:pt>
                <c:pt idx="206">
                  <c:v>4902</c:v>
                </c:pt>
                <c:pt idx="207">
                  <c:v>8306</c:v>
                </c:pt>
                <c:pt idx="208">
                  <c:v>5420</c:v>
                </c:pt>
                <c:pt idx="209">
                  <c:v>5988</c:v>
                </c:pt>
                <c:pt idx="210">
                  <c:v>3989</c:v>
                </c:pt>
                <c:pt idx="211">
                  <c:v>1956</c:v>
                </c:pt>
                <c:pt idx="212">
                  <c:v>1370</c:v>
                </c:pt>
                <c:pt idx="213">
                  <c:v>5230</c:v>
                </c:pt>
                <c:pt idx="214">
                  <c:v>11158</c:v>
                </c:pt>
                <c:pt idx="215">
                  <c:v>10176</c:v>
                </c:pt>
                <c:pt idx="216">
                  <c:v>5922</c:v>
                </c:pt>
                <c:pt idx="217">
                  <c:v>5159</c:v>
                </c:pt>
                <c:pt idx="218">
                  <c:v>2681</c:v>
                </c:pt>
                <c:pt idx="219">
                  <c:v>5711</c:v>
                </c:pt>
                <c:pt idx="220">
                  <c:v>4714</c:v>
                </c:pt>
                <c:pt idx="221">
                  <c:v>3927</c:v>
                </c:pt>
                <c:pt idx="222">
                  <c:v>9121</c:v>
                </c:pt>
                <c:pt idx="223">
                  <c:v>7469</c:v>
                </c:pt>
                <c:pt idx="224">
                  <c:v>6098</c:v>
                </c:pt>
                <c:pt idx="225">
                  <c:v>4694</c:v>
                </c:pt>
                <c:pt idx="226">
                  <c:v>6211</c:v>
                </c:pt>
                <c:pt idx="227">
                  <c:v>5014</c:v>
                </c:pt>
                <c:pt idx="228">
                  <c:v>7143</c:v>
                </c:pt>
                <c:pt idx="229">
                  <c:v>19073</c:v>
                </c:pt>
                <c:pt idx="230">
                  <c:v>8675</c:v>
                </c:pt>
                <c:pt idx="231">
                  <c:v>6320</c:v>
                </c:pt>
                <c:pt idx="232">
                  <c:v>26306</c:v>
                </c:pt>
                <c:pt idx="233">
                  <c:v>9478</c:v>
                </c:pt>
                <c:pt idx="234">
                  <c:v>4578</c:v>
                </c:pt>
                <c:pt idx="235">
                  <c:v>6788</c:v>
                </c:pt>
                <c:pt idx="236">
                  <c:v>5450</c:v>
                </c:pt>
                <c:pt idx="237">
                  <c:v>9681</c:v>
                </c:pt>
                <c:pt idx="238">
                  <c:v>14945</c:v>
                </c:pt>
                <c:pt idx="239">
                  <c:v>9660</c:v>
                </c:pt>
                <c:pt idx="240">
                  <c:v>11246</c:v>
                </c:pt>
                <c:pt idx="241">
                  <c:v>12998</c:v>
                </c:pt>
                <c:pt idx="242">
                  <c:v>18151</c:v>
                </c:pt>
                <c:pt idx="243">
                  <c:v>15268</c:v>
                </c:pt>
                <c:pt idx="244">
                  <c:v>13510</c:v>
                </c:pt>
                <c:pt idx="245">
                  <c:v>20096</c:v>
                </c:pt>
                <c:pt idx="246">
                  <c:v>42074</c:v>
                </c:pt>
                <c:pt idx="247">
                  <c:v>61545</c:v>
                </c:pt>
                <c:pt idx="248">
                  <c:v>23072</c:v>
                </c:pt>
                <c:pt idx="249">
                  <c:v>11939</c:v>
                </c:pt>
                <c:pt idx="250">
                  <c:v>15732</c:v>
                </c:pt>
                <c:pt idx="251">
                  <c:v>6438</c:v>
                </c:pt>
                <c:pt idx="252">
                  <c:v>4607</c:v>
                </c:pt>
                <c:pt idx="253">
                  <c:v>2591</c:v>
                </c:pt>
                <c:pt idx="254">
                  <c:v>1643</c:v>
                </c:pt>
                <c:pt idx="255">
                  <c:v>2175</c:v>
                </c:pt>
                <c:pt idx="256">
                  <c:v>1956</c:v>
                </c:pt>
                <c:pt idx="257">
                  <c:v>2304</c:v>
                </c:pt>
                <c:pt idx="258">
                  <c:v>2155</c:v>
                </c:pt>
                <c:pt idx="259">
                  <c:v>2155</c:v>
                </c:pt>
                <c:pt idx="260">
                  <c:v>764</c:v>
                </c:pt>
                <c:pt idx="261">
                  <c:v>992</c:v>
                </c:pt>
                <c:pt idx="262">
                  <c:v>5218</c:v>
                </c:pt>
                <c:pt idx="263">
                  <c:v>15678</c:v>
                </c:pt>
                <c:pt idx="264">
                  <c:v>8015</c:v>
                </c:pt>
                <c:pt idx="265">
                  <c:v>5869</c:v>
                </c:pt>
                <c:pt idx="266">
                  <c:v>5542</c:v>
                </c:pt>
                <c:pt idx="267">
                  <c:v>11637</c:v>
                </c:pt>
                <c:pt idx="268">
                  <c:v>4203</c:v>
                </c:pt>
                <c:pt idx="269">
                  <c:v>7449</c:v>
                </c:pt>
                <c:pt idx="270">
                  <c:v>7371</c:v>
                </c:pt>
                <c:pt idx="271">
                  <c:v>3920</c:v>
                </c:pt>
                <c:pt idx="272">
                  <c:v>3019</c:v>
                </c:pt>
                <c:pt idx="273">
                  <c:v>4588</c:v>
                </c:pt>
                <c:pt idx="274">
                  <c:v>3636</c:v>
                </c:pt>
                <c:pt idx="275">
                  <c:v>3948</c:v>
                </c:pt>
                <c:pt idx="276">
                  <c:v>5976</c:v>
                </c:pt>
                <c:pt idx="277">
                  <c:v>10641</c:v>
                </c:pt>
                <c:pt idx="278">
                  <c:v>10689</c:v>
                </c:pt>
                <c:pt idx="279">
                  <c:v>6314</c:v>
                </c:pt>
                <c:pt idx="280">
                  <c:v>4061</c:v>
                </c:pt>
                <c:pt idx="281">
                  <c:v>3235</c:v>
                </c:pt>
                <c:pt idx="282">
                  <c:v>2993</c:v>
                </c:pt>
                <c:pt idx="283">
                  <c:v>4399</c:v>
                </c:pt>
                <c:pt idx="284">
                  <c:v>4626</c:v>
                </c:pt>
                <c:pt idx="285">
                  <c:v>4267</c:v>
                </c:pt>
                <c:pt idx="286">
                  <c:v>4551</c:v>
                </c:pt>
                <c:pt idx="287">
                  <c:v>2258</c:v>
                </c:pt>
                <c:pt idx="288">
                  <c:v>1591</c:v>
                </c:pt>
                <c:pt idx="289">
                  <c:v>671</c:v>
                </c:pt>
                <c:pt idx="290">
                  <c:v>7455</c:v>
                </c:pt>
                <c:pt idx="291">
                  <c:v>9687</c:v>
                </c:pt>
                <c:pt idx="292">
                  <c:v>4365</c:v>
                </c:pt>
                <c:pt idx="293">
                  <c:v>4880</c:v>
                </c:pt>
                <c:pt idx="294">
                  <c:v>4425</c:v>
                </c:pt>
                <c:pt idx="295">
                  <c:v>3893</c:v>
                </c:pt>
                <c:pt idx="296">
                  <c:v>3961</c:v>
                </c:pt>
                <c:pt idx="297">
                  <c:v>12769</c:v>
                </c:pt>
                <c:pt idx="298">
                  <c:v>7085</c:v>
                </c:pt>
                <c:pt idx="299">
                  <c:v>9114</c:v>
                </c:pt>
                <c:pt idx="300">
                  <c:v>12715</c:v>
                </c:pt>
                <c:pt idx="301">
                  <c:v>8614</c:v>
                </c:pt>
                <c:pt idx="302">
                  <c:v>9089</c:v>
                </c:pt>
                <c:pt idx="303">
                  <c:v>7759</c:v>
                </c:pt>
                <c:pt idx="304">
                  <c:v>10999</c:v>
                </c:pt>
                <c:pt idx="305">
                  <c:v>8705</c:v>
                </c:pt>
                <c:pt idx="306">
                  <c:v>9308</c:v>
                </c:pt>
                <c:pt idx="307">
                  <c:v>12249</c:v>
                </c:pt>
                <c:pt idx="308">
                  <c:v>6109</c:v>
                </c:pt>
                <c:pt idx="309">
                  <c:v>5889</c:v>
                </c:pt>
                <c:pt idx="310">
                  <c:v>7258</c:v>
                </c:pt>
                <c:pt idx="311">
                  <c:v>6938</c:v>
                </c:pt>
                <c:pt idx="312">
                  <c:v>7869</c:v>
                </c:pt>
                <c:pt idx="313">
                  <c:v>8878</c:v>
                </c:pt>
                <c:pt idx="314">
                  <c:v>14435</c:v>
                </c:pt>
                <c:pt idx="315">
                  <c:v>20135</c:v>
                </c:pt>
                <c:pt idx="316">
                  <c:v>6458</c:v>
                </c:pt>
                <c:pt idx="317">
                  <c:v>4541</c:v>
                </c:pt>
                <c:pt idx="318">
                  <c:v>8033</c:v>
                </c:pt>
                <c:pt idx="319">
                  <c:v>19866</c:v>
                </c:pt>
                <c:pt idx="320">
                  <c:v>9249</c:v>
                </c:pt>
                <c:pt idx="321">
                  <c:v>6619</c:v>
                </c:pt>
                <c:pt idx="322">
                  <c:v>11496</c:v>
                </c:pt>
                <c:pt idx="323">
                  <c:v>5026</c:v>
                </c:pt>
                <c:pt idx="324">
                  <c:v>3720</c:v>
                </c:pt>
                <c:pt idx="325">
                  <c:v>13507</c:v>
                </c:pt>
                <c:pt idx="326">
                  <c:v>33114</c:v>
                </c:pt>
                <c:pt idx="327">
                  <c:v>23805</c:v>
                </c:pt>
                <c:pt idx="328">
                  <c:v>16643</c:v>
                </c:pt>
                <c:pt idx="329">
                  <c:v>10954</c:v>
                </c:pt>
                <c:pt idx="330">
                  <c:v>8291</c:v>
                </c:pt>
                <c:pt idx="331">
                  <c:v>7927</c:v>
                </c:pt>
                <c:pt idx="332">
                  <c:v>11112</c:v>
                </c:pt>
                <c:pt idx="333">
                  <c:v>5315</c:v>
                </c:pt>
                <c:pt idx="334">
                  <c:v>7817</c:v>
                </c:pt>
                <c:pt idx="335">
                  <c:v>7604</c:v>
                </c:pt>
                <c:pt idx="336">
                  <c:v>7397</c:v>
                </c:pt>
                <c:pt idx="337">
                  <c:v>12297</c:v>
                </c:pt>
                <c:pt idx="338">
                  <c:v>11309</c:v>
                </c:pt>
                <c:pt idx="339">
                  <c:v>8057</c:v>
                </c:pt>
                <c:pt idx="340">
                  <c:v>13654</c:v>
                </c:pt>
                <c:pt idx="341">
                  <c:v>18384</c:v>
                </c:pt>
                <c:pt idx="342">
                  <c:v>15464</c:v>
                </c:pt>
                <c:pt idx="343">
                  <c:v>7451</c:v>
                </c:pt>
                <c:pt idx="344">
                  <c:v>8856</c:v>
                </c:pt>
                <c:pt idx="345">
                  <c:v>3927</c:v>
                </c:pt>
                <c:pt idx="346">
                  <c:v>5350</c:v>
                </c:pt>
                <c:pt idx="347">
                  <c:v>8925</c:v>
                </c:pt>
                <c:pt idx="348">
                  <c:v>8873</c:v>
                </c:pt>
                <c:pt idx="349">
                  <c:v>24370</c:v>
                </c:pt>
                <c:pt idx="350">
                  <c:v>23194</c:v>
                </c:pt>
                <c:pt idx="351">
                  <c:v>28727</c:v>
                </c:pt>
                <c:pt idx="352">
                  <c:v>34356</c:v>
                </c:pt>
                <c:pt idx="353">
                  <c:v>24644</c:v>
                </c:pt>
                <c:pt idx="354">
                  <c:v>28104</c:v>
                </c:pt>
                <c:pt idx="355">
                  <c:v>32978</c:v>
                </c:pt>
                <c:pt idx="356">
                  <c:v>33499</c:v>
                </c:pt>
                <c:pt idx="357">
                  <c:v>33585</c:v>
                </c:pt>
                <c:pt idx="358">
                  <c:v>15387</c:v>
                </c:pt>
                <c:pt idx="359">
                  <c:v>20050</c:v>
                </c:pt>
                <c:pt idx="360">
                  <c:v>17154</c:v>
                </c:pt>
                <c:pt idx="361">
                  <c:v>13885</c:v>
                </c:pt>
                <c:pt idx="362">
                  <c:v>13166</c:v>
                </c:pt>
                <c:pt idx="363">
                  <c:v>15600</c:v>
                </c:pt>
                <c:pt idx="364">
                  <c:v>17833</c:v>
                </c:pt>
                <c:pt idx="365">
                  <c:v>14726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5F2-4269-ABCE-3C45E7D971E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Mein Nachmittag (NDR)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Sheet1!$J$2:$J$367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539782</c:v>
                </c:pt>
                <c:pt idx="99">
                  <c:v>433172</c:v>
                </c:pt>
                <c:pt idx="100">
                  <c:v>680321</c:v>
                </c:pt>
                <c:pt idx="101">
                  <c:v>496893</c:v>
                </c:pt>
                <c:pt idx="102">
                  <c:v>259677</c:v>
                </c:pt>
                <c:pt idx="103">
                  <c:v>182050</c:v>
                </c:pt>
                <c:pt idx="104">
                  <c:v>313909</c:v>
                </c:pt>
                <c:pt idx="105">
                  <c:v>492153</c:v>
                </c:pt>
                <c:pt idx="106">
                  <c:v>321714</c:v>
                </c:pt>
                <c:pt idx="107">
                  <c:v>433397</c:v>
                </c:pt>
                <c:pt idx="108">
                  <c:v>290496</c:v>
                </c:pt>
                <c:pt idx="109">
                  <c:v>138426</c:v>
                </c:pt>
                <c:pt idx="110">
                  <c:v>107312</c:v>
                </c:pt>
                <c:pt idx="111">
                  <c:v>176111</c:v>
                </c:pt>
                <c:pt idx="112">
                  <c:v>311888</c:v>
                </c:pt>
                <c:pt idx="113">
                  <c:v>237109</c:v>
                </c:pt>
                <c:pt idx="114">
                  <c:v>305787</c:v>
                </c:pt>
                <c:pt idx="115">
                  <c:v>263467</c:v>
                </c:pt>
                <c:pt idx="116">
                  <c:v>165317</c:v>
                </c:pt>
                <c:pt idx="117">
                  <c:v>101154</c:v>
                </c:pt>
                <c:pt idx="118">
                  <c:v>147952</c:v>
                </c:pt>
                <c:pt idx="119">
                  <c:v>107040</c:v>
                </c:pt>
                <c:pt idx="120">
                  <c:v>48937</c:v>
                </c:pt>
                <c:pt idx="121">
                  <c:v>26315</c:v>
                </c:pt>
                <c:pt idx="122">
                  <c:v>43279</c:v>
                </c:pt>
                <c:pt idx="123">
                  <c:v>68813</c:v>
                </c:pt>
                <c:pt idx="124">
                  <c:v>36342</c:v>
                </c:pt>
                <c:pt idx="125">
                  <c:v>156882</c:v>
                </c:pt>
                <c:pt idx="126">
                  <c:v>158180</c:v>
                </c:pt>
                <c:pt idx="127">
                  <c:v>65870</c:v>
                </c:pt>
                <c:pt idx="128">
                  <c:v>54956</c:v>
                </c:pt>
                <c:pt idx="129">
                  <c:v>63604</c:v>
                </c:pt>
                <c:pt idx="130">
                  <c:v>80949</c:v>
                </c:pt>
                <c:pt idx="131">
                  <c:v>73581</c:v>
                </c:pt>
                <c:pt idx="132">
                  <c:v>62222</c:v>
                </c:pt>
                <c:pt idx="133">
                  <c:v>29477</c:v>
                </c:pt>
                <c:pt idx="134">
                  <c:v>26970</c:v>
                </c:pt>
                <c:pt idx="135">
                  <c:v>226826</c:v>
                </c:pt>
                <c:pt idx="136">
                  <c:v>197376</c:v>
                </c:pt>
                <c:pt idx="137">
                  <c:v>38372</c:v>
                </c:pt>
                <c:pt idx="138">
                  <c:v>32474</c:v>
                </c:pt>
                <c:pt idx="139">
                  <c:v>50804</c:v>
                </c:pt>
                <c:pt idx="140">
                  <c:v>38739</c:v>
                </c:pt>
                <c:pt idx="141">
                  <c:v>16244</c:v>
                </c:pt>
                <c:pt idx="142">
                  <c:v>23908</c:v>
                </c:pt>
                <c:pt idx="143">
                  <c:v>34766</c:v>
                </c:pt>
                <c:pt idx="144">
                  <c:v>14657</c:v>
                </c:pt>
                <c:pt idx="145">
                  <c:v>18365</c:v>
                </c:pt>
                <c:pt idx="146">
                  <c:v>17315</c:v>
                </c:pt>
                <c:pt idx="147">
                  <c:v>15982</c:v>
                </c:pt>
                <c:pt idx="148">
                  <c:v>17383</c:v>
                </c:pt>
                <c:pt idx="149">
                  <c:v>21530</c:v>
                </c:pt>
                <c:pt idx="150">
                  <c:v>19273</c:v>
                </c:pt>
                <c:pt idx="151">
                  <c:v>17549</c:v>
                </c:pt>
                <c:pt idx="152">
                  <c:v>17139</c:v>
                </c:pt>
                <c:pt idx="153">
                  <c:v>16593</c:v>
                </c:pt>
                <c:pt idx="154">
                  <c:v>18072</c:v>
                </c:pt>
                <c:pt idx="155">
                  <c:v>14523</c:v>
                </c:pt>
                <c:pt idx="156">
                  <c:v>112198</c:v>
                </c:pt>
                <c:pt idx="157">
                  <c:v>61629</c:v>
                </c:pt>
                <c:pt idx="158">
                  <c:v>29529</c:v>
                </c:pt>
                <c:pt idx="159">
                  <c:v>23467</c:v>
                </c:pt>
                <c:pt idx="160">
                  <c:v>28254</c:v>
                </c:pt>
                <c:pt idx="161">
                  <c:v>31573</c:v>
                </c:pt>
                <c:pt idx="162">
                  <c:v>31625</c:v>
                </c:pt>
                <c:pt idx="163">
                  <c:v>63263</c:v>
                </c:pt>
                <c:pt idx="164">
                  <c:v>48384</c:v>
                </c:pt>
                <c:pt idx="165">
                  <c:v>33281</c:v>
                </c:pt>
                <c:pt idx="166">
                  <c:v>39301</c:v>
                </c:pt>
                <c:pt idx="167">
                  <c:v>160683</c:v>
                </c:pt>
                <c:pt idx="168">
                  <c:v>177810</c:v>
                </c:pt>
                <c:pt idx="169">
                  <c:v>123400</c:v>
                </c:pt>
                <c:pt idx="170">
                  <c:v>169810</c:v>
                </c:pt>
                <c:pt idx="171">
                  <c:v>74572</c:v>
                </c:pt>
                <c:pt idx="172">
                  <c:v>47664</c:v>
                </c:pt>
                <c:pt idx="173">
                  <c:v>27933</c:v>
                </c:pt>
                <c:pt idx="174">
                  <c:v>67372</c:v>
                </c:pt>
                <c:pt idx="175">
                  <c:v>102720</c:v>
                </c:pt>
                <c:pt idx="176">
                  <c:v>81729</c:v>
                </c:pt>
                <c:pt idx="177">
                  <c:v>72980</c:v>
                </c:pt>
                <c:pt idx="178">
                  <c:v>69152</c:v>
                </c:pt>
                <c:pt idx="179">
                  <c:v>88242</c:v>
                </c:pt>
                <c:pt idx="180">
                  <c:v>53487</c:v>
                </c:pt>
                <c:pt idx="181">
                  <c:v>136585</c:v>
                </c:pt>
                <c:pt idx="182">
                  <c:v>84529</c:v>
                </c:pt>
                <c:pt idx="183">
                  <c:v>50137</c:v>
                </c:pt>
                <c:pt idx="184">
                  <c:v>74569</c:v>
                </c:pt>
                <c:pt idx="185">
                  <c:v>47354</c:v>
                </c:pt>
                <c:pt idx="186">
                  <c:v>41361</c:v>
                </c:pt>
                <c:pt idx="187">
                  <c:v>45006</c:v>
                </c:pt>
                <c:pt idx="188">
                  <c:v>83192</c:v>
                </c:pt>
                <c:pt idx="189">
                  <c:v>64525</c:v>
                </c:pt>
                <c:pt idx="190">
                  <c:v>80562</c:v>
                </c:pt>
                <c:pt idx="191">
                  <c:v>63159</c:v>
                </c:pt>
                <c:pt idx="192">
                  <c:v>36885</c:v>
                </c:pt>
                <c:pt idx="193">
                  <c:v>32738</c:v>
                </c:pt>
                <c:pt idx="194">
                  <c:v>46653</c:v>
                </c:pt>
                <c:pt idx="195">
                  <c:v>44982</c:v>
                </c:pt>
                <c:pt idx="196">
                  <c:v>35620</c:v>
                </c:pt>
                <c:pt idx="197">
                  <c:v>34038</c:v>
                </c:pt>
                <c:pt idx="198">
                  <c:v>33531</c:v>
                </c:pt>
                <c:pt idx="199">
                  <c:v>29446</c:v>
                </c:pt>
                <c:pt idx="200">
                  <c:v>19759</c:v>
                </c:pt>
                <c:pt idx="201">
                  <c:v>30771</c:v>
                </c:pt>
                <c:pt idx="202">
                  <c:v>37477</c:v>
                </c:pt>
                <c:pt idx="203">
                  <c:v>37567</c:v>
                </c:pt>
                <c:pt idx="204">
                  <c:v>26307</c:v>
                </c:pt>
                <c:pt idx="205">
                  <c:v>22779</c:v>
                </c:pt>
                <c:pt idx="206">
                  <c:v>33153</c:v>
                </c:pt>
                <c:pt idx="207">
                  <c:v>24982</c:v>
                </c:pt>
                <c:pt idx="208">
                  <c:v>21067</c:v>
                </c:pt>
                <c:pt idx="209">
                  <c:v>27191</c:v>
                </c:pt>
                <c:pt idx="210">
                  <c:v>21106</c:v>
                </c:pt>
                <c:pt idx="211">
                  <c:v>13739</c:v>
                </c:pt>
                <c:pt idx="212">
                  <c:v>21831</c:v>
                </c:pt>
                <c:pt idx="213">
                  <c:v>16121</c:v>
                </c:pt>
                <c:pt idx="214">
                  <c:v>24833</c:v>
                </c:pt>
                <c:pt idx="215">
                  <c:v>17276</c:v>
                </c:pt>
                <c:pt idx="216">
                  <c:v>19418</c:v>
                </c:pt>
                <c:pt idx="217">
                  <c:v>16831</c:v>
                </c:pt>
                <c:pt idx="218">
                  <c:v>19268</c:v>
                </c:pt>
                <c:pt idx="219">
                  <c:v>23234</c:v>
                </c:pt>
                <c:pt idx="220">
                  <c:v>21518</c:v>
                </c:pt>
                <c:pt idx="221">
                  <c:v>19647</c:v>
                </c:pt>
                <c:pt idx="222">
                  <c:v>14940</c:v>
                </c:pt>
                <c:pt idx="223">
                  <c:v>19434</c:v>
                </c:pt>
                <c:pt idx="224">
                  <c:v>47337</c:v>
                </c:pt>
                <c:pt idx="225">
                  <c:v>17892</c:v>
                </c:pt>
                <c:pt idx="226">
                  <c:v>22783</c:v>
                </c:pt>
                <c:pt idx="227">
                  <c:v>15994</c:v>
                </c:pt>
                <c:pt idx="228">
                  <c:v>22395</c:v>
                </c:pt>
                <c:pt idx="229">
                  <c:v>22149</c:v>
                </c:pt>
                <c:pt idx="230">
                  <c:v>16034</c:v>
                </c:pt>
                <c:pt idx="231">
                  <c:v>38508</c:v>
                </c:pt>
                <c:pt idx="232">
                  <c:v>28097</c:v>
                </c:pt>
                <c:pt idx="233">
                  <c:v>23988</c:v>
                </c:pt>
                <c:pt idx="234">
                  <c:v>27738</c:v>
                </c:pt>
                <c:pt idx="235">
                  <c:v>21519</c:v>
                </c:pt>
                <c:pt idx="236">
                  <c:v>16735</c:v>
                </c:pt>
                <c:pt idx="237">
                  <c:v>152974</c:v>
                </c:pt>
                <c:pt idx="238">
                  <c:v>192755</c:v>
                </c:pt>
                <c:pt idx="239">
                  <c:v>87562</c:v>
                </c:pt>
                <c:pt idx="240">
                  <c:v>56192</c:v>
                </c:pt>
                <c:pt idx="241">
                  <c:v>38635</c:v>
                </c:pt>
                <c:pt idx="242">
                  <c:v>30204</c:v>
                </c:pt>
                <c:pt idx="243">
                  <c:v>21185</c:v>
                </c:pt>
                <c:pt idx="244">
                  <c:v>58363</c:v>
                </c:pt>
                <c:pt idx="245">
                  <c:v>77773</c:v>
                </c:pt>
                <c:pt idx="246">
                  <c:v>43410</c:v>
                </c:pt>
                <c:pt idx="247">
                  <c:v>38221</c:v>
                </c:pt>
                <c:pt idx="248">
                  <c:v>28342</c:v>
                </c:pt>
                <c:pt idx="249">
                  <c:v>23448</c:v>
                </c:pt>
                <c:pt idx="250">
                  <c:v>24388</c:v>
                </c:pt>
                <c:pt idx="251">
                  <c:v>62590</c:v>
                </c:pt>
                <c:pt idx="252">
                  <c:v>41148</c:v>
                </c:pt>
                <c:pt idx="253">
                  <c:v>23547</c:v>
                </c:pt>
                <c:pt idx="254">
                  <c:v>29240</c:v>
                </c:pt>
                <c:pt idx="255">
                  <c:v>26276</c:v>
                </c:pt>
                <c:pt idx="256">
                  <c:v>34100</c:v>
                </c:pt>
                <c:pt idx="257">
                  <c:v>65608</c:v>
                </c:pt>
                <c:pt idx="258">
                  <c:v>56296</c:v>
                </c:pt>
                <c:pt idx="259">
                  <c:v>61162</c:v>
                </c:pt>
                <c:pt idx="260">
                  <c:v>27579</c:v>
                </c:pt>
                <c:pt idx="261">
                  <c:v>23988</c:v>
                </c:pt>
                <c:pt idx="262">
                  <c:v>24298</c:v>
                </c:pt>
                <c:pt idx="263">
                  <c:v>22309</c:v>
                </c:pt>
                <c:pt idx="264">
                  <c:v>20448</c:v>
                </c:pt>
                <c:pt idx="265">
                  <c:v>21380</c:v>
                </c:pt>
                <c:pt idx="266">
                  <c:v>17196</c:v>
                </c:pt>
                <c:pt idx="267">
                  <c:v>19960</c:v>
                </c:pt>
                <c:pt idx="268">
                  <c:v>19149</c:v>
                </c:pt>
                <c:pt idx="269">
                  <c:v>29759</c:v>
                </c:pt>
                <c:pt idx="270">
                  <c:v>31833</c:v>
                </c:pt>
                <c:pt idx="271">
                  <c:v>47980</c:v>
                </c:pt>
                <c:pt idx="272">
                  <c:v>27848</c:v>
                </c:pt>
                <c:pt idx="273">
                  <c:v>40710</c:v>
                </c:pt>
                <c:pt idx="274">
                  <c:v>28717</c:v>
                </c:pt>
                <c:pt idx="275">
                  <c:v>23542</c:v>
                </c:pt>
                <c:pt idx="276">
                  <c:v>27292</c:v>
                </c:pt>
                <c:pt idx="277">
                  <c:v>64564</c:v>
                </c:pt>
                <c:pt idx="278">
                  <c:v>32980</c:v>
                </c:pt>
                <c:pt idx="279">
                  <c:v>32422</c:v>
                </c:pt>
                <c:pt idx="280">
                  <c:v>32968</c:v>
                </c:pt>
                <c:pt idx="281">
                  <c:v>22713</c:v>
                </c:pt>
                <c:pt idx="282">
                  <c:v>30024</c:v>
                </c:pt>
                <c:pt idx="283">
                  <c:v>195944</c:v>
                </c:pt>
                <c:pt idx="284">
                  <c:v>147297</c:v>
                </c:pt>
                <c:pt idx="285">
                  <c:v>50878</c:v>
                </c:pt>
                <c:pt idx="286">
                  <c:v>31242</c:v>
                </c:pt>
                <c:pt idx="287">
                  <c:v>77232</c:v>
                </c:pt>
                <c:pt idx="288">
                  <c:v>92423</c:v>
                </c:pt>
                <c:pt idx="289">
                  <c:v>118351</c:v>
                </c:pt>
                <c:pt idx="290">
                  <c:v>83844</c:v>
                </c:pt>
                <c:pt idx="291">
                  <c:v>74972</c:v>
                </c:pt>
                <c:pt idx="292">
                  <c:v>57264</c:v>
                </c:pt>
                <c:pt idx="293">
                  <c:v>71425</c:v>
                </c:pt>
                <c:pt idx="294">
                  <c:v>64439</c:v>
                </c:pt>
                <c:pt idx="295">
                  <c:v>69778</c:v>
                </c:pt>
                <c:pt idx="296">
                  <c:v>47906</c:v>
                </c:pt>
                <c:pt idx="297">
                  <c:v>29581</c:v>
                </c:pt>
                <c:pt idx="298">
                  <c:v>28131</c:v>
                </c:pt>
                <c:pt idx="299">
                  <c:v>38129</c:v>
                </c:pt>
                <c:pt idx="300">
                  <c:v>28188</c:v>
                </c:pt>
                <c:pt idx="301">
                  <c:v>25696</c:v>
                </c:pt>
                <c:pt idx="302">
                  <c:v>18441</c:v>
                </c:pt>
                <c:pt idx="303">
                  <c:v>24644</c:v>
                </c:pt>
                <c:pt idx="304">
                  <c:v>22585</c:v>
                </c:pt>
                <c:pt idx="305">
                  <c:v>26602</c:v>
                </c:pt>
                <c:pt idx="306">
                  <c:v>18937</c:v>
                </c:pt>
                <c:pt idx="307">
                  <c:v>92134</c:v>
                </c:pt>
                <c:pt idx="308">
                  <c:v>116743</c:v>
                </c:pt>
                <c:pt idx="309">
                  <c:v>39268</c:v>
                </c:pt>
                <c:pt idx="310">
                  <c:v>27427</c:v>
                </c:pt>
                <c:pt idx="311">
                  <c:v>30339</c:v>
                </c:pt>
                <c:pt idx="312">
                  <c:v>24110</c:v>
                </c:pt>
                <c:pt idx="313">
                  <c:v>19404</c:v>
                </c:pt>
                <c:pt idx="314">
                  <c:v>113128</c:v>
                </c:pt>
                <c:pt idx="315">
                  <c:v>88979</c:v>
                </c:pt>
                <c:pt idx="316">
                  <c:v>36618</c:v>
                </c:pt>
                <c:pt idx="317">
                  <c:v>37359</c:v>
                </c:pt>
                <c:pt idx="318">
                  <c:v>97945</c:v>
                </c:pt>
                <c:pt idx="319">
                  <c:v>77949</c:v>
                </c:pt>
                <c:pt idx="320">
                  <c:v>56605</c:v>
                </c:pt>
                <c:pt idx="321">
                  <c:v>83174</c:v>
                </c:pt>
                <c:pt idx="322">
                  <c:v>35683</c:v>
                </c:pt>
                <c:pt idx="323">
                  <c:v>32591</c:v>
                </c:pt>
                <c:pt idx="324">
                  <c:v>18132</c:v>
                </c:pt>
                <c:pt idx="325">
                  <c:v>44530</c:v>
                </c:pt>
                <c:pt idx="326">
                  <c:v>22953</c:v>
                </c:pt>
                <c:pt idx="327">
                  <c:v>19111</c:v>
                </c:pt>
                <c:pt idx="328">
                  <c:v>26972</c:v>
                </c:pt>
                <c:pt idx="329">
                  <c:v>20261</c:v>
                </c:pt>
                <c:pt idx="330">
                  <c:v>17809</c:v>
                </c:pt>
                <c:pt idx="331">
                  <c:v>20501</c:v>
                </c:pt>
                <c:pt idx="332">
                  <c:v>18562</c:v>
                </c:pt>
                <c:pt idx="333">
                  <c:v>20957</c:v>
                </c:pt>
                <c:pt idx="334">
                  <c:v>25114</c:v>
                </c:pt>
                <c:pt idx="335">
                  <c:v>19859</c:v>
                </c:pt>
                <c:pt idx="336">
                  <c:v>22652</c:v>
                </c:pt>
                <c:pt idx="337">
                  <c:v>39285</c:v>
                </c:pt>
                <c:pt idx="338">
                  <c:v>25579</c:v>
                </c:pt>
                <c:pt idx="339">
                  <c:v>23043</c:v>
                </c:pt>
                <c:pt idx="340">
                  <c:v>17467</c:v>
                </c:pt>
                <c:pt idx="341">
                  <c:v>19552</c:v>
                </c:pt>
                <c:pt idx="342">
                  <c:v>22528</c:v>
                </c:pt>
                <c:pt idx="343">
                  <c:v>33996</c:v>
                </c:pt>
                <c:pt idx="344">
                  <c:v>51977</c:v>
                </c:pt>
                <c:pt idx="345">
                  <c:v>70199</c:v>
                </c:pt>
                <c:pt idx="346">
                  <c:v>33758</c:v>
                </c:pt>
                <c:pt idx="347">
                  <c:v>24750</c:v>
                </c:pt>
                <c:pt idx="348">
                  <c:v>41237</c:v>
                </c:pt>
                <c:pt idx="349">
                  <c:v>20597</c:v>
                </c:pt>
                <c:pt idx="350">
                  <c:v>23190</c:v>
                </c:pt>
                <c:pt idx="351">
                  <c:v>17675</c:v>
                </c:pt>
                <c:pt idx="352">
                  <c:v>11533</c:v>
                </c:pt>
                <c:pt idx="353">
                  <c:v>19258</c:v>
                </c:pt>
                <c:pt idx="354">
                  <c:v>10877</c:v>
                </c:pt>
                <c:pt idx="355">
                  <c:v>17698</c:v>
                </c:pt>
                <c:pt idx="356">
                  <c:v>22394</c:v>
                </c:pt>
                <c:pt idx="357">
                  <c:v>18033</c:v>
                </c:pt>
                <c:pt idx="358">
                  <c:v>15117</c:v>
                </c:pt>
                <c:pt idx="359">
                  <c:v>29706</c:v>
                </c:pt>
                <c:pt idx="360">
                  <c:v>41039</c:v>
                </c:pt>
                <c:pt idx="361">
                  <c:v>27979</c:v>
                </c:pt>
                <c:pt idx="362">
                  <c:v>76826</c:v>
                </c:pt>
                <c:pt idx="363">
                  <c:v>92911</c:v>
                </c:pt>
                <c:pt idx="364">
                  <c:v>40567</c:v>
                </c:pt>
                <c:pt idx="365">
                  <c:v>16415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5F2-4269-ABCE-3C45E7D971E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Sheet1!$K$2:$K$367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5300</c:v>
                </c:pt>
                <c:pt idx="99">
                  <c:v>7995</c:v>
                </c:pt>
                <c:pt idx="100">
                  <c:v>13628</c:v>
                </c:pt>
                <c:pt idx="101">
                  <c:v>12322</c:v>
                </c:pt>
                <c:pt idx="102">
                  <c:v>7894</c:v>
                </c:pt>
                <c:pt idx="103">
                  <c:v>11599</c:v>
                </c:pt>
                <c:pt idx="104">
                  <c:v>7781</c:v>
                </c:pt>
                <c:pt idx="105">
                  <c:v>59132</c:v>
                </c:pt>
                <c:pt idx="106">
                  <c:v>30579</c:v>
                </c:pt>
                <c:pt idx="107">
                  <c:v>5643</c:v>
                </c:pt>
                <c:pt idx="108">
                  <c:v>43550</c:v>
                </c:pt>
                <c:pt idx="109">
                  <c:v>32795</c:v>
                </c:pt>
                <c:pt idx="110">
                  <c:v>54878</c:v>
                </c:pt>
                <c:pt idx="111">
                  <c:v>41105</c:v>
                </c:pt>
                <c:pt idx="112">
                  <c:v>43610</c:v>
                </c:pt>
                <c:pt idx="113">
                  <c:v>33477</c:v>
                </c:pt>
                <c:pt idx="114">
                  <c:v>29180</c:v>
                </c:pt>
                <c:pt idx="115">
                  <c:v>21883</c:v>
                </c:pt>
                <c:pt idx="116">
                  <c:v>34665</c:v>
                </c:pt>
                <c:pt idx="117">
                  <c:v>29073</c:v>
                </c:pt>
                <c:pt idx="118">
                  <c:v>33521</c:v>
                </c:pt>
                <c:pt idx="119">
                  <c:v>25330</c:v>
                </c:pt>
                <c:pt idx="120">
                  <c:v>25951</c:v>
                </c:pt>
                <c:pt idx="121">
                  <c:v>23521</c:v>
                </c:pt>
                <c:pt idx="122">
                  <c:v>22200</c:v>
                </c:pt>
                <c:pt idx="123">
                  <c:v>37426</c:v>
                </c:pt>
                <c:pt idx="124">
                  <c:v>35778</c:v>
                </c:pt>
                <c:pt idx="125">
                  <c:v>35988</c:v>
                </c:pt>
                <c:pt idx="126">
                  <c:v>34725</c:v>
                </c:pt>
                <c:pt idx="127">
                  <c:v>35888</c:v>
                </c:pt>
                <c:pt idx="128">
                  <c:v>29544</c:v>
                </c:pt>
                <c:pt idx="129">
                  <c:v>5859</c:v>
                </c:pt>
                <c:pt idx="130">
                  <c:v>8397</c:v>
                </c:pt>
                <c:pt idx="131">
                  <c:v>13114</c:v>
                </c:pt>
                <c:pt idx="132">
                  <c:v>21758</c:v>
                </c:pt>
                <c:pt idx="133">
                  <c:v>12996</c:v>
                </c:pt>
                <c:pt idx="134">
                  <c:v>18175</c:v>
                </c:pt>
                <c:pt idx="135">
                  <c:v>10807</c:v>
                </c:pt>
                <c:pt idx="136">
                  <c:v>6885</c:v>
                </c:pt>
                <c:pt idx="137">
                  <c:v>5610</c:v>
                </c:pt>
                <c:pt idx="138">
                  <c:v>8615</c:v>
                </c:pt>
                <c:pt idx="139">
                  <c:v>16568</c:v>
                </c:pt>
                <c:pt idx="140">
                  <c:v>9651</c:v>
                </c:pt>
                <c:pt idx="141">
                  <c:v>10361</c:v>
                </c:pt>
                <c:pt idx="142">
                  <c:v>23182</c:v>
                </c:pt>
                <c:pt idx="143">
                  <c:v>10109</c:v>
                </c:pt>
                <c:pt idx="144">
                  <c:v>5377</c:v>
                </c:pt>
                <c:pt idx="145">
                  <c:v>7483</c:v>
                </c:pt>
                <c:pt idx="146">
                  <c:v>15690</c:v>
                </c:pt>
                <c:pt idx="147">
                  <c:v>9668</c:v>
                </c:pt>
                <c:pt idx="148">
                  <c:v>6097</c:v>
                </c:pt>
                <c:pt idx="149">
                  <c:v>3560</c:v>
                </c:pt>
                <c:pt idx="150">
                  <c:v>11265</c:v>
                </c:pt>
                <c:pt idx="151">
                  <c:v>13107</c:v>
                </c:pt>
                <c:pt idx="152">
                  <c:v>6702</c:v>
                </c:pt>
                <c:pt idx="153">
                  <c:v>3996</c:v>
                </c:pt>
                <c:pt idx="154">
                  <c:v>22427</c:v>
                </c:pt>
                <c:pt idx="155">
                  <c:v>12524</c:v>
                </c:pt>
                <c:pt idx="156">
                  <c:v>6683</c:v>
                </c:pt>
                <c:pt idx="157">
                  <c:v>6275</c:v>
                </c:pt>
                <c:pt idx="158">
                  <c:v>4211</c:v>
                </c:pt>
                <c:pt idx="159">
                  <c:v>13922</c:v>
                </c:pt>
                <c:pt idx="160">
                  <c:v>15619</c:v>
                </c:pt>
                <c:pt idx="161">
                  <c:v>5695</c:v>
                </c:pt>
                <c:pt idx="162">
                  <c:v>4219</c:v>
                </c:pt>
                <c:pt idx="163">
                  <c:v>7820</c:v>
                </c:pt>
                <c:pt idx="164">
                  <c:v>4578</c:v>
                </c:pt>
                <c:pt idx="165">
                  <c:v>5950</c:v>
                </c:pt>
                <c:pt idx="166">
                  <c:v>5593</c:v>
                </c:pt>
                <c:pt idx="167">
                  <c:v>8547</c:v>
                </c:pt>
                <c:pt idx="168">
                  <c:v>18352</c:v>
                </c:pt>
                <c:pt idx="169">
                  <c:v>10799</c:v>
                </c:pt>
                <c:pt idx="170">
                  <c:v>8694</c:v>
                </c:pt>
                <c:pt idx="171">
                  <c:v>15673</c:v>
                </c:pt>
                <c:pt idx="172">
                  <c:v>9491</c:v>
                </c:pt>
                <c:pt idx="173">
                  <c:v>4714</c:v>
                </c:pt>
                <c:pt idx="174">
                  <c:v>918</c:v>
                </c:pt>
                <c:pt idx="175">
                  <c:v>2900</c:v>
                </c:pt>
                <c:pt idx="176">
                  <c:v>1702</c:v>
                </c:pt>
                <c:pt idx="177">
                  <c:v>5697</c:v>
                </c:pt>
                <c:pt idx="178">
                  <c:v>3019</c:v>
                </c:pt>
                <c:pt idx="179">
                  <c:v>4785</c:v>
                </c:pt>
                <c:pt idx="180">
                  <c:v>6584</c:v>
                </c:pt>
                <c:pt idx="181">
                  <c:v>13566</c:v>
                </c:pt>
                <c:pt idx="182">
                  <c:v>12351</c:v>
                </c:pt>
                <c:pt idx="183">
                  <c:v>9267</c:v>
                </c:pt>
                <c:pt idx="184">
                  <c:v>17175</c:v>
                </c:pt>
                <c:pt idx="185">
                  <c:v>10914</c:v>
                </c:pt>
                <c:pt idx="186">
                  <c:v>9385</c:v>
                </c:pt>
                <c:pt idx="187">
                  <c:v>24182</c:v>
                </c:pt>
                <c:pt idx="188">
                  <c:v>15339</c:v>
                </c:pt>
                <c:pt idx="189">
                  <c:v>12966</c:v>
                </c:pt>
                <c:pt idx="190">
                  <c:v>12932</c:v>
                </c:pt>
                <c:pt idx="191">
                  <c:v>9032</c:v>
                </c:pt>
                <c:pt idx="192">
                  <c:v>24965</c:v>
                </c:pt>
                <c:pt idx="193">
                  <c:v>15016</c:v>
                </c:pt>
                <c:pt idx="194">
                  <c:v>4764</c:v>
                </c:pt>
                <c:pt idx="195">
                  <c:v>5743</c:v>
                </c:pt>
                <c:pt idx="196">
                  <c:v>2181</c:v>
                </c:pt>
                <c:pt idx="197">
                  <c:v>2776</c:v>
                </c:pt>
                <c:pt idx="198">
                  <c:v>3090</c:v>
                </c:pt>
                <c:pt idx="199">
                  <c:v>4443</c:v>
                </c:pt>
                <c:pt idx="200">
                  <c:v>5363</c:v>
                </c:pt>
                <c:pt idx="201">
                  <c:v>13311</c:v>
                </c:pt>
                <c:pt idx="202">
                  <c:v>7946</c:v>
                </c:pt>
                <c:pt idx="203">
                  <c:v>7199</c:v>
                </c:pt>
                <c:pt idx="204">
                  <c:v>4357</c:v>
                </c:pt>
                <c:pt idx="205">
                  <c:v>3996</c:v>
                </c:pt>
                <c:pt idx="206">
                  <c:v>6231</c:v>
                </c:pt>
                <c:pt idx="207">
                  <c:v>39339</c:v>
                </c:pt>
                <c:pt idx="208">
                  <c:v>17058</c:v>
                </c:pt>
                <c:pt idx="209">
                  <c:v>12756</c:v>
                </c:pt>
                <c:pt idx="210">
                  <c:v>9837</c:v>
                </c:pt>
                <c:pt idx="211">
                  <c:v>23310</c:v>
                </c:pt>
                <c:pt idx="212">
                  <c:v>8358</c:v>
                </c:pt>
                <c:pt idx="213">
                  <c:v>16334</c:v>
                </c:pt>
                <c:pt idx="214">
                  <c:v>10198</c:v>
                </c:pt>
                <c:pt idx="215">
                  <c:v>16216</c:v>
                </c:pt>
                <c:pt idx="216">
                  <c:v>5853</c:v>
                </c:pt>
                <c:pt idx="217">
                  <c:v>15941</c:v>
                </c:pt>
                <c:pt idx="218">
                  <c:v>24113</c:v>
                </c:pt>
                <c:pt idx="219">
                  <c:v>20293</c:v>
                </c:pt>
                <c:pt idx="220">
                  <c:v>51687</c:v>
                </c:pt>
                <c:pt idx="221">
                  <c:v>24842</c:v>
                </c:pt>
                <c:pt idx="222">
                  <c:v>9870</c:v>
                </c:pt>
                <c:pt idx="223">
                  <c:v>18162</c:v>
                </c:pt>
                <c:pt idx="224">
                  <c:v>8416</c:v>
                </c:pt>
                <c:pt idx="225">
                  <c:v>5372</c:v>
                </c:pt>
                <c:pt idx="226">
                  <c:v>2249</c:v>
                </c:pt>
                <c:pt idx="227">
                  <c:v>6121</c:v>
                </c:pt>
                <c:pt idx="228">
                  <c:v>6281</c:v>
                </c:pt>
                <c:pt idx="229">
                  <c:v>5693</c:v>
                </c:pt>
                <c:pt idx="230">
                  <c:v>8087</c:v>
                </c:pt>
                <c:pt idx="231">
                  <c:v>3197</c:v>
                </c:pt>
                <c:pt idx="232">
                  <c:v>6512</c:v>
                </c:pt>
                <c:pt idx="233">
                  <c:v>2055</c:v>
                </c:pt>
                <c:pt idx="234">
                  <c:v>4324</c:v>
                </c:pt>
                <c:pt idx="235">
                  <c:v>2908</c:v>
                </c:pt>
                <c:pt idx="236">
                  <c:v>3543</c:v>
                </c:pt>
                <c:pt idx="237">
                  <c:v>12446</c:v>
                </c:pt>
                <c:pt idx="238">
                  <c:v>6262</c:v>
                </c:pt>
                <c:pt idx="239">
                  <c:v>6749</c:v>
                </c:pt>
                <c:pt idx="240">
                  <c:v>5686</c:v>
                </c:pt>
                <c:pt idx="241">
                  <c:v>8321</c:v>
                </c:pt>
                <c:pt idx="242">
                  <c:v>5854</c:v>
                </c:pt>
                <c:pt idx="243">
                  <c:v>3702</c:v>
                </c:pt>
                <c:pt idx="244">
                  <c:v>4090</c:v>
                </c:pt>
                <c:pt idx="245">
                  <c:v>16804</c:v>
                </c:pt>
                <c:pt idx="246">
                  <c:v>21478</c:v>
                </c:pt>
                <c:pt idx="247">
                  <c:v>24996</c:v>
                </c:pt>
                <c:pt idx="248">
                  <c:v>13547</c:v>
                </c:pt>
                <c:pt idx="249">
                  <c:v>7369</c:v>
                </c:pt>
                <c:pt idx="250">
                  <c:v>5498</c:v>
                </c:pt>
                <c:pt idx="251">
                  <c:v>10662</c:v>
                </c:pt>
                <c:pt idx="252">
                  <c:v>13644</c:v>
                </c:pt>
                <c:pt idx="253">
                  <c:v>14176</c:v>
                </c:pt>
                <c:pt idx="254">
                  <c:v>7436</c:v>
                </c:pt>
                <c:pt idx="255">
                  <c:v>12011</c:v>
                </c:pt>
                <c:pt idx="256">
                  <c:v>7053</c:v>
                </c:pt>
                <c:pt idx="257">
                  <c:v>6442</c:v>
                </c:pt>
                <c:pt idx="258">
                  <c:v>10308</c:v>
                </c:pt>
                <c:pt idx="259">
                  <c:v>13941</c:v>
                </c:pt>
                <c:pt idx="260">
                  <c:v>45226</c:v>
                </c:pt>
                <c:pt idx="261">
                  <c:v>91691</c:v>
                </c:pt>
                <c:pt idx="262">
                  <c:v>101707</c:v>
                </c:pt>
                <c:pt idx="263">
                  <c:v>65253</c:v>
                </c:pt>
                <c:pt idx="264">
                  <c:v>38563</c:v>
                </c:pt>
                <c:pt idx="265">
                  <c:v>59396</c:v>
                </c:pt>
                <c:pt idx="266">
                  <c:v>175617</c:v>
                </c:pt>
                <c:pt idx="267">
                  <c:v>208950</c:v>
                </c:pt>
                <c:pt idx="268">
                  <c:v>374451</c:v>
                </c:pt>
                <c:pt idx="269">
                  <c:v>244154</c:v>
                </c:pt>
                <c:pt idx="270">
                  <c:v>19946</c:v>
                </c:pt>
                <c:pt idx="271">
                  <c:v>17783</c:v>
                </c:pt>
                <c:pt idx="272">
                  <c:v>28960</c:v>
                </c:pt>
                <c:pt idx="273">
                  <c:v>13592</c:v>
                </c:pt>
                <c:pt idx="274">
                  <c:v>7605</c:v>
                </c:pt>
                <c:pt idx="275">
                  <c:v>1539</c:v>
                </c:pt>
                <c:pt idx="276">
                  <c:v>15761</c:v>
                </c:pt>
                <c:pt idx="277">
                  <c:v>28972</c:v>
                </c:pt>
                <c:pt idx="278">
                  <c:v>14459</c:v>
                </c:pt>
                <c:pt idx="279">
                  <c:v>24700</c:v>
                </c:pt>
                <c:pt idx="280">
                  <c:v>13832</c:v>
                </c:pt>
                <c:pt idx="281">
                  <c:v>8250</c:v>
                </c:pt>
                <c:pt idx="282">
                  <c:v>14525</c:v>
                </c:pt>
                <c:pt idx="283">
                  <c:v>9859</c:v>
                </c:pt>
                <c:pt idx="284">
                  <c:v>10035</c:v>
                </c:pt>
                <c:pt idx="285">
                  <c:v>7685</c:v>
                </c:pt>
                <c:pt idx="286">
                  <c:v>17013</c:v>
                </c:pt>
                <c:pt idx="287">
                  <c:v>12775</c:v>
                </c:pt>
                <c:pt idx="288">
                  <c:v>10862</c:v>
                </c:pt>
                <c:pt idx="289">
                  <c:v>10417</c:v>
                </c:pt>
                <c:pt idx="290">
                  <c:v>8911</c:v>
                </c:pt>
                <c:pt idx="291">
                  <c:v>13220</c:v>
                </c:pt>
                <c:pt idx="292">
                  <c:v>11040</c:v>
                </c:pt>
                <c:pt idx="293">
                  <c:v>41530</c:v>
                </c:pt>
                <c:pt idx="294">
                  <c:v>18968</c:v>
                </c:pt>
                <c:pt idx="295">
                  <c:v>7897</c:v>
                </c:pt>
                <c:pt idx="296">
                  <c:v>7115</c:v>
                </c:pt>
                <c:pt idx="297">
                  <c:v>4487</c:v>
                </c:pt>
                <c:pt idx="298">
                  <c:v>8418</c:v>
                </c:pt>
                <c:pt idx="299">
                  <c:v>8350</c:v>
                </c:pt>
                <c:pt idx="300">
                  <c:v>27777</c:v>
                </c:pt>
                <c:pt idx="301">
                  <c:v>12242</c:v>
                </c:pt>
                <c:pt idx="302">
                  <c:v>8685</c:v>
                </c:pt>
                <c:pt idx="303">
                  <c:v>5843</c:v>
                </c:pt>
                <c:pt idx="304">
                  <c:v>38331</c:v>
                </c:pt>
                <c:pt idx="305">
                  <c:v>21688</c:v>
                </c:pt>
                <c:pt idx="306">
                  <c:v>14212</c:v>
                </c:pt>
                <c:pt idx="307">
                  <c:v>15263</c:v>
                </c:pt>
                <c:pt idx="308">
                  <c:v>16991</c:v>
                </c:pt>
                <c:pt idx="309">
                  <c:v>17583</c:v>
                </c:pt>
                <c:pt idx="310">
                  <c:v>16129</c:v>
                </c:pt>
                <c:pt idx="311">
                  <c:v>9828</c:v>
                </c:pt>
                <c:pt idx="312">
                  <c:v>20988</c:v>
                </c:pt>
                <c:pt idx="313">
                  <c:v>22719</c:v>
                </c:pt>
                <c:pt idx="314">
                  <c:v>13836</c:v>
                </c:pt>
                <c:pt idx="315">
                  <c:v>7619</c:v>
                </c:pt>
                <c:pt idx="316">
                  <c:v>6544</c:v>
                </c:pt>
                <c:pt idx="317">
                  <c:v>9866</c:v>
                </c:pt>
                <c:pt idx="318">
                  <c:v>119449</c:v>
                </c:pt>
                <c:pt idx="319">
                  <c:v>66046</c:v>
                </c:pt>
                <c:pt idx="320">
                  <c:v>25643</c:v>
                </c:pt>
                <c:pt idx="321">
                  <c:v>15799</c:v>
                </c:pt>
                <c:pt idx="322">
                  <c:v>7178</c:v>
                </c:pt>
                <c:pt idx="323">
                  <c:v>6406</c:v>
                </c:pt>
                <c:pt idx="324">
                  <c:v>9057</c:v>
                </c:pt>
                <c:pt idx="325">
                  <c:v>9017</c:v>
                </c:pt>
                <c:pt idx="326">
                  <c:v>9881</c:v>
                </c:pt>
                <c:pt idx="327">
                  <c:v>11726</c:v>
                </c:pt>
                <c:pt idx="328">
                  <c:v>11913</c:v>
                </c:pt>
                <c:pt idx="329">
                  <c:v>7242</c:v>
                </c:pt>
                <c:pt idx="330">
                  <c:v>7373</c:v>
                </c:pt>
                <c:pt idx="331">
                  <c:v>12352</c:v>
                </c:pt>
                <c:pt idx="332">
                  <c:v>21971</c:v>
                </c:pt>
                <c:pt idx="333">
                  <c:v>9876</c:v>
                </c:pt>
                <c:pt idx="334">
                  <c:v>9011</c:v>
                </c:pt>
                <c:pt idx="335">
                  <c:v>12503</c:v>
                </c:pt>
                <c:pt idx="336">
                  <c:v>10570</c:v>
                </c:pt>
                <c:pt idx="337">
                  <c:v>20083</c:v>
                </c:pt>
                <c:pt idx="338">
                  <c:v>14826</c:v>
                </c:pt>
                <c:pt idx="339">
                  <c:v>21111</c:v>
                </c:pt>
                <c:pt idx="340">
                  <c:v>13333</c:v>
                </c:pt>
                <c:pt idx="341">
                  <c:v>9423</c:v>
                </c:pt>
                <c:pt idx="342">
                  <c:v>16313</c:v>
                </c:pt>
                <c:pt idx="343">
                  <c:v>11643</c:v>
                </c:pt>
                <c:pt idx="344">
                  <c:v>9716</c:v>
                </c:pt>
                <c:pt idx="345">
                  <c:v>43489</c:v>
                </c:pt>
                <c:pt idx="346">
                  <c:v>12326</c:v>
                </c:pt>
                <c:pt idx="347">
                  <c:v>13348</c:v>
                </c:pt>
                <c:pt idx="348">
                  <c:v>12550</c:v>
                </c:pt>
                <c:pt idx="349">
                  <c:v>15871</c:v>
                </c:pt>
                <c:pt idx="350">
                  <c:v>19056</c:v>
                </c:pt>
                <c:pt idx="351">
                  <c:v>19983</c:v>
                </c:pt>
                <c:pt idx="352">
                  <c:v>18048</c:v>
                </c:pt>
                <c:pt idx="353">
                  <c:v>14190</c:v>
                </c:pt>
                <c:pt idx="354">
                  <c:v>18214</c:v>
                </c:pt>
                <c:pt idx="355">
                  <c:v>22838</c:v>
                </c:pt>
                <c:pt idx="356">
                  <c:v>18167</c:v>
                </c:pt>
                <c:pt idx="357">
                  <c:v>18609</c:v>
                </c:pt>
                <c:pt idx="358">
                  <c:v>24824</c:v>
                </c:pt>
                <c:pt idx="359">
                  <c:v>14901</c:v>
                </c:pt>
                <c:pt idx="360">
                  <c:v>6486</c:v>
                </c:pt>
                <c:pt idx="361">
                  <c:v>11701</c:v>
                </c:pt>
                <c:pt idx="362">
                  <c:v>9544</c:v>
                </c:pt>
                <c:pt idx="363">
                  <c:v>7901</c:v>
                </c:pt>
                <c:pt idx="364">
                  <c:v>14243</c:v>
                </c:pt>
                <c:pt idx="365">
                  <c:v>7694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5F2-4269-ABCE-3C45E7D971E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Sheet1!$L$2:$L$367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25</c:v>
                </c:pt>
                <c:pt idx="99">
                  <c:v>17</c:v>
                </c:pt>
                <c:pt idx="100">
                  <c:v>14</c:v>
                </c:pt>
                <c:pt idx="101">
                  <c:v>7</c:v>
                </c:pt>
                <c:pt idx="102">
                  <c:v>1565</c:v>
                </c:pt>
                <c:pt idx="103">
                  <c:v>619</c:v>
                </c:pt>
                <c:pt idx="104">
                  <c:v>64</c:v>
                </c:pt>
                <c:pt idx="105">
                  <c:v>51</c:v>
                </c:pt>
                <c:pt idx="106">
                  <c:v>21</c:v>
                </c:pt>
                <c:pt idx="107">
                  <c:v>15</c:v>
                </c:pt>
                <c:pt idx="108">
                  <c:v>31</c:v>
                </c:pt>
                <c:pt idx="109">
                  <c:v>1813</c:v>
                </c:pt>
                <c:pt idx="110">
                  <c:v>1297</c:v>
                </c:pt>
                <c:pt idx="111">
                  <c:v>7228</c:v>
                </c:pt>
                <c:pt idx="112">
                  <c:v>3434</c:v>
                </c:pt>
                <c:pt idx="113">
                  <c:v>903</c:v>
                </c:pt>
                <c:pt idx="114">
                  <c:v>1258</c:v>
                </c:pt>
                <c:pt idx="115">
                  <c:v>445</c:v>
                </c:pt>
                <c:pt idx="116">
                  <c:v>262</c:v>
                </c:pt>
                <c:pt idx="117">
                  <c:v>145</c:v>
                </c:pt>
                <c:pt idx="118">
                  <c:v>1029</c:v>
                </c:pt>
                <c:pt idx="119">
                  <c:v>1586</c:v>
                </c:pt>
                <c:pt idx="120">
                  <c:v>823</c:v>
                </c:pt>
                <c:pt idx="121">
                  <c:v>3076</c:v>
                </c:pt>
                <c:pt idx="122">
                  <c:v>1339</c:v>
                </c:pt>
                <c:pt idx="123">
                  <c:v>2584</c:v>
                </c:pt>
                <c:pt idx="124">
                  <c:v>1362</c:v>
                </c:pt>
                <c:pt idx="125">
                  <c:v>1173</c:v>
                </c:pt>
                <c:pt idx="126">
                  <c:v>1189</c:v>
                </c:pt>
                <c:pt idx="127">
                  <c:v>1279</c:v>
                </c:pt>
                <c:pt idx="128">
                  <c:v>1168</c:v>
                </c:pt>
                <c:pt idx="129">
                  <c:v>665</c:v>
                </c:pt>
                <c:pt idx="130">
                  <c:v>8131</c:v>
                </c:pt>
                <c:pt idx="131">
                  <c:v>1458</c:v>
                </c:pt>
                <c:pt idx="132">
                  <c:v>233</c:v>
                </c:pt>
                <c:pt idx="133">
                  <c:v>118</c:v>
                </c:pt>
                <c:pt idx="134">
                  <c:v>686</c:v>
                </c:pt>
                <c:pt idx="135">
                  <c:v>177</c:v>
                </c:pt>
                <c:pt idx="136">
                  <c:v>94</c:v>
                </c:pt>
                <c:pt idx="137">
                  <c:v>93</c:v>
                </c:pt>
                <c:pt idx="138">
                  <c:v>27</c:v>
                </c:pt>
                <c:pt idx="139">
                  <c:v>863</c:v>
                </c:pt>
                <c:pt idx="140">
                  <c:v>631</c:v>
                </c:pt>
                <c:pt idx="141">
                  <c:v>131</c:v>
                </c:pt>
                <c:pt idx="142">
                  <c:v>48</c:v>
                </c:pt>
                <c:pt idx="143">
                  <c:v>736</c:v>
                </c:pt>
                <c:pt idx="144">
                  <c:v>307</c:v>
                </c:pt>
                <c:pt idx="145">
                  <c:v>66</c:v>
                </c:pt>
                <c:pt idx="146">
                  <c:v>20</c:v>
                </c:pt>
                <c:pt idx="147">
                  <c:v>28</c:v>
                </c:pt>
                <c:pt idx="148">
                  <c:v>18</c:v>
                </c:pt>
                <c:pt idx="149">
                  <c:v>29</c:v>
                </c:pt>
                <c:pt idx="150">
                  <c:v>20</c:v>
                </c:pt>
                <c:pt idx="151">
                  <c:v>656</c:v>
                </c:pt>
                <c:pt idx="152">
                  <c:v>214</c:v>
                </c:pt>
                <c:pt idx="153">
                  <c:v>54</c:v>
                </c:pt>
                <c:pt idx="154">
                  <c:v>64</c:v>
                </c:pt>
                <c:pt idx="155">
                  <c:v>593</c:v>
                </c:pt>
                <c:pt idx="156">
                  <c:v>186</c:v>
                </c:pt>
                <c:pt idx="157">
                  <c:v>1880</c:v>
                </c:pt>
                <c:pt idx="158">
                  <c:v>453</c:v>
                </c:pt>
                <c:pt idx="159">
                  <c:v>1503</c:v>
                </c:pt>
                <c:pt idx="160">
                  <c:v>509</c:v>
                </c:pt>
                <c:pt idx="161">
                  <c:v>272</c:v>
                </c:pt>
                <c:pt idx="162">
                  <c:v>77</c:v>
                </c:pt>
                <c:pt idx="163">
                  <c:v>23</c:v>
                </c:pt>
                <c:pt idx="164">
                  <c:v>58</c:v>
                </c:pt>
                <c:pt idx="165">
                  <c:v>23</c:v>
                </c:pt>
                <c:pt idx="166">
                  <c:v>29</c:v>
                </c:pt>
                <c:pt idx="167">
                  <c:v>85</c:v>
                </c:pt>
                <c:pt idx="168">
                  <c:v>51</c:v>
                </c:pt>
                <c:pt idx="169">
                  <c:v>19</c:v>
                </c:pt>
                <c:pt idx="170">
                  <c:v>10</c:v>
                </c:pt>
                <c:pt idx="171">
                  <c:v>85</c:v>
                </c:pt>
                <c:pt idx="172">
                  <c:v>83</c:v>
                </c:pt>
                <c:pt idx="173">
                  <c:v>50</c:v>
                </c:pt>
                <c:pt idx="174">
                  <c:v>243</c:v>
                </c:pt>
                <c:pt idx="175">
                  <c:v>1554</c:v>
                </c:pt>
                <c:pt idx="176">
                  <c:v>951</c:v>
                </c:pt>
                <c:pt idx="177">
                  <c:v>901</c:v>
                </c:pt>
                <c:pt idx="178">
                  <c:v>17</c:v>
                </c:pt>
                <c:pt idx="179">
                  <c:v>1591</c:v>
                </c:pt>
                <c:pt idx="180">
                  <c:v>1024</c:v>
                </c:pt>
                <c:pt idx="181">
                  <c:v>521</c:v>
                </c:pt>
                <c:pt idx="182">
                  <c:v>360</c:v>
                </c:pt>
                <c:pt idx="183">
                  <c:v>88</c:v>
                </c:pt>
                <c:pt idx="184">
                  <c:v>116</c:v>
                </c:pt>
                <c:pt idx="185">
                  <c:v>101</c:v>
                </c:pt>
                <c:pt idx="186">
                  <c:v>34</c:v>
                </c:pt>
                <c:pt idx="187">
                  <c:v>451</c:v>
                </c:pt>
                <c:pt idx="188">
                  <c:v>259</c:v>
                </c:pt>
                <c:pt idx="189">
                  <c:v>360</c:v>
                </c:pt>
                <c:pt idx="190">
                  <c:v>237</c:v>
                </c:pt>
                <c:pt idx="191">
                  <c:v>68</c:v>
                </c:pt>
                <c:pt idx="192">
                  <c:v>16</c:v>
                </c:pt>
                <c:pt idx="193">
                  <c:v>4</c:v>
                </c:pt>
                <c:pt idx="194">
                  <c:v>9</c:v>
                </c:pt>
                <c:pt idx="195">
                  <c:v>2772</c:v>
                </c:pt>
                <c:pt idx="196">
                  <c:v>2467</c:v>
                </c:pt>
                <c:pt idx="197">
                  <c:v>1580</c:v>
                </c:pt>
                <c:pt idx="198">
                  <c:v>150</c:v>
                </c:pt>
                <c:pt idx="199">
                  <c:v>35</c:v>
                </c:pt>
                <c:pt idx="200">
                  <c:v>210</c:v>
                </c:pt>
                <c:pt idx="201">
                  <c:v>1406</c:v>
                </c:pt>
                <c:pt idx="202">
                  <c:v>1512</c:v>
                </c:pt>
                <c:pt idx="203">
                  <c:v>3250</c:v>
                </c:pt>
                <c:pt idx="204">
                  <c:v>1552</c:v>
                </c:pt>
                <c:pt idx="205">
                  <c:v>700</c:v>
                </c:pt>
                <c:pt idx="206">
                  <c:v>942</c:v>
                </c:pt>
                <c:pt idx="207">
                  <c:v>1014</c:v>
                </c:pt>
                <c:pt idx="208">
                  <c:v>407</c:v>
                </c:pt>
                <c:pt idx="209">
                  <c:v>53</c:v>
                </c:pt>
                <c:pt idx="210">
                  <c:v>21</c:v>
                </c:pt>
                <c:pt idx="211">
                  <c:v>29</c:v>
                </c:pt>
                <c:pt idx="212">
                  <c:v>22</c:v>
                </c:pt>
                <c:pt idx="213">
                  <c:v>11</c:v>
                </c:pt>
                <c:pt idx="214">
                  <c:v>6</c:v>
                </c:pt>
                <c:pt idx="215">
                  <c:v>7</c:v>
                </c:pt>
                <c:pt idx="216">
                  <c:v>1466</c:v>
                </c:pt>
                <c:pt idx="217">
                  <c:v>975</c:v>
                </c:pt>
                <c:pt idx="218">
                  <c:v>675</c:v>
                </c:pt>
                <c:pt idx="219">
                  <c:v>292</c:v>
                </c:pt>
                <c:pt idx="220">
                  <c:v>16</c:v>
                </c:pt>
                <c:pt idx="221">
                  <c:v>959</c:v>
                </c:pt>
                <c:pt idx="222">
                  <c:v>723</c:v>
                </c:pt>
                <c:pt idx="223">
                  <c:v>550</c:v>
                </c:pt>
                <c:pt idx="224">
                  <c:v>290</c:v>
                </c:pt>
                <c:pt idx="225">
                  <c:v>16</c:v>
                </c:pt>
                <c:pt idx="226">
                  <c:v>15</c:v>
                </c:pt>
                <c:pt idx="227">
                  <c:v>8</c:v>
                </c:pt>
                <c:pt idx="228">
                  <c:v>3</c:v>
                </c:pt>
                <c:pt idx="229">
                  <c:v>6</c:v>
                </c:pt>
                <c:pt idx="230">
                  <c:v>4</c:v>
                </c:pt>
                <c:pt idx="231">
                  <c:v>4</c:v>
                </c:pt>
                <c:pt idx="232">
                  <c:v>8</c:v>
                </c:pt>
                <c:pt idx="233">
                  <c:v>23</c:v>
                </c:pt>
                <c:pt idx="234">
                  <c:v>12</c:v>
                </c:pt>
                <c:pt idx="235">
                  <c:v>4</c:v>
                </c:pt>
                <c:pt idx="236">
                  <c:v>0</c:v>
                </c:pt>
                <c:pt idx="237">
                  <c:v>4</c:v>
                </c:pt>
                <c:pt idx="238">
                  <c:v>3</c:v>
                </c:pt>
                <c:pt idx="239">
                  <c:v>2</c:v>
                </c:pt>
                <c:pt idx="240">
                  <c:v>4</c:v>
                </c:pt>
                <c:pt idx="241">
                  <c:v>7</c:v>
                </c:pt>
                <c:pt idx="242">
                  <c:v>8</c:v>
                </c:pt>
                <c:pt idx="243">
                  <c:v>114</c:v>
                </c:pt>
                <c:pt idx="244">
                  <c:v>2240</c:v>
                </c:pt>
                <c:pt idx="245">
                  <c:v>3324</c:v>
                </c:pt>
                <c:pt idx="246">
                  <c:v>757</c:v>
                </c:pt>
                <c:pt idx="247">
                  <c:v>73</c:v>
                </c:pt>
                <c:pt idx="248">
                  <c:v>17</c:v>
                </c:pt>
                <c:pt idx="249">
                  <c:v>2202</c:v>
                </c:pt>
                <c:pt idx="250">
                  <c:v>4173</c:v>
                </c:pt>
                <c:pt idx="251">
                  <c:v>6962</c:v>
                </c:pt>
                <c:pt idx="252">
                  <c:v>3860</c:v>
                </c:pt>
                <c:pt idx="253">
                  <c:v>843</c:v>
                </c:pt>
                <c:pt idx="254">
                  <c:v>123</c:v>
                </c:pt>
                <c:pt idx="255">
                  <c:v>76</c:v>
                </c:pt>
                <c:pt idx="256">
                  <c:v>81</c:v>
                </c:pt>
                <c:pt idx="257">
                  <c:v>23</c:v>
                </c:pt>
                <c:pt idx="258">
                  <c:v>17</c:v>
                </c:pt>
                <c:pt idx="259">
                  <c:v>8</c:v>
                </c:pt>
                <c:pt idx="260">
                  <c:v>6</c:v>
                </c:pt>
                <c:pt idx="261">
                  <c:v>3</c:v>
                </c:pt>
                <c:pt idx="262">
                  <c:v>4</c:v>
                </c:pt>
                <c:pt idx="263">
                  <c:v>5</c:v>
                </c:pt>
                <c:pt idx="264">
                  <c:v>8</c:v>
                </c:pt>
                <c:pt idx="265">
                  <c:v>11</c:v>
                </c:pt>
                <c:pt idx="266">
                  <c:v>1279</c:v>
                </c:pt>
                <c:pt idx="267">
                  <c:v>302</c:v>
                </c:pt>
                <c:pt idx="268">
                  <c:v>58</c:v>
                </c:pt>
                <c:pt idx="269">
                  <c:v>28</c:v>
                </c:pt>
                <c:pt idx="270">
                  <c:v>596</c:v>
                </c:pt>
                <c:pt idx="271">
                  <c:v>206</c:v>
                </c:pt>
                <c:pt idx="272">
                  <c:v>18</c:v>
                </c:pt>
                <c:pt idx="273">
                  <c:v>8</c:v>
                </c:pt>
                <c:pt idx="274">
                  <c:v>16</c:v>
                </c:pt>
                <c:pt idx="275">
                  <c:v>12</c:v>
                </c:pt>
                <c:pt idx="276">
                  <c:v>4</c:v>
                </c:pt>
                <c:pt idx="277">
                  <c:v>6</c:v>
                </c:pt>
                <c:pt idx="278">
                  <c:v>6</c:v>
                </c:pt>
                <c:pt idx="279">
                  <c:v>3</c:v>
                </c:pt>
                <c:pt idx="280">
                  <c:v>8</c:v>
                </c:pt>
                <c:pt idx="281">
                  <c:v>13</c:v>
                </c:pt>
                <c:pt idx="282">
                  <c:v>12</c:v>
                </c:pt>
                <c:pt idx="283">
                  <c:v>13</c:v>
                </c:pt>
                <c:pt idx="284">
                  <c:v>8</c:v>
                </c:pt>
                <c:pt idx="285">
                  <c:v>3</c:v>
                </c:pt>
                <c:pt idx="286">
                  <c:v>9</c:v>
                </c:pt>
                <c:pt idx="287">
                  <c:v>13</c:v>
                </c:pt>
                <c:pt idx="288">
                  <c:v>10</c:v>
                </c:pt>
                <c:pt idx="289">
                  <c:v>6</c:v>
                </c:pt>
                <c:pt idx="290">
                  <c:v>2</c:v>
                </c:pt>
                <c:pt idx="291">
                  <c:v>2</c:v>
                </c:pt>
                <c:pt idx="292">
                  <c:v>1</c:v>
                </c:pt>
                <c:pt idx="293">
                  <c:v>0</c:v>
                </c:pt>
                <c:pt idx="294">
                  <c:v>3</c:v>
                </c:pt>
                <c:pt idx="295">
                  <c:v>747</c:v>
                </c:pt>
                <c:pt idx="296">
                  <c:v>278</c:v>
                </c:pt>
                <c:pt idx="297">
                  <c:v>43</c:v>
                </c:pt>
                <c:pt idx="298">
                  <c:v>577</c:v>
                </c:pt>
                <c:pt idx="299">
                  <c:v>229</c:v>
                </c:pt>
                <c:pt idx="300">
                  <c:v>21</c:v>
                </c:pt>
                <c:pt idx="301">
                  <c:v>11</c:v>
                </c:pt>
                <c:pt idx="302">
                  <c:v>5</c:v>
                </c:pt>
                <c:pt idx="303">
                  <c:v>12</c:v>
                </c:pt>
                <c:pt idx="304">
                  <c:v>776</c:v>
                </c:pt>
                <c:pt idx="305">
                  <c:v>600</c:v>
                </c:pt>
                <c:pt idx="306">
                  <c:v>85</c:v>
                </c:pt>
                <c:pt idx="307">
                  <c:v>14</c:v>
                </c:pt>
                <c:pt idx="308">
                  <c:v>593</c:v>
                </c:pt>
                <c:pt idx="309">
                  <c:v>1243</c:v>
                </c:pt>
                <c:pt idx="310">
                  <c:v>3299</c:v>
                </c:pt>
                <c:pt idx="311">
                  <c:v>1452</c:v>
                </c:pt>
                <c:pt idx="312">
                  <c:v>524</c:v>
                </c:pt>
                <c:pt idx="313">
                  <c:v>1207</c:v>
                </c:pt>
                <c:pt idx="314">
                  <c:v>473</c:v>
                </c:pt>
                <c:pt idx="315">
                  <c:v>68</c:v>
                </c:pt>
                <c:pt idx="316">
                  <c:v>36</c:v>
                </c:pt>
                <c:pt idx="317">
                  <c:v>35</c:v>
                </c:pt>
                <c:pt idx="318">
                  <c:v>58</c:v>
                </c:pt>
                <c:pt idx="319">
                  <c:v>26</c:v>
                </c:pt>
                <c:pt idx="320">
                  <c:v>6</c:v>
                </c:pt>
                <c:pt idx="321">
                  <c:v>980</c:v>
                </c:pt>
                <c:pt idx="322">
                  <c:v>584</c:v>
                </c:pt>
                <c:pt idx="323">
                  <c:v>494</c:v>
                </c:pt>
                <c:pt idx="324">
                  <c:v>140</c:v>
                </c:pt>
                <c:pt idx="325">
                  <c:v>13</c:v>
                </c:pt>
                <c:pt idx="326">
                  <c:v>31</c:v>
                </c:pt>
                <c:pt idx="327">
                  <c:v>24</c:v>
                </c:pt>
                <c:pt idx="328">
                  <c:v>16</c:v>
                </c:pt>
                <c:pt idx="329">
                  <c:v>439</c:v>
                </c:pt>
                <c:pt idx="330">
                  <c:v>103</c:v>
                </c:pt>
                <c:pt idx="331">
                  <c:v>28</c:v>
                </c:pt>
                <c:pt idx="332">
                  <c:v>24</c:v>
                </c:pt>
                <c:pt idx="333">
                  <c:v>13</c:v>
                </c:pt>
                <c:pt idx="334">
                  <c:v>13</c:v>
                </c:pt>
                <c:pt idx="335">
                  <c:v>14</c:v>
                </c:pt>
                <c:pt idx="336">
                  <c:v>6</c:v>
                </c:pt>
                <c:pt idx="337">
                  <c:v>1122</c:v>
                </c:pt>
                <c:pt idx="338">
                  <c:v>1108</c:v>
                </c:pt>
                <c:pt idx="339">
                  <c:v>904</c:v>
                </c:pt>
                <c:pt idx="340">
                  <c:v>379</c:v>
                </c:pt>
                <c:pt idx="341">
                  <c:v>8</c:v>
                </c:pt>
                <c:pt idx="342">
                  <c:v>14</c:v>
                </c:pt>
                <c:pt idx="343">
                  <c:v>11</c:v>
                </c:pt>
                <c:pt idx="344">
                  <c:v>8</c:v>
                </c:pt>
                <c:pt idx="345">
                  <c:v>7</c:v>
                </c:pt>
                <c:pt idx="346">
                  <c:v>13</c:v>
                </c:pt>
                <c:pt idx="347">
                  <c:v>1567</c:v>
                </c:pt>
                <c:pt idx="348">
                  <c:v>3391</c:v>
                </c:pt>
                <c:pt idx="349">
                  <c:v>2392</c:v>
                </c:pt>
                <c:pt idx="350">
                  <c:v>665</c:v>
                </c:pt>
                <c:pt idx="351">
                  <c:v>59</c:v>
                </c:pt>
                <c:pt idx="352">
                  <c:v>23</c:v>
                </c:pt>
                <c:pt idx="353">
                  <c:v>42</c:v>
                </c:pt>
                <c:pt idx="354">
                  <c:v>25</c:v>
                </c:pt>
                <c:pt idx="355">
                  <c:v>3</c:v>
                </c:pt>
                <c:pt idx="356">
                  <c:v>115</c:v>
                </c:pt>
                <c:pt idx="357">
                  <c:v>867</c:v>
                </c:pt>
                <c:pt idx="358">
                  <c:v>263</c:v>
                </c:pt>
                <c:pt idx="359">
                  <c:v>55</c:v>
                </c:pt>
                <c:pt idx="360">
                  <c:v>21</c:v>
                </c:pt>
                <c:pt idx="361">
                  <c:v>8</c:v>
                </c:pt>
                <c:pt idx="362">
                  <c:v>5</c:v>
                </c:pt>
                <c:pt idx="363">
                  <c:v>3</c:v>
                </c:pt>
                <c:pt idx="364">
                  <c:v>1604</c:v>
                </c:pt>
                <c:pt idx="365">
                  <c:v>435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05F2-4269-ABCE-3C45E7D971E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Tietjen und Bommes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Sheet1!$M$2:$M$367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4674</c:v>
                </c:pt>
                <c:pt idx="99">
                  <c:v>3672</c:v>
                </c:pt>
                <c:pt idx="100">
                  <c:v>5369</c:v>
                </c:pt>
                <c:pt idx="101">
                  <c:v>5171</c:v>
                </c:pt>
                <c:pt idx="102">
                  <c:v>6458</c:v>
                </c:pt>
                <c:pt idx="103">
                  <c:v>4694</c:v>
                </c:pt>
                <c:pt idx="104">
                  <c:v>5896</c:v>
                </c:pt>
                <c:pt idx="105">
                  <c:v>11750</c:v>
                </c:pt>
                <c:pt idx="106">
                  <c:v>5489</c:v>
                </c:pt>
                <c:pt idx="107">
                  <c:v>9153</c:v>
                </c:pt>
                <c:pt idx="108">
                  <c:v>2954</c:v>
                </c:pt>
                <c:pt idx="109">
                  <c:v>2068</c:v>
                </c:pt>
                <c:pt idx="110">
                  <c:v>1194</c:v>
                </c:pt>
                <c:pt idx="111">
                  <c:v>2784</c:v>
                </c:pt>
                <c:pt idx="112">
                  <c:v>1923</c:v>
                </c:pt>
                <c:pt idx="113">
                  <c:v>1011</c:v>
                </c:pt>
                <c:pt idx="114">
                  <c:v>6298</c:v>
                </c:pt>
                <c:pt idx="115">
                  <c:v>1096</c:v>
                </c:pt>
                <c:pt idx="116">
                  <c:v>5640</c:v>
                </c:pt>
                <c:pt idx="117">
                  <c:v>3455</c:v>
                </c:pt>
                <c:pt idx="118">
                  <c:v>4382</c:v>
                </c:pt>
                <c:pt idx="119">
                  <c:v>16180</c:v>
                </c:pt>
                <c:pt idx="120">
                  <c:v>19812</c:v>
                </c:pt>
                <c:pt idx="121">
                  <c:v>14499</c:v>
                </c:pt>
                <c:pt idx="122">
                  <c:v>8686</c:v>
                </c:pt>
                <c:pt idx="123">
                  <c:v>6415</c:v>
                </c:pt>
                <c:pt idx="124">
                  <c:v>23999</c:v>
                </c:pt>
                <c:pt idx="125">
                  <c:v>27881</c:v>
                </c:pt>
                <c:pt idx="126">
                  <c:v>9041</c:v>
                </c:pt>
                <c:pt idx="127">
                  <c:v>65528</c:v>
                </c:pt>
                <c:pt idx="128">
                  <c:v>43045</c:v>
                </c:pt>
                <c:pt idx="129">
                  <c:v>16670</c:v>
                </c:pt>
                <c:pt idx="130">
                  <c:v>5781</c:v>
                </c:pt>
                <c:pt idx="131">
                  <c:v>21787</c:v>
                </c:pt>
                <c:pt idx="132">
                  <c:v>11855</c:v>
                </c:pt>
                <c:pt idx="133">
                  <c:v>5917</c:v>
                </c:pt>
                <c:pt idx="134">
                  <c:v>4173</c:v>
                </c:pt>
                <c:pt idx="135">
                  <c:v>8551</c:v>
                </c:pt>
                <c:pt idx="136">
                  <c:v>3666</c:v>
                </c:pt>
                <c:pt idx="137">
                  <c:v>2776</c:v>
                </c:pt>
                <c:pt idx="138">
                  <c:v>17942</c:v>
                </c:pt>
                <c:pt idx="139">
                  <c:v>10491</c:v>
                </c:pt>
                <c:pt idx="140">
                  <c:v>8079</c:v>
                </c:pt>
                <c:pt idx="141">
                  <c:v>7152</c:v>
                </c:pt>
                <c:pt idx="142">
                  <c:v>6482</c:v>
                </c:pt>
                <c:pt idx="143">
                  <c:v>30698</c:v>
                </c:pt>
                <c:pt idx="144">
                  <c:v>9212</c:v>
                </c:pt>
                <c:pt idx="145">
                  <c:v>4532</c:v>
                </c:pt>
                <c:pt idx="146">
                  <c:v>63345</c:v>
                </c:pt>
                <c:pt idx="147">
                  <c:v>26575</c:v>
                </c:pt>
                <c:pt idx="148">
                  <c:v>14413</c:v>
                </c:pt>
                <c:pt idx="149">
                  <c:v>16583</c:v>
                </c:pt>
                <c:pt idx="150">
                  <c:v>15004</c:v>
                </c:pt>
                <c:pt idx="151">
                  <c:v>15588</c:v>
                </c:pt>
                <c:pt idx="152">
                  <c:v>31356</c:v>
                </c:pt>
                <c:pt idx="153">
                  <c:v>56587</c:v>
                </c:pt>
                <c:pt idx="154">
                  <c:v>18039</c:v>
                </c:pt>
                <c:pt idx="155">
                  <c:v>15084</c:v>
                </c:pt>
                <c:pt idx="156">
                  <c:v>3927</c:v>
                </c:pt>
                <c:pt idx="157">
                  <c:v>15971</c:v>
                </c:pt>
                <c:pt idx="158">
                  <c:v>43587</c:v>
                </c:pt>
                <c:pt idx="159">
                  <c:v>9769</c:v>
                </c:pt>
                <c:pt idx="160">
                  <c:v>6327</c:v>
                </c:pt>
                <c:pt idx="161">
                  <c:v>7285</c:v>
                </c:pt>
                <c:pt idx="162">
                  <c:v>6369</c:v>
                </c:pt>
                <c:pt idx="163">
                  <c:v>28221</c:v>
                </c:pt>
                <c:pt idx="164">
                  <c:v>45344</c:v>
                </c:pt>
                <c:pt idx="165">
                  <c:v>16782</c:v>
                </c:pt>
                <c:pt idx="166">
                  <c:v>8257</c:v>
                </c:pt>
                <c:pt idx="167">
                  <c:v>15370</c:v>
                </c:pt>
                <c:pt idx="168">
                  <c:v>9766</c:v>
                </c:pt>
                <c:pt idx="169">
                  <c:v>7660</c:v>
                </c:pt>
                <c:pt idx="170">
                  <c:v>3370</c:v>
                </c:pt>
                <c:pt idx="171">
                  <c:v>1556</c:v>
                </c:pt>
                <c:pt idx="172">
                  <c:v>6890</c:v>
                </c:pt>
                <c:pt idx="173">
                  <c:v>39643</c:v>
                </c:pt>
                <c:pt idx="174">
                  <c:v>15201</c:v>
                </c:pt>
                <c:pt idx="175">
                  <c:v>9546</c:v>
                </c:pt>
                <c:pt idx="176">
                  <c:v>20416</c:v>
                </c:pt>
                <c:pt idx="177">
                  <c:v>17494</c:v>
                </c:pt>
                <c:pt idx="178">
                  <c:v>24421</c:v>
                </c:pt>
                <c:pt idx="179">
                  <c:v>12157</c:v>
                </c:pt>
                <c:pt idx="180">
                  <c:v>13439</c:v>
                </c:pt>
                <c:pt idx="181">
                  <c:v>7539</c:v>
                </c:pt>
                <c:pt idx="182">
                  <c:v>6979</c:v>
                </c:pt>
                <c:pt idx="183">
                  <c:v>7668</c:v>
                </c:pt>
                <c:pt idx="184">
                  <c:v>11793</c:v>
                </c:pt>
                <c:pt idx="185">
                  <c:v>7756</c:v>
                </c:pt>
                <c:pt idx="186">
                  <c:v>4560</c:v>
                </c:pt>
                <c:pt idx="187">
                  <c:v>6933</c:v>
                </c:pt>
                <c:pt idx="188">
                  <c:v>8277</c:v>
                </c:pt>
                <c:pt idx="189">
                  <c:v>5822</c:v>
                </c:pt>
                <c:pt idx="190">
                  <c:v>7807</c:v>
                </c:pt>
                <c:pt idx="191">
                  <c:v>11415</c:v>
                </c:pt>
                <c:pt idx="192">
                  <c:v>14228</c:v>
                </c:pt>
                <c:pt idx="193">
                  <c:v>17394</c:v>
                </c:pt>
                <c:pt idx="194">
                  <c:v>12724</c:v>
                </c:pt>
                <c:pt idx="195">
                  <c:v>8969</c:v>
                </c:pt>
                <c:pt idx="196">
                  <c:v>11775</c:v>
                </c:pt>
                <c:pt idx="197">
                  <c:v>13955</c:v>
                </c:pt>
                <c:pt idx="198">
                  <c:v>11393</c:v>
                </c:pt>
                <c:pt idx="199">
                  <c:v>13150</c:v>
                </c:pt>
                <c:pt idx="200">
                  <c:v>12332</c:v>
                </c:pt>
                <c:pt idx="201">
                  <c:v>6811</c:v>
                </c:pt>
                <c:pt idx="202">
                  <c:v>5449</c:v>
                </c:pt>
                <c:pt idx="203">
                  <c:v>8806</c:v>
                </c:pt>
                <c:pt idx="204">
                  <c:v>8677</c:v>
                </c:pt>
                <c:pt idx="205">
                  <c:v>16395</c:v>
                </c:pt>
                <c:pt idx="206">
                  <c:v>55266</c:v>
                </c:pt>
                <c:pt idx="207">
                  <c:v>37872</c:v>
                </c:pt>
                <c:pt idx="208">
                  <c:v>22629</c:v>
                </c:pt>
                <c:pt idx="209">
                  <c:v>21450</c:v>
                </c:pt>
                <c:pt idx="210">
                  <c:v>14474</c:v>
                </c:pt>
                <c:pt idx="211">
                  <c:v>9866</c:v>
                </c:pt>
                <c:pt idx="212">
                  <c:v>12725</c:v>
                </c:pt>
                <c:pt idx="213">
                  <c:v>21068</c:v>
                </c:pt>
                <c:pt idx="214">
                  <c:v>12952</c:v>
                </c:pt>
                <c:pt idx="215">
                  <c:v>8787</c:v>
                </c:pt>
                <c:pt idx="216">
                  <c:v>17191</c:v>
                </c:pt>
                <c:pt idx="217">
                  <c:v>33716</c:v>
                </c:pt>
                <c:pt idx="218">
                  <c:v>37105</c:v>
                </c:pt>
                <c:pt idx="219">
                  <c:v>25889</c:v>
                </c:pt>
                <c:pt idx="220">
                  <c:v>25259</c:v>
                </c:pt>
                <c:pt idx="221">
                  <c:v>105731</c:v>
                </c:pt>
                <c:pt idx="222">
                  <c:v>180478</c:v>
                </c:pt>
                <c:pt idx="223">
                  <c:v>250866</c:v>
                </c:pt>
                <c:pt idx="224">
                  <c:v>173941</c:v>
                </c:pt>
                <c:pt idx="225">
                  <c:v>123529</c:v>
                </c:pt>
                <c:pt idx="226">
                  <c:v>105654</c:v>
                </c:pt>
                <c:pt idx="227">
                  <c:v>150924</c:v>
                </c:pt>
                <c:pt idx="228">
                  <c:v>199816</c:v>
                </c:pt>
                <c:pt idx="229">
                  <c:v>101051</c:v>
                </c:pt>
                <c:pt idx="230">
                  <c:v>72275</c:v>
                </c:pt>
                <c:pt idx="231">
                  <c:v>79306</c:v>
                </c:pt>
                <c:pt idx="232">
                  <c:v>134413</c:v>
                </c:pt>
                <c:pt idx="233">
                  <c:v>115363</c:v>
                </c:pt>
                <c:pt idx="234">
                  <c:v>77048</c:v>
                </c:pt>
                <c:pt idx="235">
                  <c:v>37918</c:v>
                </c:pt>
                <c:pt idx="236">
                  <c:v>67674</c:v>
                </c:pt>
                <c:pt idx="237">
                  <c:v>50949</c:v>
                </c:pt>
                <c:pt idx="238">
                  <c:v>45204</c:v>
                </c:pt>
                <c:pt idx="239">
                  <c:v>41139</c:v>
                </c:pt>
                <c:pt idx="240">
                  <c:v>27780</c:v>
                </c:pt>
                <c:pt idx="241">
                  <c:v>29843</c:v>
                </c:pt>
                <c:pt idx="242">
                  <c:v>41443</c:v>
                </c:pt>
                <c:pt idx="243">
                  <c:v>28268</c:v>
                </c:pt>
                <c:pt idx="244">
                  <c:v>38713</c:v>
                </c:pt>
                <c:pt idx="245">
                  <c:v>60703</c:v>
                </c:pt>
                <c:pt idx="246">
                  <c:v>50898</c:v>
                </c:pt>
                <c:pt idx="247">
                  <c:v>49343</c:v>
                </c:pt>
                <c:pt idx="248">
                  <c:v>94046</c:v>
                </c:pt>
                <c:pt idx="249">
                  <c:v>58039</c:v>
                </c:pt>
                <c:pt idx="250">
                  <c:v>30297</c:v>
                </c:pt>
                <c:pt idx="251">
                  <c:v>29107</c:v>
                </c:pt>
                <c:pt idx="252">
                  <c:v>33462</c:v>
                </c:pt>
                <c:pt idx="253">
                  <c:v>37050</c:v>
                </c:pt>
                <c:pt idx="254">
                  <c:v>46560</c:v>
                </c:pt>
                <c:pt idx="255">
                  <c:v>41733</c:v>
                </c:pt>
                <c:pt idx="256">
                  <c:v>30250</c:v>
                </c:pt>
                <c:pt idx="257">
                  <c:v>21179</c:v>
                </c:pt>
                <c:pt idx="258">
                  <c:v>48035</c:v>
                </c:pt>
                <c:pt idx="259">
                  <c:v>71682</c:v>
                </c:pt>
                <c:pt idx="260">
                  <c:v>31812</c:v>
                </c:pt>
                <c:pt idx="261">
                  <c:v>18682</c:v>
                </c:pt>
                <c:pt idx="262">
                  <c:v>25119</c:v>
                </c:pt>
                <c:pt idx="263">
                  <c:v>23889</c:v>
                </c:pt>
                <c:pt idx="264">
                  <c:v>30480</c:v>
                </c:pt>
                <c:pt idx="265">
                  <c:v>47507</c:v>
                </c:pt>
                <c:pt idx="266">
                  <c:v>55345</c:v>
                </c:pt>
                <c:pt idx="267">
                  <c:v>145635</c:v>
                </c:pt>
                <c:pt idx="268">
                  <c:v>68970</c:v>
                </c:pt>
                <c:pt idx="269">
                  <c:v>68778</c:v>
                </c:pt>
                <c:pt idx="270">
                  <c:v>67797</c:v>
                </c:pt>
                <c:pt idx="271">
                  <c:v>66871</c:v>
                </c:pt>
                <c:pt idx="272">
                  <c:v>68999</c:v>
                </c:pt>
                <c:pt idx="273">
                  <c:v>49298</c:v>
                </c:pt>
                <c:pt idx="274">
                  <c:v>50660</c:v>
                </c:pt>
                <c:pt idx="275">
                  <c:v>58481</c:v>
                </c:pt>
                <c:pt idx="276">
                  <c:v>40254</c:v>
                </c:pt>
                <c:pt idx="277">
                  <c:v>27527</c:v>
                </c:pt>
                <c:pt idx="278">
                  <c:v>28169</c:v>
                </c:pt>
                <c:pt idx="279">
                  <c:v>34872</c:v>
                </c:pt>
                <c:pt idx="280">
                  <c:v>46045</c:v>
                </c:pt>
                <c:pt idx="281">
                  <c:v>23889</c:v>
                </c:pt>
                <c:pt idx="282">
                  <c:v>27601</c:v>
                </c:pt>
                <c:pt idx="283">
                  <c:v>20208</c:v>
                </c:pt>
                <c:pt idx="284">
                  <c:v>15837</c:v>
                </c:pt>
                <c:pt idx="285">
                  <c:v>14476</c:v>
                </c:pt>
                <c:pt idx="286">
                  <c:v>28842</c:v>
                </c:pt>
                <c:pt idx="287">
                  <c:v>11318</c:v>
                </c:pt>
                <c:pt idx="288">
                  <c:v>9815</c:v>
                </c:pt>
                <c:pt idx="289">
                  <c:v>13705</c:v>
                </c:pt>
                <c:pt idx="290">
                  <c:v>16578</c:v>
                </c:pt>
                <c:pt idx="291">
                  <c:v>46239</c:v>
                </c:pt>
                <c:pt idx="292">
                  <c:v>43518</c:v>
                </c:pt>
                <c:pt idx="293">
                  <c:v>116882</c:v>
                </c:pt>
                <c:pt idx="294">
                  <c:v>32558</c:v>
                </c:pt>
                <c:pt idx="295">
                  <c:v>19408</c:v>
                </c:pt>
                <c:pt idx="296">
                  <c:v>32619</c:v>
                </c:pt>
                <c:pt idx="297">
                  <c:v>22472</c:v>
                </c:pt>
                <c:pt idx="298">
                  <c:v>53917</c:v>
                </c:pt>
                <c:pt idx="299">
                  <c:v>53782</c:v>
                </c:pt>
                <c:pt idx="300">
                  <c:v>26794</c:v>
                </c:pt>
                <c:pt idx="301">
                  <c:v>41663</c:v>
                </c:pt>
                <c:pt idx="302">
                  <c:v>187344</c:v>
                </c:pt>
                <c:pt idx="303">
                  <c:v>135478</c:v>
                </c:pt>
                <c:pt idx="304">
                  <c:v>34008</c:v>
                </c:pt>
                <c:pt idx="305">
                  <c:v>29182</c:v>
                </c:pt>
                <c:pt idx="306">
                  <c:v>31795</c:v>
                </c:pt>
                <c:pt idx="307">
                  <c:v>275272</c:v>
                </c:pt>
                <c:pt idx="308">
                  <c:v>108073</c:v>
                </c:pt>
                <c:pt idx="309">
                  <c:v>54240</c:v>
                </c:pt>
                <c:pt idx="310">
                  <c:v>64950</c:v>
                </c:pt>
                <c:pt idx="311">
                  <c:v>56670</c:v>
                </c:pt>
                <c:pt idx="312">
                  <c:v>28797</c:v>
                </c:pt>
                <c:pt idx="313">
                  <c:v>30157</c:v>
                </c:pt>
                <c:pt idx="314">
                  <c:v>33261</c:v>
                </c:pt>
                <c:pt idx="315">
                  <c:v>39991</c:v>
                </c:pt>
                <c:pt idx="316">
                  <c:v>26159</c:v>
                </c:pt>
                <c:pt idx="317">
                  <c:v>51721</c:v>
                </c:pt>
                <c:pt idx="318">
                  <c:v>29342</c:v>
                </c:pt>
                <c:pt idx="319">
                  <c:v>30365</c:v>
                </c:pt>
                <c:pt idx="320">
                  <c:v>69985</c:v>
                </c:pt>
                <c:pt idx="321">
                  <c:v>39271</c:v>
                </c:pt>
                <c:pt idx="322">
                  <c:v>33000</c:v>
                </c:pt>
                <c:pt idx="323">
                  <c:v>32099</c:v>
                </c:pt>
                <c:pt idx="324">
                  <c:v>28939</c:v>
                </c:pt>
                <c:pt idx="325">
                  <c:v>27780</c:v>
                </c:pt>
                <c:pt idx="326">
                  <c:v>23880</c:v>
                </c:pt>
                <c:pt idx="327">
                  <c:v>25278</c:v>
                </c:pt>
                <c:pt idx="328">
                  <c:v>34629</c:v>
                </c:pt>
                <c:pt idx="329">
                  <c:v>53828</c:v>
                </c:pt>
                <c:pt idx="330">
                  <c:v>78309</c:v>
                </c:pt>
                <c:pt idx="331">
                  <c:v>48247</c:v>
                </c:pt>
                <c:pt idx="332">
                  <c:v>27259</c:v>
                </c:pt>
                <c:pt idx="333">
                  <c:v>87295</c:v>
                </c:pt>
                <c:pt idx="334">
                  <c:v>78849</c:v>
                </c:pt>
                <c:pt idx="335">
                  <c:v>101917</c:v>
                </c:pt>
                <c:pt idx="336">
                  <c:v>87071</c:v>
                </c:pt>
                <c:pt idx="337">
                  <c:v>11637</c:v>
                </c:pt>
                <c:pt idx="338">
                  <c:v>30948</c:v>
                </c:pt>
                <c:pt idx="339">
                  <c:v>18303</c:v>
                </c:pt>
                <c:pt idx="340">
                  <c:v>15028</c:v>
                </c:pt>
                <c:pt idx="341">
                  <c:v>19449</c:v>
                </c:pt>
                <c:pt idx="342">
                  <c:v>34217</c:v>
                </c:pt>
                <c:pt idx="343">
                  <c:v>17882</c:v>
                </c:pt>
                <c:pt idx="344">
                  <c:v>12465</c:v>
                </c:pt>
                <c:pt idx="345">
                  <c:v>10140</c:v>
                </c:pt>
                <c:pt idx="346">
                  <c:v>22944</c:v>
                </c:pt>
                <c:pt idx="347">
                  <c:v>22046</c:v>
                </c:pt>
                <c:pt idx="348">
                  <c:v>47293</c:v>
                </c:pt>
                <c:pt idx="349">
                  <c:v>24873</c:v>
                </c:pt>
                <c:pt idx="350">
                  <c:v>20997</c:v>
                </c:pt>
                <c:pt idx="351">
                  <c:v>18230</c:v>
                </c:pt>
                <c:pt idx="352">
                  <c:v>26970</c:v>
                </c:pt>
                <c:pt idx="353">
                  <c:v>22841</c:v>
                </c:pt>
                <c:pt idx="354">
                  <c:v>7482</c:v>
                </c:pt>
                <c:pt idx="355">
                  <c:v>13988</c:v>
                </c:pt>
                <c:pt idx="356">
                  <c:v>15078</c:v>
                </c:pt>
                <c:pt idx="357">
                  <c:v>17434</c:v>
                </c:pt>
                <c:pt idx="358">
                  <c:v>21626</c:v>
                </c:pt>
                <c:pt idx="359">
                  <c:v>32082</c:v>
                </c:pt>
                <c:pt idx="360">
                  <c:v>21861</c:v>
                </c:pt>
                <c:pt idx="361">
                  <c:v>18194</c:v>
                </c:pt>
                <c:pt idx="362">
                  <c:v>14963</c:v>
                </c:pt>
                <c:pt idx="363">
                  <c:v>14389</c:v>
                </c:pt>
                <c:pt idx="364">
                  <c:v>16012</c:v>
                </c:pt>
                <c:pt idx="365">
                  <c:v>20483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05F2-4269-ABCE-3C45E7D971E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Sheet1!$N$2:$N$367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697410</c:v>
                </c:pt>
                <c:pt idx="99">
                  <c:v>677442</c:v>
                </c:pt>
                <c:pt idx="100">
                  <c:v>629149</c:v>
                </c:pt>
                <c:pt idx="101">
                  <c:v>533967</c:v>
                </c:pt>
                <c:pt idx="102">
                  <c:v>480022</c:v>
                </c:pt>
                <c:pt idx="103">
                  <c:v>522689</c:v>
                </c:pt>
                <c:pt idx="104">
                  <c:v>535101</c:v>
                </c:pt>
                <c:pt idx="105">
                  <c:v>563117</c:v>
                </c:pt>
                <c:pt idx="106">
                  <c:v>651172</c:v>
                </c:pt>
                <c:pt idx="107">
                  <c:v>699122</c:v>
                </c:pt>
                <c:pt idx="108">
                  <c:v>538988</c:v>
                </c:pt>
                <c:pt idx="109">
                  <c:v>564800</c:v>
                </c:pt>
                <c:pt idx="110">
                  <c:v>538001</c:v>
                </c:pt>
                <c:pt idx="111">
                  <c:v>506910</c:v>
                </c:pt>
                <c:pt idx="112">
                  <c:v>577758</c:v>
                </c:pt>
                <c:pt idx="113">
                  <c:v>635956</c:v>
                </c:pt>
                <c:pt idx="114">
                  <c:v>641612</c:v>
                </c:pt>
                <c:pt idx="115">
                  <c:v>559848</c:v>
                </c:pt>
                <c:pt idx="116">
                  <c:v>574013</c:v>
                </c:pt>
                <c:pt idx="117">
                  <c:v>641066</c:v>
                </c:pt>
                <c:pt idx="118">
                  <c:v>508822</c:v>
                </c:pt>
                <c:pt idx="119">
                  <c:v>508057</c:v>
                </c:pt>
                <c:pt idx="120">
                  <c:v>531750</c:v>
                </c:pt>
                <c:pt idx="121">
                  <c:v>594582</c:v>
                </c:pt>
                <c:pt idx="122">
                  <c:v>457468</c:v>
                </c:pt>
                <c:pt idx="123">
                  <c:v>455767</c:v>
                </c:pt>
                <c:pt idx="124">
                  <c:v>433323</c:v>
                </c:pt>
                <c:pt idx="125">
                  <c:v>512839</c:v>
                </c:pt>
                <c:pt idx="126">
                  <c:v>476401</c:v>
                </c:pt>
                <c:pt idx="127">
                  <c:v>478385</c:v>
                </c:pt>
                <c:pt idx="128">
                  <c:v>530505</c:v>
                </c:pt>
                <c:pt idx="129">
                  <c:v>462532</c:v>
                </c:pt>
                <c:pt idx="130">
                  <c:v>487247</c:v>
                </c:pt>
                <c:pt idx="131">
                  <c:v>405679</c:v>
                </c:pt>
                <c:pt idx="132">
                  <c:v>434489</c:v>
                </c:pt>
                <c:pt idx="133">
                  <c:v>437740</c:v>
                </c:pt>
                <c:pt idx="134">
                  <c:v>526618</c:v>
                </c:pt>
                <c:pt idx="135">
                  <c:v>512603</c:v>
                </c:pt>
                <c:pt idx="136">
                  <c:v>479143</c:v>
                </c:pt>
                <c:pt idx="137">
                  <c:v>349014</c:v>
                </c:pt>
                <c:pt idx="138">
                  <c:v>307605</c:v>
                </c:pt>
                <c:pt idx="139">
                  <c:v>472525</c:v>
                </c:pt>
                <c:pt idx="140">
                  <c:v>524270</c:v>
                </c:pt>
                <c:pt idx="141">
                  <c:v>463952</c:v>
                </c:pt>
                <c:pt idx="142">
                  <c:v>857146</c:v>
                </c:pt>
                <c:pt idx="143">
                  <c:v>569733</c:v>
                </c:pt>
                <c:pt idx="144">
                  <c:v>396790</c:v>
                </c:pt>
                <c:pt idx="145">
                  <c:v>406076</c:v>
                </c:pt>
                <c:pt idx="146">
                  <c:v>412052</c:v>
                </c:pt>
                <c:pt idx="147">
                  <c:v>394463</c:v>
                </c:pt>
                <c:pt idx="148">
                  <c:v>437743</c:v>
                </c:pt>
                <c:pt idx="149">
                  <c:v>655618</c:v>
                </c:pt>
                <c:pt idx="150">
                  <c:v>474930</c:v>
                </c:pt>
                <c:pt idx="151">
                  <c:v>411434</c:v>
                </c:pt>
                <c:pt idx="152">
                  <c:v>436094</c:v>
                </c:pt>
                <c:pt idx="153">
                  <c:v>520816</c:v>
                </c:pt>
                <c:pt idx="154">
                  <c:v>511420</c:v>
                </c:pt>
                <c:pt idx="155">
                  <c:v>484614</c:v>
                </c:pt>
                <c:pt idx="156">
                  <c:v>513497</c:v>
                </c:pt>
                <c:pt idx="157">
                  <c:v>410520</c:v>
                </c:pt>
                <c:pt idx="158">
                  <c:v>355648</c:v>
                </c:pt>
                <c:pt idx="159">
                  <c:v>364506</c:v>
                </c:pt>
                <c:pt idx="160">
                  <c:v>383880</c:v>
                </c:pt>
                <c:pt idx="161">
                  <c:v>382769</c:v>
                </c:pt>
                <c:pt idx="162">
                  <c:v>373181</c:v>
                </c:pt>
                <c:pt idx="163">
                  <c:v>463974</c:v>
                </c:pt>
                <c:pt idx="164">
                  <c:v>372646</c:v>
                </c:pt>
                <c:pt idx="165">
                  <c:v>351401</c:v>
                </c:pt>
                <c:pt idx="166">
                  <c:v>389353</c:v>
                </c:pt>
                <c:pt idx="167">
                  <c:v>405355</c:v>
                </c:pt>
                <c:pt idx="168">
                  <c:v>450365</c:v>
                </c:pt>
                <c:pt idx="169">
                  <c:v>375776</c:v>
                </c:pt>
                <c:pt idx="170">
                  <c:v>435542</c:v>
                </c:pt>
                <c:pt idx="171">
                  <c:v>333757</c:v>
                </c:pt>
                <c:pt idx="172">
                  <c:v>342640</c:v>
                </c:pt>
                <c:pt idx="173">
                  <c:v>383928</c:v>
                </c:pt>
                <c:pt idx="174">
                  <c:v>347037</c:v>
                </c:pt>
                <c:pt idx="175">
                  <c:v>398569</c:v>
                </c:pt>
                <c:pt idx="176">
                  <c:v>405690</c:v>
                </c:pt>
                <c:pt idx="177">
                  <c:v>383332</c:v>
                </c:pt>
                <c:pt idx="178">
                  <c:v>327149</c:v>
                </c:pt>
                <c:pt idx="179">
                  <c:v>303009</c:v>
                </c:pt>
                <c:pt idx="180">
                  <c:v>319026</c:v>
                </c:pt>
                <c:pt idx="181">
                  <c:v>330065</c:v>
                </c:pt>
                <c:pt idx="182">
                  <c:v>397752</c:v>
                </c:pt>
                <c:pt idx="183">
                  <c:v>496880</c:v>
                </c:pt>
                <c:pt idx="184">
                  <c:v>516767</c:v>
                </c:pt>
                <c:pt idx="185">
                  <c:v>347055</c:v>
                </c:pt>
                <c:pt idx="186">
                  <c:v>358200</c:v>
                </c:pt>
                <c:pt idx="187">
                  <c:v>335217</c:v>
                </c:pt>
                <c:pt idx="188">
                  <c:v>324706</c:v>
                </c:pt>
                <c:pt idx="189">
                  <c:v>345867</c:v>
                </c:pt>
                <c:pt idx="190">
                  <c:v>368425</c:v>
                </c:pt>
                <c:pt idx="191">
                  <c:v>371990</c:v>
                </c:pt>
                <c:pt idx="192">
                  <c:v>326656</c:v>
                </c:pt>
                <c:pt idx="193">
                  <c:v>319804</c:v>
                </c:pt>
                <c:pt idx="194">
                  <c:v>433594</c:v>
                </c:pt>
                <c:pt idx="195">
                  <c:v>346689</c:v>
                </c:pt>
                <c:pt idx="196">
                  <c:v>310201</c:v>
                </c:pt>
                <c:pt idx="197">
                  <c:v>331000</c:v>
                </c:pt>
                <c:pt idx="198">
                  <c:v>376563</c:v>
                </c:pt>
                <c:pt idx="199">
                  <c:v>307208</c:v>
                </c:pt>
                <c:pt idx="200">
                  <c:v>304878</c:v>
                </c:pt>
                <c:pt idx="201">
                  <c:v>313186</c:v>
                </c:pt>
                <c:pt idx="202">
                  <c:v>307595</c:v>
                </c:pt>
                <c:pt idx="203">
                  <c:v>354826</c:v>
                </c:pt>
                <c:pt idx="204">
                  <c:v>358330</c:v>
                </c:pt>
                <c:pt idx="205">
                  <c:v>449228</c:v>
                </c:pt>
                <c:pt idx="206">
                  <c:v>359227</c:v>
                </c:pt>
                <c:pt idx="207">
                  <c:v>307608</c:v>
                </c:pt>
                <c:pt idx="208">
                  <c:v>303415</c:v>
                </c:pt>
                <c:pt idx="209">
                  <c:v>327011</c:v>
                </c:pt>
                <c:pt idx="210">
                  <c:v>366940</c:v>
                </c:pt>
                <c:pt idx="211">
                  <c:v>338439</c:v>
                </c:pt>
                <c:pt idx="212">
                  <c:v>383344</c:v>
                </c:pt>
                <c:pt idx="213">
                  <c:v>319096</c:v>
                </c:pt>
                <c:pt idx="214">
                  <c:v>285463</c:v>
                </c:pt>
                <c:pt idx="215">
                  <c:v>275851</c:v>
                </c:pt>
                <c:pt idx="216">
                  <c:v>288865</c:v>
                </c:pt>
                <c:pt idx="217">
                  <c:v>283910</c:v>
                </c:pt>
                <c:pt idx="218">
                  <c:v>261522</c:v>
                </c:pt>
                <c:pt idx="219">
                  <c:v>290890</c:v>
                </c:pt>
                <c:pt idx="220">
                  <c:v>240074</c:v>
                </c:pt>
                <c:pt idx="221">
                  <c:v>218843</c:v>
                </c:pt>
                <c:pt idx="222">
                  <c:v>178483</c:v>
                </c:pt>
                <c:pt idx="223">
                  <c:v>169137</c:v>
                </c:pt>
                <c:pt idx="224">
                  <c:v>207170</c:v>
                </c:pt>
                <c:pt idx="225">
                  <c:v>205256</c:v>
                </c:pt>
                <c:pt idx="226">
                  <c:v>207982</c:v>
                </c:pt>
                <c:pt idx="227">
                  <c:v>189315</c:v>
                </c:pt>
                <c:pt idx="228">
                  <c:v>174741</c:v>
                </c:pt>
                <c:pt idx="229">
                  <c:v>149760</c:v>
                </c:pt>
                <c:pt idx="230">
                  <c:v>202787</c:v>
                </c:pt>
                <c:pt idx="231">
                  <c:v>223704</c:v>
                </c:pt>
                <c:pt idx="232">
                  <c:v>176555</c:v>
                </c:pt>
                <c:pt idx="233">
                  <c:v>265119</c:v>
                </c:pt>
                <c:pt idx="234">
                  <c:v>202165</c:v>
                </c:pt>
                <c:pt idx="235">
                  <c:v>212477</c:v>
                </c:pt>
                <c:pt idx="236">
                  <c:v>227153</c:v>
                </c:pt>
                <c:pt idx="237">
                  <c:v>244468</c:v>
                </c:pt>
                <c:pt idx="238">
                  <c:v>250771</c:v>
                </c:pt>
                <c:pt idx="239">
                  <c:v>267662</c:v>
                </c:pt>
                <c:pt idx="240">
                  <c:v>302115</c:v>
                </c:pt>
                <c:pt idx="241">
                  <c:v>224818</c:v>
                </c:pt>
                <c:pt idx="242">
                  <c:v>212248</c:v>
                </c:pt>
                <c:pt idx="243">
                  <c:v>211670</c:v>
                </c:pt>
                <c:pt idx="244">
                  <c:v>216342</c:v>
                </c:pt>
                <c:pt idx="245">
                  <c:v>236446</c:v>
                </c:pt>
                <c:pt idx="246">
                  <c:v>314668</c:v>
                </c:pt>
                <c:pt idx="247">
                  <c:v>320084</c:v>
                </c:pt>
                <c:pt idx="248">
                  <c:v>274153</c:v>
                </c:pt>
                <c:pt idx="249">
                  <c:v>226496</c:v>
                </c:pt>
                <c:pt idx="250">
                  <c:v>216783</c:v>
                </c:pt>
                <c:pt idx="251">
                  <c:v>223800</c:v>
                </c:pt>
                <c:pt idx="252">
                  <c:v>286566</c:v>
                </c:pt>
                <c:pt idx="253">
                  <c:v>294591</c:v>
                </c:pt>
                <c:pt idx="254">
                  <c:v>357852</c:v>
                </c:pt>
                <c:pt idx="255">
                  <c:v>274859</c:v>
                </c:pt>
                <c:pt idx="256">
                  <c:v>304369</c:v>
                </c:pt>
                <c:pt idx="257">
                  <c:v>327529</c:v>
                </c:pt>
                <c:pt idx="258">
                  <c:v>335714</c:v>
                </c:pt>
                <c:pt idx="259">
                  <c:v>289335</c:v>
                </c:pt>
                <c:pt idx="260">
                  <c:v>340904</c:v>
                </c:pt>
                <c:pt idx="261">
                  <c:v>392491</c:v>
                </c:pt>
                <c:pt idx="262">
                  <c:v>274764</c:v>
                </c:pt>
                <c:pt idx="263">
                  <c:v>292333</c:v>
                </c:pt>
                <c:pt idx="264">
                  <c:v>266321</c:v>
                </c:pt>
                <c:pt idx="265">
                  <c:v>279502</c:v>
                </c:pt>
                <c:pt idx="266">
                  <c:v>280059</c:v>
                </c:pt>
                <c:pt idx="267">
                  <c:v>357044</c:v>
                </c:pt>
                <c:pt idx="268">
                  <c:v>348827</c:v>
                </c:pt>
                <c:pt idx="269">
                  <c:v>298283</c:v>
                </c:pt>
                <c:pt idx="270">
                  <c:v>302916</c:v>
                </c:pt>
                <c:pt idx="271">
                  <c:v>282005</c:v>
                </c:pt>
                <c:pt idx="272">
                  <c:v>279000</c:v>
                </c:pt>
                <c:pt idx="273">
                  <c:v>297067</c:v>
                </c:pt>
                <c:pt idx="274">
                  <c:v>325996</c:v>
                </c:pt>
                <c:pt idx="275">
                  <c:v>344671</c:v>
                </c:pt>
                <c:pt idx="276">
                  <c:v>326779</c:v>
                </c:pt>
                <c:pt idx="277">
                  <c:v>264086</c:v>
                </c:pt>
                <c:pt idx="278">
                  <c:v>249775</c:v>
                </c:pt>
                <c:pt idx="279">
                  <c:v>248486</c:v>
                </c:pt>
                <c:pt idx="280">
                  <c:v>255905</c:v>
                </c:pt>
                <c:pt idx="281">
                  <c:v>312812</c:v>
                </c:pt>
                <c:pt idx="282">
                  <c:v>366238</c:v>
                </c:pt>
                <c:pt idx="283">
                  <c:v>308569</c:v>
                </c:pt>
                <c:pt idx="284">
                  <c:v>288705</c:v>
                </c:pt>
                <c:pt idx="285">
                  <c:v>245307</c:v>
                </c:pt>
                <c:pt idx="286">
                  <c:v>254941</c:v>
                </c:pt>
                <c:pt idx="287">
                  <c:v>242223</c:v>
                </c:pt>
                <c:pt idx="288">
                  <c:v>342031</c:v>
                </c:pt>
                <c:pt idx="289">
                  <c:v>394034</c:v>
                </c:pt>
                <c:pt idx="290">
                  <c:v>295344</c:v>
                </c:pt>
                <c:pt idx="291">
                  <c:v>299384</c:v>
                </c:pt>
                <c:pt idx="292">
                  <c:v>315076</c:v>
                </c:pt>
                <c:pt idx="293">
                  <c:v>354111</c:v>
                </c:pt>
                <c:pt idx="294">
                  <c:v>315690</c:v>
                </c:pt>
                <c:pt idx="295">
                  <c:v>302435</c:v>
                </c:pt>
                <c:pt idx="296">
                  <c:v>287869</c:v>
                </c:pt>
                <c:pt idx="297">
                  <c:v>226573</c:v>
                </c:pt>
                <c:pt idx="298">
                  <c:v>222129</c:v>
                </c:pt>
                <c:pt idx="299">
                  <c:v>242978</c:v>
                </c:pt>
                <c:pt idx="300">
                  <c:v>290940</c:v>
                </c:pt>
                <c:pt idx="301">
                  <c:v>260364</c:v>
                </c:pt>
                <c:pt idx="302">
                  <c:v>312175</c:v>
                </c:pt>
                <c:pt idx="303">
                  <c:v>346849</c:v>
                </c:pt>
                <c:pt idx="304">
                  <c:v>247182</c:v>
                </c:pt>
                <c:pt idx="305">
                  <c:v>214713</c:v>
                </c:pt>
                <c:pt idx="306">
                  <c:v>181755</c:v>
                </c:pt>
                <c:pt idx="307">
                  <c:v>197605</c:v>
                </c:pt>
                <c:pt idx="308">
                  <c:v>261436</c:v>
                </c:pt>
                <c:pt idx="309">
                  <c:v>320337</c:v>
                </c:pt>
                <c:pt idx="310">
                  <c:v>303635</c:v>
                </c:pt>
                <c:pt idx="311">
                  <c:v>250280</c:v>
                </c:pt>
                <c:pt idx="312">
                  <c:v>260420</c:v>
                </c:pt>
                <c:pt idx="313">
                  <c:v>260862</c:v>
                </c:pt>
                <c:pt idx="314">
                  <c:v>238909</c:v>
                </c:pt>
                <c:pt idx="315">
                  <c:v>223563</c:v>
                </c:pt>
                <c:pt idx="316">
                  <c:v>286626</c:v>
                </c:pt>
                <c:pt idx="317">
                  <c:v>379586</c:v>
                </c:pt>
                <c:pt idx="318">
                  <c:v>276420</c:v>
                </c:pt>
                <c:pt idx="319">
                  <c:v>214980</c:v>
                </c:pt>
                <c:pt idx="320">
                  <c:v>224882</c:v>
                </c:pt>
                <c:pt idx="321">
                  <c:v>268396</c:v>
                </c:pt>
                <c:pt idx="322">
                  <c:v>366886</c:v>
                </c:pt>
                <c:pt idx="323">
                  <c:v>385100</c:v>
                </c:pt>
                <c:pt idx="324">
                  <c:v>562616</c:v>
                </c:pt>
                <c:pt idx="325">
                  <c:v>323021</c:v>
                </c:pt>
                <c:pt idx="326">
                  <c:v>279824</c:v>
                </c:pt>
                <c:pt idx="327">
                  <c:v>324691</c:v>
                </c:pt>
                <c:pt idx="328">
                  <c:v>255728</c:v>
                </c:pt>
                <c:pt idx="329">
                  <c:v>252993</c:v>
                </c:pt>
                <c:pt idx="330">
                  <c:v>310610</c:v>
                </c:pt>
                <c:pt idx="331">
                  <c:v>323216</c:v>
                </c:pt>
                <c:pt idx="332">
                  <c:v>282760</c:v>
                </c:pt>
                <c:pt idx="333">
                  <c:v>266965</c:v>
                </c:pt>
                <c:pt idx="334">
                  <c:v>268261</c:v>
                </c:pt>
                <c:pt idx="335">
                  <c:v>271757</c:v>
                </c:pt>
                <c:pt idx="336">
                  <c:v>288338</c:v>
                </c:pt>
                <c:pt idx="337">
                  <c:v>296033</c:v>
                </c:pt>
                <c:pt idx="338">
                  <c:v>570280</c:v>
                </c:pt>
                <c:pt idx="339">
                  <c:v>403189</c:v>
                </c:pt>
                <c:pt idx="340">
                  <c:v>286808</c:v>
                </c:pt>
                <c:pt idx="341">
                  <c:v>298799</c:v>
                </c:pt>
                <c:pt idx="342">
                  <c:v>299025</c:v>
                </c:pt>
                <c:pt idx="343">
                  <c:v>522192</c:v>
                </c:pt>
                <c:pt idx="344">
                  <c:v>526752</c:v>
                </c:pt>
                <c:pt idx="345">
                  <c:v>514286</c:v>
                </c:pt>
                <c:pt idx="346">
                  <c:v>349347</c:v>
                </c:pt>
                <c:pt idx="347">
                  <c:v>145500</c:v>
                </c:pt>
                <c:pt idx="348">
                  <c:v>123102</c:v>
                </c:pt>
                <c:pt idx="349">
                  <c:v>99427</c:v>
                </c:pt>
                <c:pt idx="350">
                  <c:v>82972</c:v>
                </c:pt>
                <c:pt idx="351">
                  <c:v>79978</c:v>
                </c:pt>
                <c:pt idx="352">
                  <c:v>86236</c:v>
                </c:pt>
                <c:pt idx="353">
                  <c:v>70048</c:v>
                </c:pt>
                <c:pt idx="354">
                  <c:v>75293</c:v>
                </c:pt>
                <c:pt idx="355">
                  <c:v>54322</c:v>
                </c:pt>
                <c:pt idx="356">
                  <c:v>68761</c:v>
                </c:pt>
                <c:pt idx="357">
                  <c:v>65296</c:v>
                </c:pt>
                <c:pt idx="358">
                  <c:v>65227</c:v>
                </c:pt>
                <c:pt idx="359">
                  <c:v>71313</c:v>
                </c:pt>
                <c:pt idx="360">
                  <c:v>39671</c:v>
                </c:pt>
                <c:pt idx="361">
                  <c:v>38849</c:v>
                </c:pt>
                <c:pt idx="362">
                  <c:v>43518</c:v>
                </c:pt>
                <c:pt idx="363">
                  <c:v>69274</c:v>
                </c:pt>
                <c:pt idx="364">
                  <c:v>65420</c:v>
                </c:pt>
                <c:pt idx="365">
                  <c:v>70184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05F2-4269-ABCE-3C45E7D971E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Kuhlage und Hardeland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Sheet1!$O$2:$O$367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24425</c:v>
                </c:pt>
                <c:pt idx="99">
                  <c:v>5701</c:v>
                </c:pt>
                <c:pt idx="100">
                  <c:v>18104</c:v>
                </c:pt>
                <c:pt idx="101">
                  <c:v>38600</c:v>
                </c:pt>
                <c:pt idx="102">
                  <c:v>39465</c:v>
                </c:pt>
                <c:pt idx="103">
                  <c:v>44406</c:v>
                </c:pt>
                <c:pt idx="104">
                  <c:v>13283</c:v>
                </c:pt>
                <c:pt idx="105">
                  <c:v>1714</c:v>
                </c:pt>
                <c:pt idx="106">
                  <c:v>759</c:v>
                </c:pt>
                <c:pt idx="107">
                  <c:v>13595</c:v>
                </c:pt>
                <c:pt idx="108">
                  <c:v>43118</c:v>
                </c:pt>
                <c:pt idx="109">
                  <c:v>54535</c:v>
                </c:pt>
                <c:pt idx="110">
                  <c:v>93396</c:v>
                </c:pt>
                <c:pt idx="111">
                  <c:v>65325</c:v>
                </c:pt>
                <c:pt idx="112">
                  <c:v>25378</c:v>
                </c:pt>
                <c:pt idx="113">
                  <c:v>30658</c:v>
                </c:pt>
                <c:pt idx="114">
                  <c:v>39751</c:v>
                </c:pt>
                <c:pt idx="115">
                  <c:v>36655</c:v>
                </c:pt>
                <c:pt idx="116">
                  <c:v>33511</c:v>
                </c:pt>
                <c:pt idx="117">
                  <c:v>34329</c:v>
                </c:pt>
                <c:pt idx="118">
                  <c:v>32676</c:v>
                </c:pt>
                <c:pt idx="119">
                  <c:v>42680</c:v>
                </c:pt>
                <c:pt idx="120">
                  <c:v>14224</c:v>
                </c:pt>
                <c:pt idx="121">
                  <c:v>18910</c:v>
                </c:pt>
                <c:pt idx="122">
                  <c:v>22974</c:v>
                </c:pt>
                <c:pt idx="123">
                  <c:v>64695</c:v>
                </c:pt>
                <c:pt idx="124">
                  <c:v>30856</c:v>
                </c:pt>
                <c:pt idx="125">
                  <c:v>2637</c:v>
                </c:pt>
                <c:pt idx="126">
                  <c:v>13917</c:v>
                </c:pt>
                <c:pt idx="127">
                  <c:v>27385</c:v>
                </c:pt>
                <c:pt idx="128">
                  <c:v>28088</c:v>
                </c:pt>
                <c:pt idx="129">
                  <c:v>24745</c:v>
                </c:pt>
                <c:pt idx="130">
                  <c:v>38779</c:v>
                </c:pt>
                <c:pt idx="131">
                  <c:v>43731</c:v>
                </c:pt>
                <c:pt idx="132">
                  <c:v>123838</c:v>
                </c:pt>
                <c:pt idx="133">
                  <c:v>48978</c:v>
                </c:pt>
                <c:pt idx="134">
                  <c:v>39270</c:v>
                </c:pt>
                <c:pt idx="135">
                  <c:v>21015</c:v>
                </c:pt>
                <c:pt idx="136">
                  <c:v>2855</c:v>
                </c:pt>
                <c:pt idx="137">
                  <c:v>12819</c:v>
                </c:pt>
                <c:pt idx="138">
                  <c:v>25855</c:v>
                </c:pt>
                <c:pt idx="139">
                  <c:v>8051</c:v>
                </c:pt>
                <c:pt idx="140">
                  <c:v>1083</c:v>
                </c:pt>
                <c:pt idx="141">
                  <c:v>509</c:v>
                </c:pt>
                <c:pt idx="142">
                  <c:v>15459</c:v>
                </c:pt>
                <c:pt idx="143">
                  <c:v>32845</c:v>
                </c:pt>
                <c:pt idx="144">
                  <c:v>29257</c:v>
                </c:pt>
                <c:pt idx="145">
                  <c:v>42346</c:v>
                </c:pt>
                <c:pt idx="146">
                  <c:v>101418</c:v>
                </c:pt>
                <c:pt idx="147">
                  <c:v>94494</c:v>
                </c:pt>
                <c:pt idx="148">
                  <c:v>111185</c:v>
                </c:pt>
                <c:pt idx="149">
                  <c:v>104572</c:v>
                </c:pt>
                <c:pt idx="150">
                  <c:v>52220</c:v>
                </c:pt>
                <c:pt idx="151">
                  <c:v>92329</c:v>
                </c:pt>
                <c:pt idx="152">
                  <c:v>47019</c:v>
                </c:pt>
                <c:pt idx="153">
                  <c:v>131849</c:v>
                </c:pt>
                <c:pt idx="154">
                  <c:v>44778</c:v>
                </c:pt>
                <c:pt idx="155">
                  <c:v>4880</c:v>
                </c:pt>
                <c:pt idx="156">
                  <c:v>20587</c:v>
                </c:pt>
                <c:pt idx="157">
                  <c:v>18584</c:v>
                </c:pt>
                <c:pt idx="158">
                  <c:v>41733</c:v>
                </c:pt>
                <c:pt idx="159">
                  <c:v>90452</c:v>
                </c:pt>
                <c:pt idx="160">
                  <c:v>97806</c:v>
                </c:pt>
                <c:pt idx="161">
                  <c:v>58892</c:v>
                </c:pt>
                <c:pt idx="162">
                  <c:v>31973</c:v>
                </c:pt>
                <c:pt idx="163">
                  <c:v>73437</c:v>
                </c:pt>
                <c:pt idx="164">
                  <c:v>30007</c:v>
                </c:pt>
                <c:pt idx="165">
                  <c:v>41464</c:v>
                </c:pt>
                <c:pt idx="166">
                  <c:v>31781</c:v>
                </c:pt>
                <c:pt idx="167">
                  <c:v>138850</c:v>
                </c:pt>
                <c:pt idx="168">
                  <c:v>52469</c:v>
                </c:pt>
                <c:pt idx="169">
                  <c:v>5400</c:v>
                </c:pt>
                <c:pt idx="170">
                  <c:v>20494</c:v>
                </c:pt>
                <c:pt idx="171">
                  <c:v>35857</c:v>
                </c:pt>
                <c:pt idx="172">
                  <c:v>109369</c:v>
                </c:pt>
                <c:pt idx="173">
                  <c:v>51559</c:v>
                </c:pt>
                <c:pt idx="174">
                  <c:v>22601</c:v>
                </c:pt>
                <c:pt idx="175">
                  <c:v>30954</c:v>
                </c:pt>
                <c:pt idx="176">
                  <c:v>24872</c:v>
                </c:pt>
                <c:pt idx="177">
                  <c:v>51403</c:v>
                </c:pt>
                <c:pt idx="178">
                  <c:v>80253</c:v>
                </c:pt>
                <c:pt idx="179">
                  <c:v>190089</c:v>
                </c:pt>
                <c:pt idx="180">
                  <c:v>57217</c:v>
                </c:pt>
                <c:pt idx="181">
                  <c:v>58649</c:v>
                </c:pt>
                <c:pt idx="182">
                  <c:v>107875</c:v>
                </c:pt>
                <c:pt idx="183">
                  <c:v>58857</c:v>
                </c:pt>
                <c:pt idx="184">
                  <c:v>162550</c:v>
                </c:pt>
                <c:pt idx="185">
                  <c:v>325679</c:v>
                </c:pt>
                <c:pt idx="186">
                  <c:v>506251</c:v>
                </c:pt>
                <c:pt idx="187">
                  <c:v>152427</c:v>
                </c:pt>
                <c:pt idx="188">
                  <c:v>101545</c:v>
                </c:pt>
                <c:pt idx="189">
                  <c:v>56717</c:v>
                </c:pt>
                <c:pt idx="190">
                  <c:v>11959</c:v>
                </c:pt>
                <c:pt idx="191">
                  <c:v>22925</c:v>
                </c:pt>
                <c:pt idx="192">
                  <c:v>24008</c:v>
                </c:pt>
                <c:pt idx="193">
                  <c:v>18320</c:v>
                </c:pt>
                <c:pt idx="194">
                  <c:v>25171</c:v>
                </c:pt>
                <c:pt idx="195">
                  <c:v>213314</c:v>
                </c:pt>
                <c:pt idx="196">
                  <c:v>110335</c:v>
                </c:pt>
                <c:pt idx="197">
                  <c:v>88897</c:v>
                </c:pt>
                <c:pt idx="198">
                  <c:v>88362</c:v>
                </c:pt>
                <c:pt idx="199">
                  <c:v>31805</c:v>
                </c:pt>
                <c:pt idx="200">
                  <c:v>25426</c:v>
                </c:pt>
                <c:pt idx="201">
                  <c:v>118139</c:v>
                </c:pt>
                <c:pt idx="202">
                  <c:v>43527</c:v>
                </c:pt>
                <c:pt idx="203">
                  <c:v>28860</c:v>
                </c:pt>
                <c:pt idx="204">
                  <c:v>9804</c:v>
                </c:pt>
                <c:pt idx="205">
                  <c:v>8315</c:v>
                </c:pt>
                <c:pt idx="206">
                  <c:v>20134</c:v>
                </c:pt>
                <c:pt idx="207">
                  <c:v>39149</c:v>
                </c:pt>
                <c:pt idx="208">
                  <c:v>49798</c:v>
                </c:pt>
                <c:pt idx="209">
                  <c:v>36220</c:v>
                </c:pt>
                <c:pt idx="210">
                  <c:v>15794</c:v>
                </c:pt>
                <c:pt idx="211">
                  <c:v>7115</c:v>
                </c:pt>
                <c:pt idx="212">
                  <c:v>24866</c:v>
                </c:pt>
                <c:pt idx="213">
                  <c:v>23142</c:v>
                </c:pt>
                <c:pt idx="214">
                  <c:v>18949</c:v>
                </c:pt>
                <c:pt idx="215">
                  <c:v>23699</c:v>
                </c:pt>
                <c:pt idx="216">
                  <c:v>18026</c:v>
                </c:pt>
                <c:pt idx="217">
                  <c:v>32613</c:v>
                </c:pt>
                <c:pt idx="218">
                  <c:v>18528</c:v>
                </c:pt>
                <c:pt idx="219">
                  <c:v>25114</c:v>
                </c:pt>
                <c:pt idx="220">
                  <c:v>40858</c:v>
                </c:pt>
                <c:pt idx="221">
                  <c:v>37575</c:v>
                </c:pt>
                <c:pt idx="222">
                  <c:v>30472</c:v>
                </c:pt>
                <c:pt idx="223">
                  <c:v>40808</c:v>
                </c:pt>
                <c:pt idx="224">
                  <c:v>19522</c:v>
                </c:pt>
                <c:pt idx="225">
                  <c:v>12105</c:v>
                </c:pt>
                <c:pt idx="226">
                  <c:v>27724</c:v>
                </c:pt>
                <c:pt idx="227">
                  <c:v>42013</c:v>
                </c:pt>
                <c:pt idx="228">
                  <c:v>74630</c:v>
                </c:pt>
                <c:pt idx="229">
                  <c:v>58158</c:v>
                </c:pt>
                <c:pt idx="230">
                  <c:v>32856</c:v>
                </c:pt>
                <c:pt idx="231">
                  <c:v>4082</c:v>
                </c:pt>
                <c:pt idx="232">
                  <c:v>1414</c:v>
                </c:pt>
                <c:pt idx="233">
                  <c:v>18809</c:v>
                </c:pt>
                <c:pt idx="234">
                  <c:v>38882</c:v>
                </c:pt>
                <c:pt idx="235">
                  <c:v>48287</c:v>
                </c:pt>
                <c:pt idx="236">
                  <c:v>28385</c:v>
                </c:pt>
                <c:pt idx="237">
                  <c:v>35840</c:v>
                </c:pt>
                <c:pt idx="238">
                  <c:v>19977</c:v>
                </c:pt>
                <c:pt idx="239">
                  <c:v>48814</c:v>
                </c:pt>
                <c:pt idx="240">
                  <c:v>170164</c:v>
                </c:pt>
                <c:pt idx="241">
                  <c:v>63185</c:v>
                </c:pt>
                <c:pt idx="242">
                  <c:v>23846</c:v>
                </c:pt>
                <c:pt idx="243">
                  <c:v>32738</c:v>
                </c:pt>
                <c:pt idx="244">
                  <c:v>97831</c:v>
                </c:pt>
                <c:pt idx="245">
                  <c:v>57784</c:v>
                </c:pt>
                <c:pt idx="246">
                  <c:v>10192</c:v>
                </c:pt>
                <c:pt idx="247">
                  <c:v>23209</c:v>
                </c:pt>
                <c:pt idx="248">
                  <c:v>44182</c:v>
                </c:pt>
                <c:pt idx="249">
                  <c:v>59013</c:v>
                </c:pt>
                <c:pt idx="250">
                  <c:v>31433</c:v>
                </c:pt>
                <c:pt idx="251">
                  <c:v>50629</c:v>
                </c:pt>
                <c:pt idx="252">
                  <c:v>42171</c:v>
                </c:pt>
                <c:pt idx="253">
                  <c:v>7857</c:v>
                </c:pt>
                <c:pt idx="254">
                  <c:v>48142</c:v>
                </c:pt>
                <c:pt idx="255">
                  <c:v>65953</c:v>
                </c:pt>
                <c:pt idx="256">
                  <c:v>50329</c:v>
                </c:pt>
                <c:pt idx="257">
                  <c:v>62756</c:v>
                </c:pt>
                <c:pt idx="258">
                  <c:v>77551</c:v>
                </c:pt>
                <c:pt idx="259">
                  <c:v>96980</c:v>
                </c:pt>
                <c:pt idx="260">
                  <c:v>69712</c:v>
                </c:pt>
                <c:pt idx="261">
                  <c:v>47863</c:v>
                </c:pt>
                <c:pt idx="262">
                  <c:v>148988</c:v>
                </c:pt>
                <c:pt idx="263">
                  <c:v>61600</c:v>
                </c:pt>
                <c:pt idx="264">
                  <c:v>44037</c:v>
                </c:pt>
                <c:pt idx="265">
                  <c:v>37607</c:v>
                </c:pt>
                <c:pt idx="266">
                  <c:v>55738</c:v>
                </c:pt>
                <c:pt idx="267">
                  <c:v>11311</c:v>
                </c:pt>
                <c:pt idx="268">
                  <c:v>19604</c:v>
                </c:pt>
                <c:pt idx="269">
                  <c:v>19633</c:v>
                </c:pt>
                <c:pt idx="270">
                  <c:v>18952</c:v>
                </c:pt>
                <c:pt idx="271">
                  <c:v>28348</c:v>
                </c:pt>
                <c:pt idx="272">
                  <c:v>27514</c:v>
                </c:pt>
                <c:pt idx="273">
                  <c:v>16451</c:v>
                </c:pt>
                <c:pt idx="274">
                  <c:v>3108</c:v>
                </c:pt>
                <c:pt idx="275">
                  <c:v>961</c:v>
                </c:pt>
                <c:pt idx="276">
                  <c:v>72742</c:v>
                </c:pt>
                <c:pt idx="277">
                  <c:v>35676</c:v>
                </c:pt>
                <c:pt idx="278">
                  <c:v>21171</c:v>
                </c:pt>
                <c:pt idx="279">
                  <c:v>64343</c:v>
                </c:pt>
                <c:pt idx="280">
                  <c:v>17878</c:v>
                </c:pt>
                <c:pt idx="281">
                  <c:v>4451</c:v>
                </c:pt>
                <c:pt idx="282">
                  <c:v>19913</c:v>
                </c:pt>
                <c:pt idx="283">
                  <c:v>43363</c:v>
                </c:pt>
                <c:pt idx="284">
                  <c:v>203968</c:v>
                </c:pt>
                <c:pt idx="285">
                  <c:v>55838</c:v>
                </c:pt>
                <c:pt idx="286">
                  <c:v>119934</c:v>
                </c:pt>
                <c:pt idx="287">
                  <c:v>13416</c:v>
                </c:pt>
                <c:pt idx="288">
                  <c:v>6823</c:v>
                </c:pt>
                <c:pt idx="289">
                  <c:v>21613</c:v>
                </c:pt>
                <c:pt idx="290">
                  <c:v>241434</c:v>
                </c:pt>
                <c:pt idx="291">
                  <c:v>154329</c:v>
                </c:pt>
                <c:pt idx="292">
                  <c:v>40071</c:v>
                </c:pt>
                <c:pt idx="293">
                  <c:v>96845</c:v>
                </c:pt>
                <c:pt idx="294">
                  <c:v>65743</c:v>
                </c:pt>
                <c:pt idx="295">
                  <c:v>19578</c:v>
                </c:pt>
                <c:pt idx="296">
                  <c:v>29167</c:v>
                </c:pt>
                <c:pt idx="297">
                  <c:v>23498</c:v>
                </c:pt>
                <c:pt idx="298">
                  <c:v>21129</c:v>
                </c:pt>
                <c:pt idx="299">
                  <c:v>24248</c:v>
                </c:pt>
                <c:pt idx="300">
                  <c:v>23810</c:v>
                </c:pt>
                <c:pt idx="301">
                  <c:v>31949</c:v>
                </c:pt>
                <c:pt idx="302">
                  <c:v>7658</c:v>
                </c:pt>
                <c:pt idx="303">
                  <c:v>18740</c:v>
                </c:pt>
                <c:pt idx="304">
                  <c:v>57357</c:v>
                </c:pt>
                <c:pt idx="305">
                  <c:v>77770</c:v>
                </c:pt>
                <c:pt idx="306">
                  <c:v>62581</c:v>
                </c:pt>
                <c:pt idx="307">
                  <c:v>36315</c:v>
                </c:pt>
                <c:pt idx="308">
                  <c:v>31139</c:v>
                </c:pt>
                <c:pt idx="309">
                  <c:v>30440</c:v>
                </c:pt>
                <c:pt idx="310">
                  <c:v>45888</c:v>
                </c:pt>
                <c:pt idx="311">
                  <c:v>51064</c:v>
                </c:pt>
                <c:pt idx="312">
                  <c:v>47383</c:v>
                </c:pt>
                <c:pt idx="313">
                  <c:v>41302</c:v>
                </c:pt>
                <c:pt idx="314">
                  <c:v>41675</c:v>
                </c:pt>
                <c:pt idx="315">
                  <c:v>15051</c:v>
                </c:pt>
                <c:pt idx="316">
                  <c:v>5377</c:v>
                </c:pt>
                <c:pt idx="317">
                  <c:v>136898</c:v>
                </c:pt>
                <c:pt idx="318">
                  <c:v>67596</c:v>
                </c:pt>
                <c:pt idx="319">
                  <c:v>43585</c:v>
                </c:pt>
                <c:pt idx="320">
                  <c:v>70351</c:v>
                </c:pt>
                <c:pt idx="321">
                  <c:v>56508</c:v>
                </c:pt>
                <c:pt idx="322">
                  <c:v>90476</c:v>
                </c:pt>
                <c:pt idx="323">
                  <c:v>25064</c:v>
                </c:pt>
                <c:pt idx="324">
                  <c:v>24860</c:v>
                </c:pt>
                <c:pt idx="325">
                  <c:v>40301</c:v>
                </c:pt>
                <c:pt idx="326">
                  <c:v>29980</c:v>
                </c:pt>
                <c:pt idx="327">
                  <c:v>53988</c:v>
                </c:pt>
                <c:pt idx="328">
                  <c:v>34140</c:v>
                </c:pt>
                <c:pt idx="329">
                  <c:v>27239</c:v>
                </c:pt>
                <c:pt idx="330">
                  <c:v>10494</c:v>
                </c:pt>
                <c:pt idx="331">
                  <c:v>30577</c:v>
                </c:pt>
                <c:pt idx="332">
                  <c:v>45787</c:v>
                </c:pt>
                <c:pt idx="333">
                  <c:v>104944</c:v>
                </c:pt>
                <c:pt idx="334">
                  <c:v>72991</c:v>
                </c:pt>
                <c:pt idx="335">
                  <c:v>71037</c:v>
                </c:pt>
                <c:pt idx="336">
                  <c:v>48151</c:v>
                </c:pt>
                <c:pt idx="337">
                  <c:v>8594</c:v>
                </c:pt>
                <c:pt idx="338">
                  <c:v>42018</c:v>
                </c:pt>
                <c:pt idx="339">
                  <c:v>29983</c:v>
                </c:pt>
                <c:pt idx="340">
                  <c:v>22641</c:v>
                </c:pt>
                <c:pt idx="341">
                  <c:v>22091</c:v>
                </c:pt>
                <c:pt idx="342">
                  <c:v>18124</c:v>
                </c:pt>
                <c:pt idx="343">
                  <c:v>25276</c:v>
                </c:pt>
                <c:pt idx="344">
                  <c:v>6411</c:v>
                </c:pt>
                <c:pt idx="345">
                  <c:v>20816</c:v>
                </c:pt>
                <c:pt idx="346">
                  <c:v>17255</c:v>
                </c:pt>
                <c:pt idx="347">
                  <c:v>18983</c:v>
                </c:pt>
                <c:pt idx="348">
                  <c:v>45505</c:v>
                </c:pt>
                <c:pt idx="349">
                  <c:v>33518</c:v>
                </c:pt>
                <c:pt idx="350">
                  <c:v>21424</c:v>
                </c:pt>
                <c:pt idx="351">
                  <c:v>6727</c:v>
                </c:pt>
                <c:pt idx="352">
                  <c:v>27184</c:v>
                </c:pt>
                <c:pt idx="353">
                  <c:v>23574</c:v>
                </c:pt>
                <c:pt idx="354">
                  <c:v>4626</c:v>
                </c:pt>
                <c:pt idx="355">
                  <c:v>22757</c:v>
                </c:pt>
                <c:pt idx="356">
                  <c:v>46741</c:v>
                </c:pt>
                <c:pt idx="357">
                  <c:v>45620</c:v>
                </c:pt>
                <c:pt idx="358">
                  <c:v>65501</c:v>
                </c:pt>
                <c:pt idx="359">
                  <c:v>23325</c:v>
                </c:pt>
                <c:pt idx="360">
                  <c:v>6923</c:v>
                </c:pt>
                <c:pt idx="361">
                  <c:v>17621</c:v>
                </c:pt>
                <c:pt idx="362">
                  <c:v>29412</c:v>
                </c:pt>
                <c:pt idx="363">
                  <c:v>3439</c:v>
                </c:pt>
                <c:pt idx="364">
                  <c:v>2784</c:v>
                </c:pt>
                <c:pt idx="365">
                  <c:v>4957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05F2-4269-ABCE-3C45E7D971E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NDR barrierefrei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Sheet1!$P$2:$P$367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194</c:v>
                </c:pt>
                <c:pt idx="99">
                  <c:v>66</c:v>
                </c:pt>
                <c:pt idx="100">
                  <c:v>72</c:v>
                </c:pt>
                <c:pt idx="101">
                  <c:v>852</c:v>
                </c:pt>
                <c:pt idx="102">
                  <c:v>542</c:v>
                </c:pt>
                <c:pt idx="103">
                  <c:v>153</c:v>
                </c:pt>
                <c:pt idx="104">
                  <c:v>150</c:v>
                </c:pt>
                <c:pt idx="105">
                  <c:v>181</c:v>
                </c:pt>
                <c:pt idx="106">
                  <c:v>92</c:v>
                </c:pt>
                <c:pt idx="107">
                  <c:v>59</c:v>
                </c:pt>
                <c:pt idx="108">
                  <c:v>26</c:v>
                </c:pt>
                <c:pt idx="109">
                  <c:v>8</c:v>
                </c:pt>
                <c:pt idx="110">
                  <c:v>13</c:v>
                </c:pt>
                <c:pt idx="111">
                  <c:v>280</c:v>
                </c:pt>
                <c:pt idx="112">
                  <c:v>103</c:v>
                </c:pt>
                <c:pt idx="113">
                  <c:v>41</c:v>
                </c:pt>
                <c:pt idx="114">
                  <c:v>51</c:v>
                </c:pt>
                <c:pt idx="115">
                  <c:v>687</c:v>
                </c:pt>
                <c:pt idx="116">
                  <c:v>133</c:v>
                </c:pt>
                <c:pt idx="117">
                  <c:v>130</c:v>
                </c:pt>
                <c:pt idx="118">
                  <c:v>50</c:v>
                </c:pt>
                <c:pt idx="119">
                  <c:v>354</c:v>
                </c:pt>
                <c:pt idx="120">
                  <c:v>71</c:v>
                </c:pt>
                <c:pt idx="121">
                  <c:v>55</c:v>
                </c:pt>
                <c:pt idx="122">
                  <c:v>361</c:v>
                </c:pt>
                <c:pt idx="123">
                  <c:v>324</c:v>
                </c:pt>
                <c:pt idx="124">
                  <c:v>1756</c:v>
                </c:pt>
                <c:pt idx="125">
                  <c:v>494</c:v>
                </c:pt>
                <c:pt idx="126">
                  <c:v>148</c:v>
                </c:pt>
                <c:pt idx="127">
                  <c:v>129</c:v>
                </c:pt>
                <c:pt idx="128">
                  <c:v>51</c:v>
                </c:pt>
                <c:pt idx="129">
                  <c:v>12729</c:v>
                </c:pt>
                <c:pt idx="130">
                  <c:v>2711</c:v>
                </c:pt>
                <c:pt idx="131">
                  <c:v>326</c:v>
                </c:pt>
                <c:pt idx="132">
                  <c:v>143</c:v>
                </c:pt>
                <c:pt idx="133">
                  <c:v>53</c:v>
                </c:pt>
                <c:pt idx="134">
                  <c:v>76</c:v>
                </c:pt>
                <c:pt idx="135">
                  <c:v>49</c:v>
                </c:pt>
                <c:pt idx="136">
                  <c:v>28</c:v>
                </c:pt>
                <c:pt idx="137">
                  <c:v>300</c:v>
                </c:pt>
                <c:pt idx="138">
                  <c:v>41</c:v>
                </c:pt>
                <c:pt idx="139">
                  <c:v>13</c:v>
                </c:pt>
                <c:pt idx="140">
                  <c:v>534</c:v>
                </c:pt>
                <c:pt idx="141">
                  <c:v>163</c:v>
                </c:pt>
                <c:pt idx="142">
                  <c:v>36</c:v>
                </c:pt>
                <c:pt idx="143">
                  <c:v>39</c:v>
                </c:pt>
                <c:pt idx="144">
                  <c:v>202</c:v>
                </c:pt>
                <c:pt idx="145">
                  <c:v>36</c:v>
                </c:pt>
                <c:pt idx="146">
                  <c:v>342</c:v>
                </c:pt>
                <c:pt idx="147">
                  <c:v>391</c:v>
                </c:pt>
                <c:pt idx="148">
                  <c:v>58</c:v>
                </c:pt>
                <c:pt idx="149">
                  <c:v>18</c:v>
                </c:pt>
                <c:pt idx="150">
                  <c:v>1036</c:v>
                </c:pt>
                <c:pt idx="151">
                  <c:v>242</c:v>
                </c:pt>
                <c:pt idx="152">
                  <c:v>44</c:v>
                </c:pt>
                <c:pt idx="153">
                  <c:v>236</c:v>
                </c:pt>
                <c:pt idx="154">
                  <c:v>54</c:v>
                </c:pt>
                <c:pt idx="155">
                  <c:v>16</c:v>
                </c:pt>
                <c:pt idx="156">
                  <c:v>9</c:v>
                </c:pt>
                <c:pt idx="157">
                  <c:v>544</c:v>
                </c:pt>
                <c:pt idx="158">
                  <c:v>286</c:v>
                </c:pt>
                <c:pt idx="159">
                  <c:v>185</c:v>
                </c:pt>
                <c:pt idx="160">
                  <c:v>24</c:v>
                </c:pt>
                <c:pt idx="161">
                  <c:v>193</c:v>
                </c:pt>
                <c:pt idx="162">
                  <c:v>161</c:v>
                </c:pt>
                <c:pt idx="163">
                  <c:v>70</c:v>
                </c:pt>
                <c:pt idx="164">
                  <c:v>10</c:v>
                </c:pt>
                <c:pt idx="165">
                  <c:v>5</c:v>
                </c:pt>
                <c:pt idx="166">
                  <c:v>6</c:v>
                </c:pt>
                <c:pt idx="167">
                  <c:v>2</c:v>
                </c:pt>
                <c:pt idx="168">
                  <c:v>6</c:v>
                </c:pt>
                <c:pt idx="169">
                  <c:v>46</c:v>
                </c:pt>
                <c:pt idx="170">
                  <c:v>15</c:v>
                </c:pt>
                <c:pt idx="171">
                  <c:v>524</c:v>
                </c:pt>
                <c:pt idx="172">
                  <c:v>630</c:v>
                </c:pt>
                <c:pt idx="173">
                  <c:v>111</c:v>
                </c:pt>
                <c:pt idx="174">
                  <c:v>31</c:v>
                </c:pt>
                <c:pt idx="175">
                  <c:v>3</c:v>
                </c:pt>
                <c:pt idx="176">
                  <c:v>24</c:v>
                </c:pt>
                <c:pt idx="177">
                  <c:v>14</c:v>
                </c:pt>
                <c:pt idx="178">
                  <c:v>575</c:v>
                </c:pt>
                <c:pt idx="179">
                  <c:v>88</c:v>
                </c:pt>
                <c:pt idx="180">
                  <c:v>27</c:v>
                </c:pt>
                <c:pt idx="181">
                  <c:v>22</c:v>
                </c:pt>
                <c:pt idx="182">
                  <c:v>33</c:v>
                </c:pt>
                <c:pt idx="183">
                  <c:v>33</c:v>
                </c:pt>
                <c:pt idx="184">
                  <c:v>7</c:v>
                </c:pt>
                <c:pt idx="185">
                  <c:v>1091</c:v>
                </c:pt>
                <c:pt idx="186">
                  <c:v>155</c:v>
                </c:pt>
                <c:pt idx="187">
                  <c:v>23</c:v>
                </c:pt>
                <c:pt idx="188">
                  <c:v>138</c:v>
                </c:pt>
                <c:pt idx="189">
                  <c:v>15</c:v>
                </c:pt>
                <c:pt idx="190">
                  <c:v>5</c:v>
                </c:pt>
                <c:pt idx="191">
                  <c:v>38</c:v>
                </c:pt>
                <c:pt idx="192">
                  <c:v>140</c:v>
                </c:pt>
                <c:pt idx="193">
                  <c:v>22</c:v>
                </c:pt>
                <c:pt idx="194">
                  <c:v>454</c:v>
                </c:pt>
                <c:pt idx="195">
                  <c:v>55</c:v>
                </c:pt>
                <c:pt idx="196">
                  <c:v>13</c:v>
                </c:pt>
                <c:pt idx="197">
                  <c:v>254</c:v>
                </c:pt>
                <c:pt idx="198">
                  <c:v>216</c:v>
                </c:pt>
                <c:pt idx="199">
                  <c:v>13</c:v>
                </c:pt>
                <c:pt idx="200">
                  <c:v>16</c:v>
                </c:pt>
                <c:pt idx="201">
                  <c:v>1232</c:v>
                </c:pt>
                <c:pt idx="202">
                  <c:v>4551</c:v>
                </c:pt>
                <c:pt idx="203">
                  <c:v>1000</c:v>
                </c:pt>
                <c:pt idx="204">
                  <c:v>130</c:v>
                </c:pt>
                <c:pt idx="205">
                  <c:v>39</c:v>
                </c:pt>
                <c:pt idx="206">
                  <c:v>242</c:v>
                </c:pt>
                <c:pt idx="207">
                  <c:v>301</c:v>
                </c:pt>
                <c:pt idx="208">
                  <c:v>67</c:v>
                </c:pt>
                <c:pt idx="209">
                  <c:v>33</c:v>
                </c:pt>
                <c:pt idx="210">
                  <c:v>444</c:v>
                </c:pt>
                <c:pt idx="211">
                  <c:v>265</c:v>
                </c:pt>
                <c:pt idx="212">
                  <c:v>74</c:v>
                </c:pt>
                <c:pt idx="213">
                  <c:v>13</c:v>
                </c:pt>
                <c:pt idx="214">
                  <c:v>207</c:v>
                </c:pt>
                <c:pt idx="215">
                  <c:v>26</c:v>
                </c:pt>
                <c:pt idx="216">
                  <c:v>8</c:v>
                </c:pt>
                <c:pt idx="217">
                  <c:v>177</c:v>
                </c:pt>
                <c:pt idx="218">
                  <c:v>16</c:v>
                </c:pt>
                <c:pt idx="219">
                  <c:v>2</c:v>
                </c:pt>
                <c:pt idx="220">
                  <c:v>6</c:v>
                </c:pt>
                <c:pt idx="221">
                  <c:v>69</c:v>
                </c:pt>
                <c:pt idx="222">
                  <c:v>17</c:v>
                </c:pt>
                <c:pt idx="223">
                  <c:v>149</c:v>
                </c:pt>
                <c:pt idx="224">
                  <c:v>1260</c:v>
                </c:pt>
                <c:pt idx="225">
                  <c:v>347</c:v>
                </c:pt>
                <c:pt idx="226">
                  <c:v>123</c:v>
                </c:pt>
                <c:pt idx="227">
                  <c:v>41</c:v>
                </c:pt>
                <c:pt idx="228">
                  <c:v>77</c:v>
                </c:pt>
                <c:pt idx="229">
                  <c:v>11</c:v>
                </c:pt>
                <c:pt idx="230">
                  <c:v>8</c:v>
                </c:pt>
                <c:pt idx="231">
                  <c:v>5</c:v>
                </c:pt>
                <c:pt idx="232">
                  <c:v>123</c:v>
                </c:pt>
                <c:pt idx="233">
                  <c:v>36</c:v>
                </c:pt>
                <c:pt idx="234">
                  <c:v>7</c:v>
                </c:pt>
                <c:pt idx="235">
                  <c:v>82</c:v>
                </c:pt>
                <c:pt idx="236">
                  <c:v>119</c:v>
                </c:pt>
                <c:pt idx="237">
                  <c:v>22</c:v>
                </c:pt>
                <c:pt idx="238">
                  <c:v>298</c:v>
                </c:pt>
                <c:pt idx="239">
                  <c:v>112</c:v>
                </c:pt>
                <c:pt idx="240">
                  <c:v>21</c:v>
                </c:pt>
                <c:pt idx="241">
                  <c:v>7</c:v>
                </c:pt>
                <c:pt idx="242">
                  <c:v>16</c:v>
                </c:pt>
                <c:pt idx="243">
                  <c:v>29</c:v>
                </c:pt>
                <c:pt idx="244">
                  <c:v>319</c:v>
                </c:pt>
                <c:pt idx="245">
                  <c:v>140</c:v>
                </c:pt>
                <c:pt idx="246">
                  <c:v>8</c:v>
                </c:pt>
                <c:pt idx="247">
                  <c:v>10</c:v>
                </c:pt>
                <c:pt idx="248">
                  <c:v>7</c:v>
                </c:pt>
                <c:pt idx="249">
                  <c:v>70</c:v>
                </c:pt>
                <c:pt idx="250">
                  <c:v>15</c:v>
                </c:pt>
                <c:pt idx="251">
                  <c:v>3</c:v>
                </c:pt>
                <c:pt idx="252">
                  <c:v>4</c:v>
                </c:pt>
                <c:pt idx="253">
                  <c:v>2</c:v>
                </c:pt>
                <c:pt idx="254">
                  <c:v>3</c:v>
                </c:pt>
                <c:pt idx="255">
                  <c:v>584</c:v>
                </c:pt>
                <c:pt idx="256">
                  <c:v>114</c:v>
                </c:pt>
                <c:pt idx="257">
                  <c:v>15</c:v>
                </c:pt>
                <c:pt idx="258">
                  <c:v>4</c:v>
                </c:pt>
                <c:pt idx="259">
                  <c:v>5</c:v>
                </c:pt>
                <c:pt idx="260">
                  <c:v>3</c:v>
                </c:pt>
                <c:pt idx="261">
                  <c:v>2</c:v>
                </c:pt>
                <c:pt idx="262">
                  <c:v>89</c:v>
                </c:pt>
                <c:pt idx="263">
                  <c:v>890</c:v>
                </c:pt>
                <c:pt idx="264">
                  <c:v>185</c:v>
                </c:pt>
                <c:pt idx="265">
                  <c:v>31</c:v>
                </c:pt>
                <c:pt idx="266">
                  <c:v>6</c:v>
                </c:pt>
                <c:pt idx="267">
                  <c:v>7</c:v>
                </c:pt>
                <c:pt idx="268">
                  <c:v>7</c:v>
                </c:pt>
                <c:pt idx="269">
                  <c:v>6</c:v>
                </c:pt>
                <c:pt idx="270">
                  <c:v>9</c:v>
                </c:pt>
                <c:pt idx="271">
                  <c:v>2</c:v>
                </c:pt>
                <c:pt idx="272">
                  <c:v>4</c:v>
                </c:pt>
                <c:pt idx="273">
                  <c:v>114</c:v>
                </c:pt>
                <c:pt idx="274">
                  <c:v>18</c:v>
                </c:pt>
                <c:pt idx="275">
                  <c:v>4</c:v>
                </c:pt>
                <c:pt idx="276">
                  <c:v>3</c:v>
                </c:pt>
                <c:pt idx="277">
                  <c:v>295</c:v>
                </c:pt>
                <c:pt idx="278">
                  <c:v>327</c:v>
                </c:pt>
                <c:pt idx="279">
                  <c:v>84</c:v>
                </c:pt>
                <c:pt idx="280">
                  <c:v>16</c:v>
                </c:pt>
                <c:pt idx="281">
                  <c:v>7</c:v>
                </c:pt>
                <c:pt idx="282">
                  <c:v>7</c:v>
                </c:pt>
                <c:pt idx="283">
                  <c:v>896</c:v>
                </c:pt>
                <c:pt idx="284">
                  <c:v>176</c:v>
                </c:pt>
                <c:pt idx="285">
                  <c:v>16</c:v>
                </c:pt>
                <c:pt idx="286">
                  <c:v>89</c:v>
                </c:pt>
                <c:pt idx="287">
                  <c:v>105</c:v>
                </c:pt>
                <c:pt idx="288">
                  <c:v>93</c:v>
                </c:pt>
                <c:pt idx="289">
                  <c:v>11</c:v>
                </c:pt>
                <c:pt idx="290">
                  <c:v>751</c:v>
                </c:pt>
                <c:pt idx="291">
                  <c:v>402</c:v>
                </c:pt>
                <c:pt idx="292">
                  <c:v>143</c:v>
                </c:pt>
                <c:pt idx="293">
                  <c:v>19</c:v>
                </c:pt>
                <c:pt idx="294">
                  <c:v>61</c:v>
                </c:pt>
                <c:pt idx="295">
                  <c:v>29</c:v>
                </c:pt>
                <c:pt idx="296">
                  <c:v>5</c:v>
                </c:pt>
                <c:pt idx="297">
                  <c:v>531</c:v>
                </c:pt>
                <c:pt idx="298">
                  <c:v>224</c:v>
                </c:pt>
                <c:pt idx="299">
                  <c:v>408</c:v>
                </c:pt>
                <c:pt idx="300">
                  <c:v>90</c:v>
                </c:pt>
                <c:pt idx="301">
                  <c:v>29</c:v>
                </c:pt>
                <c:pt idx="302">
                  <c:v>12</c:v>
                </c:pt>
                <c:pt idx="303">
                  <c:v>7</c:v>
                </c:pt>
                <c:pt idx="304">
                  <c:v>269</c:v>
                </c:pt>
                <c:pt idx="305">
                  <c:v>414</c:v>
                </c:pt>
                <c:pt idx="306">
                  <c:v>103</c:v>
                </c:pt>
                <c:pt idx="307">
                  <c:v>89</c:v>
                </c:pt>
                <c:pt idx="308">
                  <c:v>167</c:v>
                </c:pt>
                <c:pt idx="309">
                  <c:v>80</c:v>
                </c:pt>
                <c:pt idx="310">
                  <c:v>12</c:v>
                </c:pt>
                <c:pt idx="311">
                  <c:v>406</c:v>
                </c:pt>
                <c:pt idx="312">
                  <c:v>555</c:v>
                </c:pt>
                <c:pt idx="313">
                  <c:v>48</c:v>
                </c:pt>
                <c:pt idx="314">
                  <c:v>11</c:v>
                </c:pt>
                <c:pt idx="315">
                  <c:v>7</c:v>
                </c:pt>
                <c:pt idx="316">
                  <c:v>4</c:v>
                </c:pt>
                <c:pt idx="317">
                  <c:v>1</c:v>
                </c:pt>
                <c:pt idx="318">
                  <c:v>380</c:v>
                </c:pt>
                <c:pt idx="319">
                  <c:v>112</c:v>
                </c:pt>
                <c:pt idx="320">
                  <c:v>91</c:v>
                </c:pt>
                <c:pt idx="321">
                  <c:v>10</c:v>
                </c:pt>
                <c:pt idx="322">
                  <c:v>631</c:v>
                </c:pt>
                <c:pt idx="323">
                  <c:v>315</c:v>
                </c:pt>
                <c:pt idx="324">
                  <c:v>147</c:v>
                </c:pt>
                <c:pt idx="325">
                  <c:v>151</c:v>
                </c:pt>
                <c:pt idx="326">
                  <c:v>27</c:v>
                </c:pt>
                <c:pt idx="327">
                  <c:v>57</c:v>
                </c:pt>
                <c:pt idx="328">
                  <c:v>9</c:v>
                </c:pt>
                <c:pt idx="329">
                  <c:v>446</c:v>
                </c:pt>
                <c:pt idx="330">
                  <c:v>87</c:v>
                </c:pt>
                <c:pt idx="331">
                  <c:v>11</c:v>
                </c:pt>
                <c:pt idx="332">
                  <c:v>86</c:v>
                </c:pt>
                <c:pt idx="333">
                  <c:v>218</c:v>
                </c:pt>
                <c:pt idx="334">
                  <c:v>42</c:v>
                </c:pt>
                <c:pt idx="335">
                  <c:v>10</c:v>
                </c:pt>
                <c:pt idx="336">
                  <c:v>157</c:v>
                </c:pt>
                <c:pt idx="337">
                  <c:v>77</c:v>
                </c:pt>
                <c:pt idx="338">
                  <c:v>3</c:v>
                </c:pt>
                <c:pt idx="339">
                  <c:v>2366</c:v>
                </c:pt>
                <c:pt idx="340">
                  <c:v>1043</c:v>
                </c:pt>
                <c:pt idx="341">
                  <c:v>126</c:v>
                </c:pt>
                <c:pt idx="342">
                  <c:v>208</c:v>
                </c:pt>
                <c:pt idx="343">
                  <c:v>41</c:v>
                </c:pt>
                <c:pt idx="344">
                  <c:v>10</c:v>
                </c:pt>
                <c:pt idx="345">
                  <c:v>7</c:v>
                </c:pt>
                <c:pt idx="346">
                  <c:v>5</c:v>
                </c:pt>
                <c:pt idx="347">
                  <c:v>6</c:v>
                </c:pt>
                <c:pt idx="348">
                  <c:v>3</c:v>
                </c:pt>
                <c:pt idx="349">
                  <c:v>4</c:v>
                </c:pt>
                <c:pt idx="350">
                  <c:v>106</c:v>
                </c:pt>
                <c:pt idx="351">
                  <c:v>54</c:v>
                </c:pt>
                <c:pt idx="352">
                  <c:v>22</c:v>
                </c:pt>
                <c:pt idx="353">
                  <c:v>375</c:v>
                </c:pt>
                <c:pt idx="354">
                  <c:v>155</c:v>
                </c:pt>
                <c:pt idx="355">
                  <c:v>3776</c:v>
                </c:pt>
                <c:pt idx="356">
                  <c:v>2704</c:v>
                </c:pt>
                <c:pt idx="357">
                  <c:v>426</c:v>
                </c:pt>
                <c:pt idx="358">
                  <c:v>2014</c:v>
                </c:pt>
                <c:pt idx="359">
                  <c:v>791</c:v>
                </c:pt>
                <c:pt idx="360">
                  <c:v>951</c:v>
                </c:pt>
                <c:pt idx="361">
                  <c:v>866</c:v>
                </c:pt>
                <c:pt idx="362">
                  <c:v>749</c:v>
                </c:pt>
                <c:pt idx="363">
                  <c:v>146</c:v>
                </c:pt>
                <c:pt idx="364">
                  <c:v>25</c:v>
                </c:pt>
                <c:pt idx="365">
                  <c:v>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05F2-4269-ABCE-3C45E7D971EC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Sheet1!$Q$2:$Q$367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32100</c:v>
                </c:pt>
                <c:pt idx="99">
                  <c:v>30833</c:v>
                </c:pt>
                <c:pt idx="100">
                  <c:v>38860</c:v>
                </c:pt>
                <c:pt idx="101">
                  <c:v>58497</c:v>
                </c:pt>
                <c:pt idx="102">
                  <c:v>62814</c:v>
                </c:pt>
                <c:pt idx="103">
                  <c:v>32749</c:v>
                </c:pt>
                <c:pt idx="104">
                  <c:v>32021</c:v>
                </c:pt>
                <c:pt idx="105">
                  <c:v>31475</c:v>
                </c:pt>
                <c:pt idx="106">
                  <c:v>39916</c:v>
                </c:pt>
                <c:pt idx="107">
                  <c:v>60457</c:v>
                </c:pt>
                <c:pt idx="108">
                  <c:v>46542</c:v>
                </c:pt>
                <c:pt idx="109">
                  <c:v>22565</c:v>
                </c:pt>
                <c:pt idx="110">
                  <c:v>57262</c:v>
                </c:pt>
                <c:pt idx="111">
                  <c:v>40302</c:v>
                </c:pt>
                <c:pt idx="112">
                  <c:v>32503</c:v>
                </c:pt>
                <c:pt idx="113">
                  <c:v>47452</c:v>
                </c:pt>
                <c:pt idx="114">
                  <c:v>57455</c:v>
                </c:pt>
                <c:pt idx="115">
                  <c:v>20922</c:v>
                </c:pt>
                <c:pt idx="116">
                  <c:v>55392</c:v>
                </c:pt>
                <c:pt idx="117">
                  <c:v>32541</c:v>
                </c:pt>
                <c:pt idx="118">
                  <c:v>66896</c:v>
                </c:pt>
                <c:pt idx="119">
                  <c:v>57458</c:v>
                </c:pt>
                <c:pt idx="120">
                  <c:v>59882</c:v>
                </c:pt>
                <c:pt idx="121">
                  <c:v>533685</c:v>
                </c:pt>
                <c:pt idx="122">
                  <c:v>218404</c:v>
                </c:pt>
                <c:pt idx="123">
                  <c:v>54294</c:v>
                </c:pt>
                <c:pt idx="124">
                  <c:v>38568</c:v>
                </c:pt>
                <c:pt idx="125">
                  <c:v>28397</c:v>
                </c:pt>
                <c:pt idx="126">
                  <c:v>24810</c:v>
                </c:pt>
                <c:pt idx="127">
                  <c:v>55863</c:v>
                </c:pt>
                <c:pt idx="128">
                  <c:v>57913</c:v>
                </c:pt>
                <c:pt idx="129">
                  <c:v>45987</c:v>
                </c:pt>
                <c:pt idx="130">
                  <c:v>26576</c:v>
                </c:pt>
                <c:pt idx="131">
                  <c:v>28108</c:v>
                </c:pt>
                <c:pt idx="132">
                  <c:v>54384</c:v>
                </c:pt>
                <c:pt idx="133">
                  <c:v>31106</c:v>
                </c:pt>
                <c:pt idx="134">
                  <c:v>65390</c:v>
                </c:pt>
                <c:pt idx="135">
                  <c:v>47216</c:v>
                </c:pt>
                <c:pt idx="136">
                  <c:v>51675</c:v>
                </c:pt>
                <c:pt idx="137">
                  <c:v>32860</c:v>
                </c:pt>
                <c:pt idx="138">
                  <c:v>51577</c:v>
                </c:pt>
                <c:pt idx="139">
                  <c:v>52751</c:v>
                </c:pt>
                <c:pt idx="140">
                  <c:v>52351</c:v>
                </c:pt>
                <c:pt idx="141">
                  <c:v>49439</c:v>
                </c:pt>
                <c:pt idx="142">
                  <c:v>32973</c:v>
                </c:pt>
                <c:pt idx="143">
                  <c:v>32582</c:v>
                </c:pt>
                <c:pt idx="144">
                  <c:v>39844</c:v>
                </c:pt>
                <c:pt idx="145">
                  <c:v>38879</c:v>
                </c:pt>
                <c:pt idx="146">
                  <c:v>17801</c:v>
                </c:pt>
                <c:pt idx="147">
                  <c:v>15957</c:v>
                </c:pt>
                <c:pt idx="148">
                  <c:v>25294</c:v>
                </c:pt>
                <c:pt idx="149">
                  <c:v>261943</c:v>
                </c:pt>
                <c:pt idx="150">
                  <c:v>80480</c:v>
                </c:pt>
                <c:pt idx="151">
                  <c:v>23901</c:v>
                </c:pt>
                <c:pt idx="152">
                  <c:v>16980</c:v>
                </c:pt>
                <c:pt idx="153">
                  <c:v>26422</c:v>
                </c:pt>
                <c:pt idx="154">
                  <c:v>17083</c:v>
                </c:pt>
                <c:pt idx="155">
                  <c:v>22322</c:v>
                </c:pt>
                <c:pt idx="156">
                  <c:v>43889</c:v>
                </c:pt>
                <c:pt idx="157">
                  <c:v>25340</c:v>
                </c:pt>
                <c:pt idx="158">
                  <c:v>21483</c:v>
                </c:pt>
                <c:pt idx="159">
                  <c:v>28851</c:v>
                </c:pt>
                <c:pt idx="160">
                  <c:v>34259</c:v>
                </c:pt>
                <c:pt idx="161">
                  <c:v>26239</c:v>
                </c:pt>
                <c:pt idx="162">
                  <c:v>29559</c:v>
                </c:pt>
                <c:pt idx="163">
                  <c:v>28389</c:v>
                </c:pt>
                <c:pt idx="164">
                  <c:v>18858</c:v>
                </c:pt>
                <c:pt idx="165">
                  <c:v>8661</c:v>
                </c:pt>
                <c:pt idx="166">
                  <c:v>12673</c:v>
                </c:pt>
                <c:pt idx="167">
                  <c:v>24007</c:v>
                </c:pt>
                <c:pt idx="168">
                  <c:v>17428</c:v>
                </c:pt>
                <c:pt idx="169">
                  <c:v>21742</c:v>
                </c:pt>
                <c:pt idx="170">
                  <c:v>238150</c:v>
                </c:pt>
                <c:pt idx="171">
                  <c:v>61013</c:v>
                </c:pt>
                <c:pt idx="172">
                  <c:v>47687</c:v>
                </c:pt>
                <c:pt idx="173">
                  <c:v>29901</c:v>
                </c:pt>
                <c:pt idx="174">
                  <c:v>24047</c:v>
                </c:pt>
                <c:pt idx="175">
                  <c:v>35565</c:v>
                </c:pt>
                <c:pt idx="176">
                  <c:v>30811</c:v>
                </c:pt>
                <c:pt idx="177">
                  <c:v>55384</c:v>
                </c:pt>
                <c:pt idx="178">
                  <c:v>44671</c:v>
                </c:pt>
                <c:pt idx="179">
                  <c:v>31889</c:v>
                </c:pt>
                <c:pt idx="180">
                  <c:v>38321</c:v>
                </c:pt>
                <c:pt idx="181">
                  <c:v>31785</c:v>
                </c:pt>
                <c:pt idx="182">
                  <c:v>36047</c:v>
                </c:pt>
                <c:pt idx="183">
                  <c:v>23268</c:v>
                </c:pt>
                <c:pt idx="184">
                  <c:v>9060</c:v>
                </c:pt>
                <c:pt idx="185">
                  <c:v>25870</c:v>
                </c:pt>
                <c:pt idx="186">
                  <c:v>37834</c:v>
                </c:pt>
                <c:pt idx="187">
                  <c:v>26459</c:v>
                </c:pt>
                <c:pt idx="188">
                  <c:v>40964</c:v>
                </c:pt>
                <c:pt idx="189">
                  <c:v>31813</c:v>
                </c:pt>
                <c:pt idx="190">
                  <c:v>31251</c:v>
                </c:pt>
                <c:pt idx="191">
                  <c:v>23641</c:v>
                </c:pt>
                <c:pt idx="192">
                  <c:v>24516</c:v>
                </c:pt>
                <c:pt idx="193">
                  <c:v>17295</c:v>
                </c:pt>
                <c:pt idx="194">
                  <c:v>29737</c:v>
                </c:pt>
                <c:pt idx="195">
                  <c:v>26861</c:v>
                </c:pt>
                <c:pt idx="196">
                  <c:v>22740</c:v>
                </c:pt>
                <c:pt idx="197">
                  <c:v>22593</c:v>
                </c:pt>
                <c:pt idx="198">
                  <c:v>32532</c:v>
                </c:pt>
                <c:pt idx="199">
                  <c:v>26951</c:v>
                </c:pt>
                <c:pt idx="200">
                  <c:v>25508</c:v>
                </c:pt>
                <c:pt idx="201">
                  <c:v>32353</c:v>
                </c:pt>
                <c:pt idx="202">
                  <c:v>22814</c:v>
                </c:pt>
                <c:pt idx="203">
                  <c:v>18278</c:v>
                </c:pt>
                <c:pt idx="204">
                  <c:v>14087</c:v>
                </c:pt>
                <c:pt idx="205">
                  <c:v>36686</c:v>
                </c:pt>
                <c:pt idx="206">
                  <c:v>33489</c:v>
                </c:pt>
                <c:pt idx="207">
                  <c:v>23067</c:v>
                </c:pt>
                <c:pt idx="208">
                  <c:v>8663</c:v>
                </c:pt>
                <c:pt idx="209">
                  <c:v>16529</c:v>
                </c:pt>
                <c:pt idx="210">
                  <c:v>15381</c:v>
                </c:pt>
                <c:pt idx="211">
                  <c:v>20769</c:v>
                </c:pt>
                <c:pt idx="212">
                  <c:v>18117</c:v>
                </c:pt>
                <c:pt idx="213">
                  <c:v>5420</c:v>
                </c:pt>
                <c:pt idx="214">
                  <c:v>31382</c:v>
                </c:pt>
                <c:pt idx="215">
                  <c:v>16397</c:v>
                </c:pt>
                <c:pt idx="216">
                  <c:v>38488</c:v>
                </c:pt>
                <c:pt idx="217">
                  <c:v>20936</c:v>
                </c:pt>
                <c:pt idx="218">
                  <c:v>15269</c:v>
                </c:pt>
                <c:pt idx="219">
                  <c:v>31278</c:v>
                </c:pt>
                <c:pt idx="220">
                  <c:v>12213</c:v>
                </c:pt>
                <c:pt idx="221">
                  <c:v>16682</c:v>
                </c:pt>
                <c:pt idx="222">
                  <c:v>17953</c:v>
                </c:pt>
                <c:pt idx="223">
                  <c:v>8920</c:v>
                </c:pt>
                <c:pt idx="224">
                  <c:v>3660</c:v>
                </c:pt>
                <c:pt idx="225">
                  <c:v>3941</c:v>
                </c:pt>
                <c:pt idx="226">
                  <c:v>9936</c:v>
                </c:pt>
                <c:pt idx="227">
                  <c:v>12604</c:v>
                </c:pt>
                <c:pt idx="228">
                  <c:v>11340</c:v>
                </c:pt>
                <c:pt idx="229">
                  <c:v>24614</c:v>
                </c:pt>
                <c:pt idx="230">
                  <c:v>83431</c:v>
                </c:pt>
                <c:pt idx="231">
                  <c:v>61205</c:v>
                </c:pt>
                <c:pt idx="232">
                  <c:v>35430</c:v>
                </c:pt>
                <c:pt idx="233">
                  <c:v>46883</c:v>
                </c:pt>
                <c:pt idx="234">
                  <c:v>39734</c:v>
                </c:pt>
                <c:pt idx="235">
                  <c:v>14409</c:v>
                </c:pt>
                <c:pt idx="236">
                  <c:v>18760</c:v>
                </c:pt>
                <c:pt idx="237">
                  <c:v>149187</c:v>
                </c:pt>
                <c:pt idx="238">
                  <c:v>237917</c:v>
                </c:pt>
                <c:pt idx="239">
                  <c:v>64347</c:v>
                </c:pt>
                <c:pt idx="240">
                  <c:v>177474</c:v>
                </c:pt>
                <c:pt idx="241">
                  <c:v>111938</c:v>
                </c:pt>
                <c:pt idx="242">
                  <c:v>33169</c:v>
                </c:pt>
                <c:pt idx="243">
                  <c:v>22482</c:v>
                </c:pt>
                <c:pt idx="244">
                  <c:v>27224</c:v>
                </c:pt>
                <c:pt idx="245">
                  <c:v>18423</c:v>
                </c:pt>
                <c:pt idx="246">
                  <c:v>16774</c:v>
                </c:pt>
                <c:pt idx="247">
                  <c:v>25350</c:v>
                </c:pt>
                <c:pt idx="248">
                  <c:v>14722</c:v>
                </c:pt>
                <c:pt idx="249">
                  <c:v>29253</c:v>
                </c:pt>
                <c:pt idx="250">
                  <c:v>12751</c:v>
                </c:pt>
                <c:pt idx="251">
                  <c:v>9956</c:v>
                </c:pt>
                <c:pt idx="252">
                  <c:v>18240</c:v>
                </c:pt>
                <c:pt idx="253">
                  <c:v>35530</c:v>
                </c:pt>
                <c:pt idx="254">
                  <c:v>55477</c:v>
                </c:pt>
                <c:pt idx="255">
                  <c:v>24407</c:v>
                </c:pt>
                <c:pt idx="256">
                  <c:v>34080</c:v>
                </c:pt>
                <c:pt idx="257">
                  <c:v>25753</c:v>
                </c:pt>
                <c:pt idx="258">
                  <c:v>10962</c:v>
                </c:pt>
                <c:pt idx="259">
                  <c:v>8900</c:v>
                </c:pt>
                <c:pt idx="260">
                  <c:v>10371</c:v>
                </c:pt>
                <c:pt idx="261">
                  <c:v>11165</c:v>
                </c:pt>
                <c:pt idx="262">
                  <c:v>46162</c:v>
                </c:pt>
                <c:pt idx="263">
                  <c:v>45288</c:v>
                </c:pt>
                <c:pt idx="264">
                  <c:v>30199</c:v>
                </c:pt>
                <c:pt idx="265">
                  <c:v>17910</c:v>
                </c:pt>
                <c:pt idx="266">
                  <c:v>27210</c:v>
                </c:pt>
                <c:pt idx="267">
                  <c:v>38533</c:v>
                </c:pt>
                <c:pt idx="268">
                  <c:v>64991</c:v>
                </c:pt>
                <c:pt idx="269">
                  <c:v>53173</c:v>
                </c:pt>
                <c:pt idx="270">
                  <c:v>31160</c:v>
                </c:pt>
                <c:pt idx="271">
                  <c:v>12170</c:v>
                </c:pt>
                <c:pt idx="272">
                  <c:v>19449</c:v>
                </c:pt>
                <c:pt idx="273">
                  <c:v>17696</c:v>
                </c:pt>
                <c:pt idx="274">
                  <c:v>16372</c:v>
                </c:pt>
                <c:pt idx="275">
                  <c:v>32213</c:v>
                </c:pt>
                <c:pt idx="276">
                  <c:v>50218</c:v>
                </c:pt>
                <c:pt idx="277">
                  <c:v>31814</c:v>
                </c:pt>
                <c:pt idx="278">
                  <c:v>32451</c:v>
                </c:pt>
                <c:pt idx="279">
                  <c:v>90945</c:v>
                </c:pt>
                <c:pt idx="280">
                  <c:v>80015</c:v>
                </c:pt>
                <c:pt idx="281">
                  <c:v>34671</c:v>
                </c:pt>
                <c:pt idx="282">
                  <c:v>29119</c:v>
                </c:pt>
                <c:pt idx="283">
                  <c:v>38091</c:v>
                </c:pt>
                <c:pt idx="284">
                  <c:v>31798</c:v>
                </c:pt>
                <c:pt idx="285">
                  <c:v>22466</c:v>
                </c:pt>
                <c:pt idx="286">
                  <c:v>22411</c:v>
                </c:pt>
                <c:pt idx="287">
                  <c:v>27400</c:v>
                </c:pt>
                <c:pt idx="288">
                  <c:v>46611</c:v>
                </c:pt>
                <c:pt idx="289">
                  <c:v>31737</c:v>
                </c:pt>
                <c:pt idx="290">
                  <c:v>33747</c:v>
                </c:pt>
                <c:pt idx="291">
                  <c:v>34175</c:v>
                </c:pt>
                <c:pt idx="292">
                  <c:v>21004</c:v>
                </c:pt>
                <c:pt idx="293">
                  <c:v>17432</c:v>
                </c:pt>
                <c:pt idx="294">
                  <c:v>11977</c:v>
                </c:pt>
                <c:pt idx="295">
                  <c:v>97337</c:v>
                </c:pt>
                <c:pt idx="296">
                  <c:v>325420</c:v>
                </c:pt>
                <c:pt idx="297">
                  <c:v>93389</c:v>
                </c:pt>
                <c:pt idx="298">
                  <c:v>35124</c:v>
                </c:pt>
                <c:pt idx="299">
                  <c:v>30142</c:v>
                </c:pt>
                <c:pt idx="300">
                  <c:v>44727</c:v>
                </c:pt>
                <c:pt idx="301">
                  <c:v>26757</c:v>
                </c:pt>
                <c:pt idx="302">
                  <c:v>50656</c:v>
                </c:pt>
                <c:pt idx="303">
                  <c:v>63179</c:v>
                </c:pt>
                <c:pt idx="304">
                  <c:v>37993</c:v>
                </c:pt>
                <c:pt idx="305">
                  <c:v>55152</c:v>
                </c:pt>
                <c:pt idx="306">
                  <c:v>43901</c:v>
                </c:pt>
                <c:pt idx="307">
                  <c:v>45600</c:v>
                </c:pt>
                <c:pt idx="308">
                  <c:v>57050</c:v>
                </c:pt>
                <c:pt idx="309">
                  <c:v>151320</c:v>
                </c:pt>
                <c:pt idx="310">
                  <c:v>100954</c:v>
                </c:pt>
                <c:pt idx="311">
                  <c:v>41164</c:v>
                </c:pt>
                <c:pt idx="312">
                  <c:v>73783</c:v>
                </c:pt>
                <c:pt idx="313">
                  <c:v>22519</c:v>
                </c:pt>
                <c:pt idx="314">
                  <c:v>31428</c:v>
                </c:pt>
                <c:pt idx="315">
                  <c:v>25413</c:v>
                </c:pt>
                <c:pt idx="316">
                  <c:v>45636</c:v>
                </c:pt>
                <c:pt idx="317">
                  <c:v>164450</c:v>
                </c:pt>
                <c:pt idx="318">
                  <c:v>100061</c:v>
                </c:pt>
                <c:pt idx="319">
                  <c:v>27970</c:v>
                </c:pt>
                <c:pt idx="320">
                  <c:v>22753</c:v>
                </c:pt>
                <c:pt idx="321">
                  <c:v>39534</c:v>
                </c:pt>
                <c:pt idx="322">
                  <c:v>35051</c:v>
                </c:pt>
                <c:pt idx="323">
                  <c:v>28457</c:v>
                </c:pt>
                <c:pt idx="324">
                  <c:v>59033</c:v>
                </c:pt>
                <c:pt idx="325">
                  <c:v>32686</c:v>
                </c:pt>
                <c:pt idx="326">
                  <c:v>14482</c:v>
                </c:pt>
                <c:pt idx="327">
                  <c:v>42552</c:v>
                </c:pt>
                <c:pt idx="328">
                  <c:v>32210</c:v>
                </c:pt>
                <c:pt idx="329">
                  <c:v>24726</c:v>
                </c:pt>
                <c:pt idx="330">
                  <c:v>36641</c:v>
                </c:pt>
                <c:pt idx="331">
                  <c:v>39696</c:v>
                </c:pt>
                <c:pt idx="332">
                  <c:v>25736</c:v>
                </c:pt>
                <c:pt idx="333">
                  <c:v>21439</c:v>
                </c:pt>
                <c:pt idx="334">
                  <c:v>32244</c:v>
                </c:pt>
                <c:pt idx="335">
                  <c:v>12670</c:v>
                </c:pt>
                <c:pt idx="336">
                  <c:v>17338</c:v>
                </c:pt>
                <c:pt idx="337">
                  <c:v>25469</c:v>
                </c:pt>
                <c:pt idx="338">
                  <c:v>55148</c:v>
                </c:pt>
                <c:pt idx="339">
                  <c:v>20470</c:v>
                </c:pt>
                <c:pt idx="340">
                  <c:v>86749</c:v>
                </c:pt>
                <c:pt idx="341">
                  <c:v>33452</c:v>
                </c:pt>
                <c:pt idx="342">
                  <c:v>25870</c:v>
                </c:pt>
                <c:pt idx="343">
                  <c:v>16788</c:v>
                </c:pt>
                <c:pt idx="344">
                  <c:v>47913</c:v>
                </c:pt>
                <c:pt idx="345">
                  <c:v>64307</c:v>
                </c:pt>
                <c:pt idx="346">
                  <c:v>37372</c:v>
                </c:pt>
                <c:pt idx="347">
                  <c:v>34962</c:v>
                </c:pt>
                <c:pt idx="348">
                  <c:v>40013</c:v>
                </c:pt>
                <c:pt idx="349">
                  <c:v>26037</c:v>
                </c:pt>
                <c:pt idx="350">
                  <c:v>11779</c:v>
                </c:pt>
                <c:pt idx="351">
                  <c:v>27383</c:v>
                </c:pt>
                <c:pt idx="352">
                  <c:v>82843</c:v>
                </c:pt>
                <c:pt idx="353">
                  <c:v>91012</c:v>
                </c:pt>
                <c:pt idx="354">
                  <c:v>62885</c:v>
                </c:pt>
                <c:pt idx="355">
                  <c:v>30993</c:v>
                </c:pt>
                <c:pt idx="356">
                  <c:v>29224</c:v>
                </c:pt>
                <c:pt idx="357">
                  <c:v>59661</c:v>
                </c:pt>
                <c:pt idx="358">
                  <c:v>27388</c:v>
                </c:pt>
                <c:pt idx="359">
                  <c:v>25687</c:v>
                </c:pt>
                <c:pt idx="360">
                  <c:v>17363</c:v>
                </c:pt>
                <c:pt idx="361">
                  <c:v>37089</c:v>
                </c:pt>
                <c:pt idx="362">
                  <c:v>13314</c:v>
                </c:pt>
                <c:pt idx="363">
                  <c:v>6455</c:v>
                </c:pt>
                <c:pt idx="364">
                  <c:v>3880</c:v>
                </c:pt>
                <c:pt idx="365">
                  <c:v>16516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05F2-4269-ABCE-3C45E7D971EC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Sheet1!$R$2:$R$367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415300</c:v>
                </c:pt>
                <c:pt idx="99">
                  <c:v>103917</c:v>
                </c:pt>
                <c:pt idx="100">
                  <c:v>19127</c:v>
                </c:pt>
                <c:pt idx="101">
                  <c:v>69792</c:v>
                </c:pt>
                <c:pt idx="102">
                  <c:v>46022</c:v>
                </c:pt>
                <c:pt idx="103">
                  <c:v>11713</c:v>
                </c:pt>
                <c:pt idx="104">
                  <c:v>6564</c:v>
                </c:pt>
                <c:pt idx="105">
                  <c:v>27985</c:v>
                </c:pt>
                <c:pt idx="106">
                  <c:v>12241</c:v>
                </c:pt>
                <c:pt idx="107">
                  <c:v>3684</c:v>
                </c:pt>
                <c:pt idx="108">
                  <c:v>63321</c:v>
                </c:pt>
                <c:pt idx="109">
                  <c:v>43759</c:v>
                </c:pt>
                <c:pt idx="110">
                  <c:v>30946</c:v>
                </c:pt>
                <c:pt idx="111">
                  <c:v>17319</c:v>
                </c:pt>
                <c:pt idx="112">
                  <c:v>4061</c:v>
                </c:pt>
                <c:pt idx="113">
                  <c:v>2715</c:v>
                </c:pt>
                <c:pt idx="114">
                  <c:v>2772</c:v>
                </c:pt>
                <c:pt idx="115">
                  <c:v>2319</c:v>
                </c:pt>
                <c:pt idx="116">
                  <c:v>3834</c:v>
                </c:pt>
                <c:pt idx="117">
                  <c:v>27806</c:v>
                </c:pt>
                <c:pt idx="118">
                  <c:v>9482</c:v>
                </c:pt>
                <c:pt idx="119">
                  <c:v>35518</c:v>
                </c:pt>
                <c:pt idx="120">
                  <c:v>21968</c:v>
                </c:pt>
                <c:pt idx="121">
                  <c:v>4340</c:v>
                </c:pt>
                <c:pt idx="122">
                  <c:v>24198</c:v>
                </c:pt>
                <c:pt idx="123">
                  <c:v>13743</c:v>
                </c:pt>
                <c:pt idx="124">
                  <c:v>6916</c:v>
                </c:pt>
                <c:pt idx="125">
                  <c:v>3122</c:v>
                </c:pt>
                <c:pt idx="126">
                  <c:v>24254</c:v>
                </c:pt>
                <c:pt idx="127">
                  <c:v>13072</c:v>
                </c:pt>
                <c:pt idx="128">
                  <c:v>2884</c:v>
                </c:pt>
                <c:pt idx="129">
                  <c:v>1619</c:v>
                </c:pt>
                <c:pt idx="130">
                  <c:v>11376</c:v>
                </c:pt>
                <c:pt idx="131">
                  <c:v>35534</c:v>
                </c:pt>
                <c:pt idx="132">
                  <c:v>33066</c:v>
                </c:pt>
                <c:pt idx="133">
                  <c:v>17582</c:v>
                </c:pt>
                <c:pt idx="134">
                  <c:v>5097</c:v>
                </c:pt>
                <c:pt idx="135">
                  <c:v>3140</c:v>
                </c:pt>
                <c:pt idx="136">
                  <c:v>5284</c:v>
                </c:pt>
                <c:pt idx="137">
                  <c:v>5422</c:v>
                </c:pt>
                <c:pt idx="138">
                  <c:v>2827</c:v>
                </c:pt>
                <c:pt idx="139">
                  <c:v>9988</c:v>
                </c:pt>
                <c:pt idx="140">
                  <c:v>12971</c:v>
                </c:pt>
                <c:pt idx="141">
                  <c:v>35005</c:v>
                </c:pt>
                <c:pt idx="142">
                  <c:v>44701</c:v>
                </c:pt>
                <c:pt idx="143">
                  <c:v>30005</c:v>
                </c:pt>
                <c:pt idx="144">
                  <c:v>6419</c:v>
                </c:pt>
                <c:pt idx="145">
                  <c:v>858700</c:v>
                </c:pt>
                <c:pt idx="146">
                  <c:v>1045688</c:v>
                </c:pt>
                <c:pt idx="147">
                  <c:v>565896</c:v>
                </c:pt>
                <c:pt idx="148">
                  <c:v>206114</c:v>
                </c:pt>
                <c:pt idx="149">
                  <c:v>117231</c:v>
                </c:pt>
                <c:pt idx="150">
                  <c:v>197876</c:v>
                </c:pt>
                <c:pt idx="151">
                  <c:v>585420</c:v>
                </c:pt>
                <c:pt idx="152">
                  <c:v>318747</c:v>
                </c:pt>
                <c:pt idx="153">
                  <c:v>167583</c:v>
                </c:pt>
                <c:pt idx="154">
                  <c:v>123608</c:v>
                </c:pt>
                <c:pt idx="155">
                  <c:v>66108</c:v>
                </c:pt>
                <c:pt idx="156">
                  <c:v>48301</c:v>
                </c:pt>
                <c:pt idx="157">
                  <c:v>29620</c:v>
                </c:pt>
                <c:pt idx="158">
                  <c:v>18267</c:v>
                </c:pt>
                <c:pt idx="159">
                  <c:v>10022</c:v>
                </c:pt>
                <c:pt idx="160">
                  <c:v>8258</c:v>
                </c:pt>
                <c:pt idx="161">
                  <c:v>49428</c:v>
                </c:pt>
                <c:pt idx="162">
                  <c:v>27038</c:v>
                </c:pt>
                <c:pt idx="163">
                  <c:v>11157</c:v>
                </c:pt>
                <c:pt idx="164">
                  <c:v>150124</c:v>
                </c:pt>
                <c:pt idx="165">
                  <c:v>259789</c:v>
                </c:pt>
                <c:pt idx="166">
                  <c:v>52569</c:v>
                </c:pt>
                <c:pt idx="167">
                  <c:v>8635</c:v>
                </c:pt>
                <c:pt idx="168">
                  <c:v>48130</c:v>
                </c:pt>
                <c:pt idx="169">
                  <c:v>22925</c:v>
                </c:pt>
                <c:pt idx="170">
                  <c:v>8151</c:v>
                </c:pt>
                <c:pt idx="171">
                  <c:v>6298</c:v>
                </c:pt>
                <c:pt idx="172">
                  <c:v>8191</c:v>
                </c:pt>
                <c:pt idx="173">
                  <c:v>7461</c:v>
                </c:pt>
                <c:pt idx="174">
                  <c:v>121895</c:v>
                </c:pt>
                <c:pt idx="175">
                  <c:v>74087</c:v>
                </c:pt>
                <c:pt idx="176">
                  <c:v>12861</c:v>
                </c:pt>
                <c:pt idx="177">
                  <c:v>3549</c:v>
                </c:pt>
                <c:pt idx="178">
                  <c:v>3211</c:v>
                </c:pt>
                <c:pt idx="179">
                  <c:v>49069</c:v>
                </c:pt>
                <c:pt idx="180">
                  <c:v>180998</c:v>
                </c:pt>
                <c:pt idx="181">
                  <c:v>69311</c:v>
                </c:pt>
                <c:pt idx="182">
                  <c:v>12810</c:v>
                </c:pt>
                <c:pt idx="183">
                  <c:v>7919</c:v>
                </c:pt>
                <c:pt idx="184">
                  <c:v>9734</c:v>
                </c:pt>
                <c:pt idx="185">
                  <c:v>9396</c:v>
                </c:pt>
                <c:pt idx="186">
                  <c:v>9600</c:v>
                </c:pt>
                <c:pt idx="187">
                  <c:v>12138</c:v>
                </c:pt>
                <c:pt idx="188">
                  <c:v>46861</c:v>
                </c:pt>
                <c:pt idx="189">
                  <c:v>113878</c:v>
                </c:pt>
                <c:pt idx="190">
                  <c:v>71257</c:v>
                </c:pt>
                <c:pt idx="191">
                  <c:v>12835</c:v>
                </c:pt>
                <c:pt idx="192">
                  <c:v>12317</c:v>
                </c:pt>
                <c:pt idx="193">
                  <c:v>10134</c:v>
                </c:pt>
                <c:pt idx="194">
                  <c:v>46182</c:v>
                </c:pt>
                <c:pt idx="195">
                  <c:v>16652</c:v>
                </c:pt>
                <c:pt idx="196">
                  <c:v>4469</c:v>
                </c:pt>
                <c:pt idx="197">
                  <c:v>3245</c:v>
                </c:pt>
                <c:pt idx="198">
                  <c:v>8606</c:v>
                </c:pt>
                <c:pt idx="199">
                  <c:v>16363</c:v>
                </c:pt>
                <c:pt idx="200">
                  <c:v>10432</c:v>
                </c:pt>
                <c:pt idx="201">
                  <c:v>6784</c:v>
                </c:pt>
                <c:pt idx="202">
                  <c:v>8584</c:v>
                </c:pt>
                <c:pt idx="203">
                  <c:v>106849</c:v>
                </c:pt>
                <c:pt idx="204">
                  <c:v>33911</c:v>
                </c:pt>
                <c:pt idx="205">
                  <c:v>13642</c:v>
                </c:pt>
                <c:pt idx="206">
                  <c:v>8192</c:v>
                </c:pt>
                <c:pt idx="207">
                  <c:v>236438</c:v>
                </c:pt>
                <c:pt idx="208">
                  <c:v>45080</c:v>
                </c:pt>
                <c:pt idx="209">
                  <c:v>12800</c:v>
                </c:pt>
                <c:pt idx="210">
                  <c:v>40883</c:v>
                </c:pt>
                <c:pt idx="211">
                  <c:v>10781</c:v>
                </c:pt>
                <c:pt idx="212">
                  <c:v>3783</c:v>
                </c:pt>
                <c:pt idx="213">
                  <c:v>2859</c:v>
                </c:pt>
                <c:pt idx="214">
                  <c:v>2819</c:v>
                </c:pt>
                <c:pt idx="215">
                  <c:v>82851</c:v>
                </c:pt>
                <c:pt idx="216">
                  <c:v>83728</c:v>
                </c:pt>
                <c:pt idx="217">
                  <c:v>40680</c:v>
                </c:pt>
                <c:pt idx="218">
                  <c:v>15051</c:v>
                </c:pt>
                <c:pt idx="219">
                  <c:v>13915</c:v>
                </c:pt>
                <c:pt idx="220">
                  <c:v>59682</c:v>
                </c:pt>
                <c:pt idx="221">
                  <c:v>24303</c:v>
                </c:pt>
                <c:pt idx="222">
                  <c:v>209926</c:v>
                </c:pt>
                <c:pt idx="223">
                  <c:v>341718</c:v>
                </c:pt>
                <c:pt idx="224">
                  <c:v>109333</c:v>
                </c:pt>
                <c:pt idx="225">
                  <c:v>25937</c:v>
                </c:pt>
                <c:pt idx="226">
                  <c:v>11139</c:v>
                </c:pt>
                <c:pt idx="227">
                  <c:v>12454</c:v>
                </c:pt>
                <c:pt idx="228">
                  <c:v>11182</c:v>
                </c:pt>
                <c:pt idx="229">
                  <c:v>24782</c:v>
                </c:pt>
                <c:pt idx="230">
                  <c:v>39185</c:v>
                </c:pt>
                <c:pt idx="231">
                  <c:v>315606</c:v>
                </c:pt>
                <c:pt idx="232">
                  <c:v>74892</c:v>
                </c:pt>
                <c:pt idx="233">
                  <c:v>17064</c:v>
                </c:pt>
                <c:pt idx="234">
                  <c:v>16493</c:v>
                </c:pt>
                <c:pt idx="235">
                  <c:v>53432</c:v>
                </c:pt>
                <c:pt idx="236">
                  <c:v>57266</c:v>
                </c:pt>
                <c:pt idx="237">
                  <c:v>393769</c:v>
                </c:pt>
                <c:pt idx="238">
                  <c:v>164799</c:v>
                </c:pt>
                <c:pt idx="239">
                  <c:v>26902</c:v>
                </c:pt>
                <c:pt idx="240">
                  <c:v>8951</c:v>
                </c:pt>
                <c:pt idx="241">
                  <c:v>104975</c:v>
                </c:pt>
                <c:pt idx="242">
                  <c:v>204433</c:v>
                </c:pt>
                <c:pt idx="243">
                  <c:v>65822</c:v>
                </c:pt>
                <c:pt idx="244">
                  <c:v>42987</c:v>
                </c:pt>
                <c:pt idx="245">
                  <c:v>296328</c:v>
                </c:pt>
                <c:pt idx="246">
                  <c:v>105400</c:v>
                </c:pt>
                <c:pt idx="247">
                  <c:v>15445</c:v>
                </c:pt>
                <c:pt idx="248">
                  <c:v>64209</c:v>
                </c:pt>
                <c:pt idx="249">
                  <c:v>49212</c:v>
                </c:pt>
                <c:pt idx="250">
                  <c:v>219037</c:v>
                </c:pt>
                <c:pt idx="251">
                  <c:v>164099</c:v>
                </c:pt>
                <c:pt idx="252">
                  <c:v>463548</c:v>
                </c:pt>
                <c:pt idx="253">
                  <c:v>219781</c:v>
                </c:pt>
                <c:pt idx="254">
                  <c:v>47487</c:v>
                </c:pt>
                <c:pt idx="255">
                  <c:v>66384</c:v>
                </c:pt>
                <c:pt idx="256">
                  <c:v>38043</c:v>
                </c:pt>
                <c:pt idx="257">
                  <c:v>66381</c:v>
                </c:pt>
                <c:pt idx="258">
                  <c:v>62546</c:v>
                </c:pt>
                <c:pt idx="259">
                  <c:v>41814</c:v>
                </c:pt>
                <c:pt idx="260">
                  <c:v>9050</c:v>
                </c:pt>
                <c:pt idx="261">
                  <c:v>12090</c:v>
                </c:pt>
                <c:pt idx="262">
                  <c:v>34629</c:v>
                </c:pt>
                <c:pt idx="263">
                  <c:v>39270</c:v>
                </c:pt>
                <c:pt idx="264">
                  <c:v>44309</c:v>
                </c:pt>
                <c:pt idx="265">
                  <c:v>57072</c:v>
                </c:pt>
                <c:pt idx="266">
                  <c:v>19754</c:v>
                </c:pt>
                <c:pt idx="267">
                  <c:v>33872</c:v>
                </c:pt>
                <c:pt idx="268">
                  <c:v>20422</c:v>
                </c:pt>
                <c:pt idx="269">
                  <c:v>47058</c:v>
                </c:pt>
                <c:pt idx="270">
                  <c:v>27035</c:v>
                </c:pt>
                <c:pt idx="271">
                  <c:v>166161</c:v>
                </c:pt>
                <c:pt idx="272">
                  <c:v>54264</c:v>
                </c:pt>
                <c:pt idx="273">
                  <c:v>69956</c:v>
                </c:pt>
                <c:pt idx="274">
                  <c:v>27590</c:v>
                </c:pt>
                <c:pt idx="275">
                  <c:v>58869</c:v>
                </c:pt>
                <c:pt idx="276">
                  <c:v>39348</c:v>
                </c:pt>
                <c:pt idx="277">
                  <c:v>43046</c:v>
                </c:pt>
                <c:pt idx="278">
                  <c:v>52804</c:v>
                </c:pt>
                <c:pt idx="279">
                  <c:v>96272</c:v>
                </c:pt>
                <c:pt idx="280">
                  <c:v>39739</c:v>
                </c:pt>
                <c:pt idx="281">
                  <c:v>17336</c:v>
                </c:pt>
                <c:pt idx="282">
                  <c:v>16472</c:v>
                </c:pt>
                <c:pt idx="283">
                  <c:v>14133</c:v>
                </c:pt>
                <c:pt idx="284">
                  <c:v>74139</c:v>
                </c:pt>
                <c:pt idx="285">
                  <c:v>451061</c:v>
                </c:pt>
                <c:pt idx="286">
                  <c:v>207805</c:v>
                </c:pt>
                <c:pt idx="287">
                  <c:v>49255</c:v>
                </c:pt>
                <c:pt idx="288">
                  <c:v>17641</c:v>
                </c:pt>
                <c:pt idx="289">
                  <c:v>14703</c:v>
                </c:pt>
                <c:pt idx="290">
                  <c:v>42103</c:v>
                </c:pt>
                <c:pt idx="291">
                  <c:v>32452</c:v>
                </c:pt>
                <c:pt idx="292">
                  <c:v>45693</c:v>
                </c:pt>
                <c:pt idx="293">
                  <c:v>456079</c:v>
                </c:pt>
                <c:pt idx="294">
                  <c:v>246485</c:v>
                </c:pt>
                <c:pt idx="295">
                  <c:v>212760</c:v>
                </c:pt>
                <c:pt idx="296">
                  <c:v>189979</c:v>
                </c:pt>
                <c:pt idx="297">
                  <c:v>63484</c:v>
                </c:pt>
                <c:pt idx="298">
                  <c:v>204897</c:v>
                </c:pt>
                <c:pt idx="299">
                  <c:v>84937</c:v>
                </c:pt>
                <c:pt idx="300">
                  <c:v>29690</c:v>
                </c:pt>
                <c:pt idx="301">
                  <c:v>30928</c:v>
                </c:pt>
                <c:pt idx="302">
                  <c:v>14652</c:v>
                </c:pt>
                <c:pt idx="303">
                  <c:v>11710</c:v>
                </c:pt>
                <c:pt idx="304">
                  <c:v>52305</c:v>
                </c:pt>
                <c:pt idx="305">
                  <c:v>39708</c:v>
                </c:pt>
                <c:pt idx="306">
                  <c:v>52291</c:v>
                </c:pt>
                <c:pt idx="307">
                  <c:v>76863</c:v>
                </c:pt>
                <c:pt idx="308">
                  <c:v>149427</c:v>
                </c:pt>
                <c:pt idx="309">
                  <c:v>228416</c:v>
                </c:pt>
                <c:pt idx="310">
                  <c:v>102784</c:v>
                </c:pt>
                <c:pt idx="311">
                  <c:v>55170</c:v>
                </c:pt>
                <c:pt idx="312">
                  <c:v>66126</c:v>
                </c:pt>
                <c:pt idx="313">
                  <c:v>58776</c:v>
                </c:pt>
                <c:pt idx="314">
                  <c:v>172475</c:v>
                </c:pt>
                <c:pt idx="315">
                  <c:v>62635</c:v>
                </c:pt>
                <c:pt idx="316">
                  <c:v>16413</c:v>
                </c:pt>
                <c:pt idx="317">
                  <c:v>15697</c:v>
                </c:pt>
                <c:pt idx="318">
                  <c:v>18661</c:v>
                </c:pt>
                <c:pt idx="319">
                  <c:v>33462</c:v>
                </c:pt>
                <c:pt idx="320">
                  <c:v>72843</c:v>
                </c:pt>
                <c:pt idx="321">
                  <c:v>67175</c:v>
                </c:pt>
                <c:pt idx="322">
                  <c:v>43298</c:v>
                </c:pt>
                <c:pt idx="323">
                  <c:v>58781</c:v>
                </c:pt>
                <c:pt idx="324">
                  <c:v>23772</c:v>
                </c:pt>
                <c:pt idx="325">
                  <c:v>38320</c:v>
                </c:pt>
                <c:pt idx="326">
                  <c:v>47605</c:v>
                </c:pt>
                <c:pt idx="327">
                  <c:v>424298</c:v>
                </c:pt>
                <c:pt idx="328">
                  <c:v>100765</c:v>
                </c:pt>
                <c:pt idx="329">
                  <c:v>273734</c:v>
                </c:pt>
                <c:pt idx="330">
                  <c:v>111453</c:v>
                </c:pt>
                <c:pt idx="331">
                  <c:v>24805</c:v>
                </c:pt>
                <c:pt idx="332">
                  <c:v>12986</c:v>
                </c:pt>
                <c:pt idx="333">
                  <c:v>46224</c:v>
                </c:pt>
                <c:pt idx="334">
                  <c:v>45949</c:v>
                </c:pt>
                <c:pt idx="335">
                  <c:v>37365</c:v>
                </c:pt>
                <c:pt idx="336">
                  <c:v>29179</c:v>
                </c:pt>
                <c:pt idx="337">
                  <c:v>359064</c:v>
                </c:pt>
                <c:pt idx="338">
                  <c:v>127117</c:v>
                </c:pt>
                <c:pt idx="339">
                  <c:v>33406</c:v>
                </c:pt>
                <c:pt idx="340">
                  <c:v>12919</c:v>
                </c:pt>
                <c:pt idx="341">
                  <c:v>41252</c:v>
                </c:pt>
                <c:pt idx="342">
                  <c:v>21470</c:v>
                </c:pt>
                <c:pt idx="343">
                  <c:v>31113</c:v>
                </c:pt>
                <c:pt idx="344">
                  <c:v>30200</c:v>
                </c:pt>
                <c:pt idx="345">
                  <c:v>16976</c:v>
                </c:pt>
                <c:pt idx="346">
                  <c:v>74974</c:v>
                </c:pt>
                <c:pt idx="347">
                  <c:v>420986</c:v>
                </c:pt>
                <c:pt idx="348">
                  <c:v>69519</c:v>
                </c:pt>
                <c:pt idx="349">
                  <c:v>54435</c:v>
                </c:pt>
                <c:pt idx="350">
                  <c:v>24984</c:v>
                </c:pt>
                <c:pt idx="351">
                  <c:v>14903</c:v>
                </c:pt>
                <c:pt idx="352">
                  <c:v>14579</c:v>
                </c:pt>
                <c:pt idx="353">
                  <c:v>43104</c:v>
                </c:pt>
                <c:pt idx="354">
                  <c:v>25649</c:v>
                </c:pt>
                <c:pt idx="355">
                  <c:v>32464</c:v>
                </c:pt>
                <c:pt idx="356">
                  <c:v>56069</c:v>
                </c:pt>
                <c:pt idx="357">
                  <c:v>34020</c:v>
                </c:pt>
                <c:pt idx="358">
                  <c:v>86838</c:v>
                </c:pt>
                <c:pt idx="359">
                  <c:v>423563</c:v>
                </c:pt>
                <c:pt idx="360">
                  <c:v>119676</c:v>
                </c:pt>
                <c:pt idx="361">
                  <c:v>39291</c:v>
                </c:pt>
                <c:pt idx="362">
                  <c:v>56078</c:v>
                </c:pt>
                <c:pt idx="363">
                  <c:v>51051</c:v>
                </c:pt>
                <c:pt idx="364">
                  <c:v>73398</c:v>
                </c:pt>
                <c:pt idx="365">
                  <c:v>67884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05F2-4269-ABCE-3C45E7D971EC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Sheet1!$S$2:$S$367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3085</c:v>
                </c:pt>
                <c:pt idx="99">
                  <c:v>5587</c:v>
                </c:pt>
                <c:pt idx="100">
                  <c:v>2753</c:v>
                </c:pt>
                <c:pt idx="101">
                  <c:v>3583</c:v>
                </c:pt>
                <c:pt idx="102">
                  <c:v>3854</c:v>
                </c:pt>
                <c:pt idx="103">
                  <c:v>2892</c:v>
                </c:pt>
                <c:pt idx="104">
                  <c:v>3178</c:v>
                </c:pt>
                <c:pt idx="105">
                  <c:v>693</c:v>
                </c:pt>
                <c:pt idx="106">
                  <c:v>94</c:v>
                </c:pt>
                <c:pt idx="107">
                  <c:v>1069</c:v>
                </c:pt>
                <c:pt idx="108">
                  <c:v>17150</c:v>
                </c:pt>
                <c:pt idx="109">
                  <c:v>7480</c:v>
                </c:pt>
                <c:pt idx="110">
                  <c:v>209579</c:v>
                </c:pt>
                <c:pt idx="111">
                  <c:v>72022</c:v>
                </c:pt>
                <c:pt idx="112">
                  <c:v>19201</c:v>
                </c:pt>
                <c:pt idx="113">
                  <c:v>5526</c:v>
                </c:pt>
                <c:pt idx="114">
                  <c:v>3085</c:v>
                </c:pt>
                <c:pt idx="115">
                  <c:v>4283</c:v>
                </c:pt>
                <c:pt idx="116">
                  <c:v>5509</c:v>
                </c:pt>
                <c:pt idx="117">
                  <c:v>3595</c:v>
                </c:pt>
                <c:pt idx="118">
                  <c:v>28494</c:v>
                </c:pt>
                <c:pt idx="119">
                  <c:v>11480</c:v>
                </c:pt>
                <c:pt idx="120">
                  <c:v>5216</c:v>
                </c:pt>
                <c:pt idx="121">
                  <c:v>2659</c:v>
                </c:pt>
                <c:pt idx="122">
                  <c:v>18491</c:v>
                </c:pt>
                <c:pt idx="123">
                  <c:v>8957</c:v>
                </c:pt>
                <c:pt idx="124">
                  <c:v>3407</c:v>
                </c:pt>
                <c:pt idx="125">
                  <c:v>4816</c:v>
                </c:pt>
                <c:pt idx="126">
                  <c:v>8694</c:v>
                </c:pt>
                <c:pt idx="127">
                  <c:v>8801</c:v>
                </c:pt>
                <c:pt idx="128">
                  <c:v>3920</c:v>
                </c:pt>
                <c:pt idx="129">
                  <c:v>5741</c:v>
                </c:pt>
                <c:pt idx="130">
                  <c:v>13855</c:v>
                </c:pt>
                <c:pt idx="131">
                  <c:v>8143</c:v>
                </c:pt>
                <c:pt idx="132">
                  <c:v>3607</c:v>
                </c:pt>
                <c:pt idx="133">
                  <c:v>326769</c:v>
                </c:pt>
                <c:pt idx="134">
                  <c:v>99467</c:v>
                </c:pt>
                <c:pt idx="135">
                  <c:v>7663</c:v>
                </c:pt>
                <c:pt idx="136">
                  <c:v>7631</c:v>
                </c:pt>
                <c:pt idx="137">
                  <c:v>6414</c:v>
                </c:pt>
                <c:pt idx="138">
                  <c:v>6081</c:v>
                </c:pt>
                <c:pt idx="139">
                  <c:v>4532</c:v>
                </c:pt>
                <c:pt idx="140">
                  <c:v>27907</c:v>
                </c:pt>
                <c:pt idx="141">
                  <c:v>61698</c:v>
                </c:pt>
                <c:pt idx="142">
                  <c:v>37887</c:v>
                </c:pt>
                <c:pt idx="143">
                  <c:v>28780</c:v>
                </c:pt>
                <c:pt idx="144">
                  <c:v>6387</c:v>
                </c:pt>
                <c:pt idx="145">
                  <c:v>5318</c:v>
                </c:pt>
                <c:pt idx="146">
                  <c:v>9209</c:v>
                </c:pt>
                <c:pt idx="147">
                  <c:v>4532</c:v>
                </c:pt>
                <c:pt idx="148">
                  <c:v>2843</c:v>
                </c:pt>
                <c:pt idx="149">
                  <c:v>6952</c:v>
                </c:pt>
                <c:pt idx="150">
                  <c:v>6666</c:v>
                </c:pt>
                <c:pt idx="151">
                  <c:v>4460</c:v>
                </c:pt>
                <c:pt idx="152">
                  <c:v>2542</c:v>
                </c:pt>
                <c:pt idx="153">
                  <c:v>3499</c:v>
                </c:pt>
                <c:pt idx="154">
                  <c:v>5142</c:v>
                </c:pt>
                <c:pt idx="155">
                  <c:v>2693</c:v>
                </c:pt>
                <c:pt idx="156">
                  <c:v>1162</c:v>
                </c:pt>
                <c:pt idx="157">
                  <c:v>5969</c:v>
                </c:pt>
                <c:pt idx="158">
                  <c:v>7166</c:v>
                </c:pt>
                <c:pt idx="159">
                  <c:v>3880</c:v>
                </c:pt>
                <c:pt idx="160">
                  <c:v>4991</c:v>
                </c:pt>
                <c:pt idx="161">
                  <c:v>4505</c:v>
                </c:pt>
                <c:pt idx="162">
                  <c:v>4188</c:v>
                </c:pt>
                <c:pt idx="163">
                  <c:v>4655</c:v>
                </c:pt>
                <c:pt idx="164">
                  <c:v>12927</c:v>
                </c:pt>
                <c:pt idx="165">
                  <c:v>7992</c:v>
                </c:pt>
                <c:pt idx="166">
                  <c:v>9098</c:v>
                </c:pt>
                <c:pt idx="167">
                  <c:v>4068</c:v>
                </c:pt>
                <c:pt idx="168">
                  <c:v>37288</c:v>
                </c:pt>
                <c:pt idx="169">
                  <c:v>30748</c:v>
                </c:pt>
                <c:pt idx="170">
                  <c:v>6606</c:v>
                </c:pt>
                <c:pt idx="171">
                  <c:v>4259</c:v>
                </c:pt>
                <c:pt idx="172">
                  <c:v>4399</c:v>
                </c:pt>
                <c:pt idx="173">
                  <c:v>1406</c:v>
                </c:pt>
                <c:pt idx="174">
                  <c:v>3370</c:v>
                </c:pt>
                <c:pt idx="175">
                  <c:v>3255</c:v>
                </c:pt>
                <c:pt idx="176">
                  <c:v>5441</c:v>
                </c:pt>
                <c:pt idx="177">
                  <c:v>3708</c:v>
                </c:pt>
                <c:pt idx="178">
                  <c:v>3117</c:v>
                </c:pt>
                <c:pt idx="179">
                  <c:v>4523</c:v>
                </c:pt>
                <c:pt idx="180">
                  <c:v>41583</c:v>
                </c:pt>
                <c:pt idx="181">
                  <c:v>7145</c:v>
                </c:pt>
                <c:pt idx="182">
                  <c:v>3834</c:v>
                </c:pt>
                <c:pt idx="183">
                  <c:v>9972</c:v>
                </c:pt>
                <c:pt idx="184">
                  <c:v>7399</c:v>
                </c:pt>
                <c:pt idx="185">
                  <c:v>4075</c:v>
                </c:pt>
                <c:pt idx="186">
                  <c:v>4408</c:v>
                </c:pt>
                <c:pt idx="187">
                  <c:v>8464</c:v>
                </c:pt>
                <c:pt idx="188">
                  <c:v>7930</c:v>
                </c:pt>
                <c:pt idx="189">
                  <c:v>2598</c:v>
                </c:pt>
                <c:pt idx="190">
                  <c:v>3660</c:v>
                </c:pt>
                <c:pt idx="191">
                  <c:v>4724</c:v>
                </c:pt>
                <c:pt idx="192">
                  <c:v>5730</c:v>
                </c:pt>
                <c:pt idx="193">
                  <c:v>2745</c:v>
                </c:pt>
                <c:pt idx="194">
                  <c:v>1460</c:v>
                </c:pt>
                <c:pt idx="195">
                  <c:v>2347</c:v>
                </c:pt>
                <c:pt idx="196">
                  <c:v>4235</c:v>
                </c:pt>
                <c:pt idx="197">
                  <c:v>638</c:v>
                </c:pt>
                <c:pt idx="198">
                  <c:v>2395</c:v>
                </c:pt>
                <c:pt idx="199">
                  <c:v>2800</c:v>
                </c:pt>
                <c:pt idx="200">
                  <c:v>2954</c:v>
                </c:pt>
                <c:pt idx="201">
                  <c:v>3961</c:v>
                </c:pt>
                <c:pt idx="202">
                  <c:v>4399</c:v>
                </c:pt>
                <c:pt idx="203">
                  <c:v>8422</c:v>
                </c:pt>
                <c:pt idx="204">
                  <c:v>4399</c:v>
                </c:pt>
                <c:pt idx="205">
                  <c:v>1374</c:v>
                </c:pt>
                <c:pt idx="206">
                  <c:v>3975</c:v>
                </c:pt>
                <c:pt idx="207">
                  <c:v>3418</c:v>
                </c:pt>
                <c:pt idx="208">
                  <c:v>3684</c:v>
                </c:pt>
                <c:pt idx="209">
                  <c:v>3607</c:v>
                </c:pt>
                <c:pt idx="210">
                  <c:v>6515</c:v>
                </c:pt>
                <c:pt idx="211">
                  <c:v>2616</c:v>
                </c:pt>
                <c:pt idx="212">
                  <c:v>1668</c:v>
                </c:pt>
                <c:pt idx="213">
                  <c:v>2434</c:v>
                </c:pt>
                <c:pt idx="214">
                  <c:v>4588</c:v>
                </c:pt>
                <c:pt idx="215">
                  <c:v>5301</c:v>
                </c:pt>
                <c:pt idx="216">
                  <c:v>4626</c:v>
                </c:pt>
                <c:pt idx="217">
                  <c:v>3873</c:v>
                </c:pt>
                <c:pt idx="218">
                  <c:v>2980</c:v>
                </c:pt>
                <c:pt idx="219">
                  <c:v>1650</c:v>
                </c:pt>
                <c:pt idx="220">
                  <c:v>7849</c:v>
                </c:pt>
                <c:pt idx="221">
                  <c:v>4626</c:v>
                </c:pt>
                <c:pt idx="222">
                  <c:v>3499</c:v>
                </c:pt>
                <c:pt idx="223">
                  <c:v>1264</c:v>
                </c:pt>
                <c:pt idx="224">
                  <c:v>4460</c:v>
                </c:pt>
                <c:pt idx="225">
                  <c:v>2228</c:v>
                </c:pt>
                <c:pt idx="226">
                  <c:v>1704</c:v>
                </c:pt>
                <c:pt idx="227">
                  <c:v>7165</c:v>
                </c:pt>
                <c:pt idx="228">
                  <c:v>2827</c:v>
                </c:pt>
                <c:pt idx="229">
                  <c:v>1753</c:v>
                </c:pt>
                <c:pt idx="230">
                  <c:v>4869</c:v>
                </c:pt>
                <c:pt idx="231">
                  <c:v>3284</c:v>
                </c:pt>
                <c:pt idx="232">
                  <c:v>4991</c:v>
                </c:pt>
                <c:pt idx="233">
                  <c:v>1436</c:v>
                </c:pt>
                <c:pt idx="234">
                  <c:v>4196</c:v>
                </c:pt>
                <c:pt idx="235">
                  <c:v>4391</c:v>
                </c:pt>
                <c:pt idx="236">
                  <c:v>2036</c:v>
                </c:pt>
                <c:pt idx="237">
                  <c:v>5073</c:v>
                </c:pt>
                <c:pt idx="238">
                  <c:v>9560</c:v>
                </c:pt>
                <c:pt idx="239">
                  <c:v>7447</c:v>
                </c:pt>
                <c:pt idx="240">
                  <c:v>5344</c:v>
                </c:pt>
                <c:pt idx="241">
                  <c:v>6261</c:v>
                </c:pt>
                <c:pt idx="242">
                  <c:v>5723</c:v>
                </c:pt>
                <c:pt idx="243">
                  <c:v>3072</c:v>
                </c:pt>
                <c:pt idx="244">
                  <c:v>11432</c:v>
                </c:pt>
                <c:pt idx="245">
                  <c:v>8193</c:v>
                </c:pt>
                <c:pt idx="246">
                  <c:v>6891</c:v>
                </c:pt>
                <c:pt idx="247">
                  <c:v>3630</c:v>
                </c:pt>
                <c:pt idx="248">
                  <c:v>4408</c:v>
                </c:pt>
                <c:pt idx="249">
                  <c:v>5319</c:v>
                </c:pt>
                <c:pt idx="250">
                  <c:v>3630</c:v>
                </c:pt>
                <c:pt idx="251">
                  <c:v>4514</c:v>
                </c:pt>
                <c:pt idx="252">
                  <c:v>4032</c:v>
                </c:pt>
                <c:pt idx="253">
                  <c:v>3770</c:v>
                </c:pt>
                <c:pt idx="254">
                  <c:v>746</c:v>
                </c:pt>
                <c:pt idx="255">
                  <c:v>3355</c:v>
                </c:pt>
                <c:pt idx="256">
                  <c:v>4795</c:v>
                </c:pt>
                <c:pt idx="257">
                  <c:v>395082</c:v>
                </c:pt>
                <c:pt idx="258">
                  <c:v>669224</c:v>
                </c:pt>
                <c:pt idx="259">
                  <c:v>861109</c:v>
                </c:pt>
                <c:pt idx="260">
                  <c:v>898294</c:v>
                </c:pt>
                <c:pt idx="261">
                  <c:v>524694</c:v>
                </c:pt>
                <c:pt idx="262">
                  <c:v>226337</c:v>
                </c:pt>
                <c:pt idx="263">
                  <c:v>90737</c:v>
                </c:pt>
                <c:pt idx="264">
                  <c:v>130375</c:v>
                </c:pt>
                <c:pt idx="265">
                  <c:v>70128</c:v>
                </c:pt>
                <c:pt idx="266">
                  <c:v>34647</c:v>
                </c:pt>
                <c:pt idx="267">
                  <c:v>24286</c:v>
                </c:pt>
                <c:pt idx="268">
                  <c:v>18892</c:v>
                </c:pt>
                <c:pt idx="269">
                  <c:v>14740</c:v>
                </c:pt>
                <c:pt idx="270">
                  <c:v>55472</c:v>
                </c:pt>
                <c:pt idx="271">
                  <c:v>37020</c:v>
                </c:pt>
                <c:pt idx="272">
                  <c:v>32315</c:v>
                </c:pt>
                <c:pt idx="273">
                  <c:v>39255</c:v>
                </c:pt>
                <c:pt idx="274">
                  <c:v>59342</c:v>
                </c:pt>
                <c:pt idx="275">
                  <c:v>46141</c:v>
                </c:pt>
                <c:pt idx="276">
                  <c:v>48038</c:v>
                </c:pt>
                <c:pt idx="277">
                  <c:v>43520</c:v>
                </c:pt>
                <c:pt idx="278">
                  <c:v>34249</c:v>
                </c:pt>
                <c:pt idx="279">
                  <c:v>17738</c:v>
                </c:pt>
                <c:pt idx="280">
                  <c:v>8280</c:v>
                </c:pt>
                <c:pt idx="281">
                  <c:v>18742</c:v>
                </c:pt>
                <c:pt idx="282">
                  <c:v>15094</c:v>
                </c:pt>
                <c:pt idx="283">
                  <c:v>11836</c:v>
                </c:pt>
                <c:pt idx="284">
                  <c:v>9196</c:v>
                </c:pt>
                <c:pt idx="285">
                  <c:v>15296</c:v>
                </c:pt>
                <c:pt idx="286">
                  <c:v>14489</c:v>
                </c:pt>
                <c:pt idx="287">
                  <c:v>31390</c:v>
                </c:pt>
                <c:pt idx="288">
                  <c:v>18342</c:v>
                </c:pt>
                <c:pt idx="289">
                  <c:v>17080</c:v>
                </c:pt>
                <c:pt idx="290">
                  <c:v>64340</c:v>
                </c:pt>
                <c:pt idx="291">
                  <c:v>36302</c:v>
                </c:pt>
                <c:pt idx="292">
                  <c:v>29469</c:v>
                </c:pt>
                <c:pt idx="293">
                  <c:v>14180</c:v>
                </c:pt>
                <c:pt idx="294">
                  <c:v>12752</c:v>
                </c:pt>
                <c:pt idx="295">
                  <c:v>8740</c:v>
                </c:pt>
                <c:pt idx="296">
                  <c:v>10966</c:v>
                </c:pt>
                <c:pt idx="297">
                  <c:v>13335</c:v>
                </c:pt>
                <c:pt idx="298">
                  <c:v>6766</c:v>
                </c:pt>
                <c:pt idx="299">
                  <c:v>10310</c:v>
                </c:pt>
                <c:pt idx="300">
                  <c:v>17281</c:v>
                </c:pt>
                <c:pt idx="301">
                  <c:v>11820</c:v>
                </c:pt>
                <c:pt idx="302">
                  <c:v>4291</c:v>
                </c:pt>
                <c:pt idx="303">
                  <c:v>7050</c:v>
                </c:pt>
                <c:pt idx="304">
                  <c:v>7064</c:v>
                </c:pt>
                <c:pt idx="305">
                  <c:v>9259</c:v>
                </c:pt>
                <c:pt idx="306">
                  <c:v>28549</c:v>
                </c:pt>
                <c:pt idx="307">
                  <c:v>19967</c:v>
                </c:pt>
                <c:pt idx="308">
                  <c:v>11414</c:v>
                </c:pt>
                <c:pt idx="309">
                  <c:v>7977</c:v>
                </c:pt>
                <c:pt idx="310">
                  <c:v>9502</c:v>
                </c:pt>
                <c:pt idx="311">
                  <c:v>12753</c:v>
                </c:pt>
                <c:pt idx="312">
                  <c:v>10344</c:v>
                </c:pt>
                <c:pt idx="313">
                  <c:v>10371</c:v>
                </c:pt>
                <c:pt idx="314">
                  <c:v>7958</c:v>
                </c:pt>
                <c:pt idx="315">
                  <c:v>9880</c:v>
                </c:pt>
                <c:pt idx="316">
                  <c:v>8094</c:v>
                </c:pt>
                <c:pt idx="317">
                  <c:v>26885</c:v>
                </c:pt>
                <c:pt idx="318">
                  <c:v>15612</c:v>
                </c:pt>
                <c:pt idx="319">
                  <c:v>14929</c:v>
                </c:pt>
                <c:pt idx="320">
                  <c:v>9503</c:v>
                </c:pt>
                <c:pt idx="321">
                  <c:v>7453</c:v>
                </c:pt>
                <c:pt idx="322">
                  <c:v>11579</c:v>
                </c:pt>
                <c:pt idx="323">
                  <c:v>15676</c:v>
                </c:pt>
                <c:pt idx="324">
                  <c:v>16988</c:v>
                </c:pt>
                <c:pt idx="325">
                  <c:v>15074</c:v>
                </c:pt>
                <c:pt idx="326">
                  <c:v>11146</c:v>
                </c:pt>
                <c:pt idx="327">
                  <c:v>10316</c:v>
                </c:pt>
                <c:pt idx="328">
                  <c:v>9826</c:v>
                </c:pt>
                <c:pt idx="329">
                  <c:v>12128</c:v>
                </c:pt>
                <c:pt idx="330">
                  <c:v>11706</c:v>
                </c:pt>
                <c:pt idx="331">
                  <c:v>11866</c:v>
                </c:pt>
                <c:pt idx="332">
                  <c:v>9930</c:v>
                </c:pt>
                <c:pt idx="333">
                  <c:v>8206</c:v>
                </c:pt>
                <c:pt idx="334">
                  <c:v>8100</c:v>
                </c:pt>
                <c:pt idx="335">
                  <c:v>12987</c:v>
                </c:pt>
                <c:pt idx="336">
                  <c:v>8620</c:v>
                </c:pt>
                <c:pt idx="337">
                  <c:v>16285</c:v>
                </c:pt>
                <c:pt idx="338">
                  <c:v>13198</c:v>
                </c:pt>
                <c:pt idx="339">
                  <c:v>15731</c:v>
                </c:pt>
                <c:pt idx="340">
                  <c:v>17182</c:v>
                </c:pt>
                <c:pt idx="341">
                  <c:v>31246</c:v>
                </c:pt>
                <c:pt idx="342">
                  <c:v>8955</c:v>
                </c:pt>
                <c:pt idx="343">
                  <c:v>3789</c:v>
                </c:pt>
                <c:pt idx="344">
                  <c:v>14257</c:v>
                </c:pt>
                <c:pt idx="345">
                  <c:v>17263</c:v>
                </c:pt>
                <c:pt idx="346">
                  <c:v>7660</c:v>
                </c:pt>
                <c:pt idx="347">
                  <c:v>112524</c:v>
                </c:pt>
                <c:pt idx="348">
                  <c:v>91955</c:v>
                </c:pt>
                <c:pt idx="349">
                  <c:v>104633</c:v>
                </c:pt>
                <c:pt idx="350">
                  <c:v>118764</c:v>
                </c:pt>
                <c:pt idx="351">
                  <c:v>39963</c:v>
                </c:pt>
                <c:pt idx="352">
                  <c:v>34611</c:v>
                </c:pt>
                <c:pt idx="353">
                  <c:v>49833</c:v>
                </c:pt>
                <c:pt idx="354">
                  <c:v>33624</c:v>
                </c:pt>
                <c:pt idx="355">
                  <c:v>21563</c:v>
                </c:pt>
                <c:pt idx="356">
                  <c:v>74522</c:v>
                </c:pt>
                <c:pt idx="357">
                  <c:v>252337</c:v>
                </c:pt>
                <c:pt idx="358">
                  <c:v>297884</c:v>
                </c:pt>
                <c:pt idx="359">
                  <c:v>152931</c:v>
                </c:pt>
                <c:pt idx="360">
                  <c:v>78430</c:v>
                </c:pt>
                <c:pt idx="361">
                  <c:v>30980</c:v>
                </c:pt>
                <c:pt idx="362">
                  <c:v>20370</c:v>
                </c:pt>
                <c:pt idx="363">
                  <c:v>14639</c:v>
                </c:pt>
                <c:pt idx="364">
                  <c:v>9136</c:v>
                </c:pt>
                <c:pt idx="365">
                  <c:v>49613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05F2-4269-ABCE-3C45E7D971EC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Sheet1!$T$2:$T$367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21666</c:v>
                </c:pt>
                <c:pt idx="99">
                  <c:v>9144</c:v>
                </c:pt>
                <c:pt idx="100">
                  <c:v>25952</c:v>
                </c:pt>
                <c:pt idx="101">
                  <c:v>43654</c:v>
                </c:pt>
                <c:pt idx="102">
                  <c:v>81042</c:v>
                </c:pt>
                <c:pt idx="103">
                  <c:v>42773</c:v>
                </c:pt>
                <c:pt idx="104">
                  <c:v>31891</c:v>
                </c:pt>
                <c:pt idx="105">
                  <c:v>29354</c:v>
                </c:pt>
                <c:pt idx="106">
                  <c:v>12493</c:v>
                </c:pt>
                <c:pt idx="107">
                  <c:v>6418</c:v>
                </c:pt>
                <c:pt idx="108">
                  <c:v>32957</c:v>
                </c:pt>
                <c:pt idx="109">
                  <c:v>21658</c:v>
                </c:pt>
                <c:pt idx="110">
                  <c:v>12046</c:v>
                </c:pt>
                <c:pt idx="111">
                  <c:v>33205</c:v>
                </c:pt>
                <c:pt idx="112">
                  <c:v>28125</c:v>
                </c:pt>
                <c:pt idx="113">
                  <c:v>11502</c:v>
                </c:pt>
                <c:pt idx="114">
                  <c:v>8883</c:v>
                </c:pt>
                <c:pt idx="115">
                  <c:v>65659</c:v>
                </c:pt>
                <c:pt idx="116">
                  <c:v>32600</c:v>
                </c:pt>
                <c:pt idx="117">
                  <c:v>22743</c:v>
                </c:pt>
                <c:pt idx="118">
                  <c:v>17624</c:v>
                </c:pt>
                <c:pt idx="119">
                  <c:v>15434</c:v>
                </c:pt>
                <c:pt idx="120">
                  <c:v>25070</c:v>
                </c:pt>
                <c:pt idx="121">
                  <c:v>20285</c:v>
                </c:pt>
                <c:pt idx="122">
                  <c:v>26141</c:v>
                </c:pt>
                <c:pt idx="123">
                  <c:v>209808</c:v>
                </c:pt>
                <c:pt idx="124">
                  <c:v>62618</c:v>
                </c:pt>
                <c:pt idx="125">
                  <c:v>17576</c:v>
                </c:pt>
                <c:pt idx="126">
                  <c:v>23876</c:v>
                </c:pt>
                <c:pt idx="127">
                  <c:v>12791</c:v>
                </c:pt>
                <c:pt idx="128">
                  <c:v>15898</c:v>
                </c:pt>
                <c:pt idx="129">
                  <c:v>34873</c:v>
                </c:pt>
                <c:pt idx="130">
                  <c:v>53293</c:v>
                </c:pt>
                <c:pt idx="131">
                  <c:v>32208</c:v>
                </c:pt>
                <c:pt idx="132">
                  <c:v>15383</c:v>
                </c:pt>
                <c:pt idx="133">
                  <c:v>45691</c:v>
                </c:pt>
                <c:pt idx="134">
                  <c:v>38392</c:v>
                </c:pt>
                <c:pt idx="135">
                  <c:v>30543</c:v>
                </c:pt>
                <c:pt idx="136">
                  <c:v>29646</c:v>
                </c:pt>
                <c:pt idx="137">
                  <c:v>38465</c:v>
                </c:pt>
                <c:pt idx="138">
                  <c:v>152294</c:v>
                </c:pt>
                <c:pt idx="139">
                  <c:v>106643</c:v>
                </c:pt>
                <c:pt idx="140">
                  <c:v>45240</c:v>
                </c:pt>
                <c:pt idx="141">
                  <c:v>17019</c:v>
                </c:pt>
                <c:pt idx="142">
                  <c:v>16173</c:v>
                </c:pt>
                <c:pt idx="143">
                  <c:v>42451</c:v>
                </c:pt>
                <c:pt idx="144">
                  <c:v>39176</c:v>
                </c:pt>
                <c:pt idx="145">
                  <c:v>28882</c:v>
                </c:pt>
                <c:pt idx="146">
                  <c:v>15607</c:v>
                </c:pt>
                <c:pt idx="147">
                  <c:v>19866</c:v>
                </c:pt>
                <c:pt idx="148">
                  <c:v>16984</c:v>
                </c:pt>
                <c:pt idx="149">
                  <c:v>34351</c:v>
                </c:pt>
                <c:pt idx="150">
                  <c:v>46160</c:v>
                </c:pt>
                <c:pt idx="151">
                  <c:v>19903</c:v>
                </c:pt>
                <c:pt idx="152">
                  <c:v>23338</c:v>
                </c:pt>
                <c:pt idx="153">
                  <c:v>16015</c:v>
                </c:pt>
                <c:pt idx="154">
                  <c:v>24531</c:v>
                </c:pt>
                <c:pt idx="155">
                  <c:v>12760</c:v>
                </c:pt>
                <c:pt idx="156">
                  <c:v>10763</c:v>
                </c:pt>
                <c:pt idx="157">
                  <c:v>67593</c:v>
                </c:pt>
                <c:pt idx="158">
                  <c:v>39268</c:v>
                </c:pt>
                <c:pt idx="159">
                  <c:v>89707</c:v>
                </c:pt>
                <c:pt idx="160">
                  <c:v>22127</c:v>
                </c:pt>
                <c:pt idx="161">
                  <c:v>39259</c:v>
                </c:pt>
                <c:pt idx="162">
                  <c:v>16300</c:v>
                </c:pt>
                <c:pt idx="163">
                  <c:v>18680</c:v>
                </c:pt>
                <c:pt idx="164">
                  <c:v>28839</c:v>
                </c:pt>
                <c:pt idx="165">
                  <c:v>16271</c:v>
                </c:pt>
                <c:pt idx="166">
                  <c:v>22365</c:v>
                </c:pt>
                <c:pt idx="167">
                  <c:v>19104</c:v>
                </c:pt>
                <c:pt idx="168">
                  <c:v>15570</c:v>
                </c:pt>
                <c:pt idx="169">
                  <c:v>31045</c:v>
                </c:pt>
                <c:pt idx="170">
                  <c:v>18069</c:v>
                </c:pt>
                <c:pt idx="171">
                  <c:v>60637</c:v>
                </c:pt>
                <c:pt idx="172">
                  <c:v>21666</c:v>
                </c:pt>
                <c:pt idx="173">
                  <c:v>12068</c:v>
                </c:pt>
                <c:pt idx="174">
                  <c:v>12619</c:v>
                </c:pt>
                <c:pt idx="175">
                  <c:v>16512</c:v>
                </c:pt>
                <c:pt idx="176">
                  <c:v>11433</c:v>
                </c:pt>
                <c:pt idx="177">
                  <c:v>10344</c:v>
                </c:pt>
                <c:pt idx="178">
                  <c:v>15947</c:v>
                </c:pt>
                <c:pt idx="179">
                  <c:v>40716</c:v>
                </c:pt>
                <c:pt idx="180">
                  <c:v>47195</c:v>
                </c:pt>
                <c:pt idx="181">
                  <c:v>17768</c:v>
                </c:pt>
                <c:pt idx="182">
                  <c:v>22421</c:v>
                </c:pt>
                <c:pt idx="183">
                  <c:v>30849</c:v>
                </c:pt>
                <c:pt idx="184">
                  <c:v>22360</c:v>
                </c:pt>
                <c:pt idx="185">
                  <c:v>21214</c:v>
                </c:pt>
                <c:pt idx="186">
                  <c:v>25379</c:v>
                </c:pt>
                <c:pt idx="187">
                  <c:v>31013</c:v>
                </c:pt>
                <c:pt idx="188">
                  <c:v>32246</c:v>
                </c:pt>
                <c:pt idx="189">
                  <c:v>29028</c:v>
                </c:pt>
                <c:pt idx="190">
                  <c:v>11099</c:v>
                </c:pt>
                <c:pt idx="191">
                  <c:v>10704</c:v>
                </c:pt>
                <c:pt idx="192">
                  <c:v>13463</c:v>
                </c:pt>
                <c:pt idx="193">
                  <c:v>21823</c:v>
                </c:pt>
                <c:pt idx="194">
                  <c:v>33685</c:v>
                </c:pt>
                <c:pt idx="195">
                  <c:v>14977</c:v>
                </c:pt>
                <c:pt idx="196">
                  <c:v>11991</c:v>
                </c:pt>
                <c:pt idx="197">
                  <c:v>7564</c:v>
                </c:pt>
                <c:pt idx="198">
                  <c:v>9004</c:v>
                </c:pt>
                <c:pt idx="199">
                  <c:v>15824</c:v>
                </c:pt>
                <c:pt idx="200">
                  <c:v>25414</c:v>
                </c:pt>
                <c:pt idx="201">
                  <c:v>43678</c:v>
                </c:pt>
                <c:pt idx="202">
                  <c:v>31766</c:v>
                </c:pt>
                <c:pt idx="203">
                  <c:v>16417</c:v>
                </c:pt>
                <c:pt idx="204">
                  <c:v>12905</c:v>
                </c:pt>
                <c:pt idx="205">
                  <c:v>16186</c:v>
                </c:pt>
                <c:pt idx="206">
                  <c:v>14242</c:v>
                </c:pt>
                <c:pt idx="207">
                  <c:v>25467</c:v>
                </c:pt>
                <c:pt idx="208">
                  <c:v>33988</c:v>
                </c:pt>
                <c:pt idx="209">
                  <c:v>18054</c:v>
                </c:pt>
                <c:pt idx="210">
                  <c:v>11596</c:v>
                </c:pt>
                <c:pt idx="211">
                  <c:v>24595</c:v>
                </c:pt>
                <c:pt idx="212">
                  <c:v>13541</c:v>
                </c:pt>
                <c:pt idx="213">
                  <c:v>16855</c:v>
                </c:pt>
                <c:pt idx="214">
                  <c:v>25226</c:v>
                </c:pt>
                <c:pt idx="215">
                  <c:v>11490</c:v>
                </c:pt>
                <c:pt idx="216">
                  <c:v>50732</c:v>
                </c:pt>
                <c:pt idx="217">
                  <c:v>26676</c:v>
                </c:pt>
                <c:pt idx="218">
                  <c:v>21145</c:v>
                </c:pt>
                <c:pt idx="219">
                  <c:v>15513</c:v>
                </c:pt>
                <c:pt idx="220">
                  <c:v>37269</c:v>
                </c:pt>
                <c:pt idx="221">
                  <c:v>24293</c:v>
                </c:pt>
                <c:pt idx="222">
                  <c:v>23974</c:v>
                </c:pt>
                <c:pt idx="223">
                  <c:v>40146</c:v>
                </c:pt>
                <c:pt idx="224">
                  <c:v>18987</c:v>
                </c:pt>
                <c:pt idx="225">
                  <c:v>14270</c:v>
                </c:pt>
                <c:pt idx="226">
                  <c:v>16668</c:v>
                </c:pt>
                <c:pt idx="227">
                  <c:v>17031</c:v>
                </c:pt>
                <c:pt idx="228">
                  <c:v>54115</c:v>
                </c:pt>
                <c:pt idx="229">
                  <c:v>23084</c:v>
                </c:pt>
                <c:pt idx="230">
                  <c:v>22066</c:v>
                </c:pt>
                <c:pt idx="231">
                  <c:v>27583</c:v>
                </c:pt>
                <c:pt idx="232">
                  <c:v>22601</c:v>
                </c:pt>
                <c:pt idx="233">
                  <c:v>49274</c:v>
                </c:pt>
                <c:pt idx="234">
                  <c:v>47186</c:v>
                </c:pt>
                <c:pt idx="235">
                  <c:v>27794</c:v>
                </c:pt>
                <c:pt idx="236">
                  <c:v>43406</c:v>
                </c:pt>
                <c:pt idx="237">
                  <c:v>17382</c:v>
                </c:pt>
                <c:pt idx="238">
                  <c:v>34135</c:v>
                </c:pt>
                <c:pt idx="239">
                  <c:v>14365</c:v>
                </c:pt>
                <c:pt idx="240">
                  <c:v>9617</c:v>
                </c:pt>
                <c:pt idx="241">
                  <c:v>10460</c:v>
                </c:pt>
                <c:pt idx="242">
                  <c:v>10341</c:v>
                </c:pt>
                <c:pt idx="243">
                  <c:v>11903</c:v>
                </c:pt>
                <c:pt idx="244">
                  <c:v>9187</c:v>
                </c:pt>
                <c:pt idx="245">
                  <c:v>20989</c:v>
                </c:pt>
                <c:pt idx="246">
                  <c:v>37954</c:v>
                </c:pt>
                <c:pt idx="247">
                  <c:v>33280</c:v>
                </c:pt>
                <c:pt idx="248">
                  <c:v>20947</c:v>
                </c:pt>
                <c:pt idx="249">
                  <c:v>40309</c:v>
                </c:pt>
                <c:pt idx="250">
                  <c:v>101242</c:v>
                </c:pt>
                <c:pt idx="251">
                  <c:v>40944</c:v>
                </c:pt>
                <c:pt idx="252">
                  <c:v>12653</c:v>
                </c:pt>
                <c:pt idx="253">
                  <c:v>21718</c:v>
                </c:pt>
                <c:pt idx="254">
                  <c:v>23478</c:v>
                </c:pt>
                <c:pt idx="255">
                  <c:v>12052</c:v>
                </c:pt>
                <c:pt idx="256">
                  <c:v>11822</c:v>
                </c:pt>
                <c:pt idx="257">
                  <c:v>59361</c:v>
                </c:pt>
                <c:pt idx="258">
                  <c:v>21528</c:v>
                </c:pt>
                <c:pt idx="259">
                  <c:v>10014</c:v>
                </c:pt>
                <c:pt idx="260">
                  <c:v>6813</c:v>
                </c:pt>
                <c:pt idx="261">
                  <c:v>7793</c:v>
                </c:pt>
                <c:pt idx="262">
                  <c:v>23741</c:v>
                </c:pt>
                <c:pt idx="263">
                  <c:v>37499</c:v>
                </c:pt>
                <c:pt idx="264">
                  <c:v>22588</c:v>
                </c:pt>
                <c:pt idx="265">
                  <c:v>12603</c:v>
                </c:pt>
                <c:pt idx="266">
                  <c:v>14883</c:v>
                </c:pt>
                <c:pt idx="267">
                  <c:v>15389</c:v>
                </c:pt>
                <c:pt idx="268">
                  <c:v>12456</c:v>
                </c:pt>
                <c:pt idx="269">
                  <c:v>170813</c:v>
                </c:pt>
                <c:pt idx="270">
                  <c:v>59414</c:v>
                </c:pt>
                <c:pt idx="271">
                  <c:v>12416</c:v>
                </c:pt>
                <c:pt idx="272">
                  <c:v>16615</c:v>
                </c:pt>
                <c:pt idx="273">
                  <c:v>14860</c:v>
                </c:pt>
                <c:pt idx="274">
                  <c:v>10954</c:v>
                </c:pt>
                <c:pt idx="275">
                  <c:v>6271</c:v>
                </c:pt>
                <c:pt idx="276">
                  <c:v>7666</c:v>
                </c:pt>
                <c:pt idx="277">
                  <c:v>49919</c:v>
                </c:pt>
                <c:pt idx="278">
                  <c:v>97315</c:v>
                </c:pt>
                <c:pt idx="279">
                  <c:v>118596</c:v>
                </c:pt>
                <c:pt idx="280">
                  <c:v>23133</c:v>
                </c:pt>
                <c:pt idx="281">
                  <c:v>13183</c:v>
                </c:pt>
                <c:pt idx="282">
                  <c:v>24870</c:v>
                </c:pt>
                <c:pt idx="283">
                  <c:v>21328</c:v>
                </c:pt>
                <c:pt idx="284">
                  <c:v>17874</c:v>
                </c:pt>
                <c:pt idx="285">
                  <c:v>24786</c:v>
                </c:pt>
                <c:pt idx="286">
                  <c:v>13769</c:v>
                </c:pt>
                <c:pt idx="287">
                  <c:v>9383</c:v>
                </c:pt>
                <c:pt idx="288">
                  <c:v>7507</c:v>
                </c:pt>
                <c:pt idx="289">
                  <c:v>10096</c:v>
                </c:pt>
                <c:pt idx="290">
                  <c:v>10772</c:v>
                </c:pt>
                <c:pt idx="291">
                  <c:v>12585</c:v>
                </c:pt>
                <c:pt idx="292">
                  <c:v>28844</c:v>
                </c:pt>
                <c:pt idx="293">
                  <c:v>25427</c:v>
                </c:pt>
                <c:pt idx="294">
                  <c:v>17459</c:v>
                </c:pt>
                <c:pt idx="295">
                  <c:v>11121</c:v>
                </c:pt>
                <c:pt idx="296">
                  <c:v>9232</c:v>
                </c:pt>
                <c:pt idx="297">
                  <c:v>88216</c:v>
                </c:pt>
                <c:pt idx="298">
                  <c:v>67702</c:v>
                </c:pt>
                <c:pt idx="299">
                  <c:v>26516</c:v>
                </c:pt>
                <c:pt idx="300">
                  <c:v>12015</c:v>
                </c:pt>
                <c:pt idx="301">
                  <c:v>13012</c:v>
                </c:pt>
                <c:pt idx="302">
                  <c:v>11849</c:v>
                </c:pt>
                <c:pt idx="303">
                  <c:v>13546</c:v>
                </c:pt>
                <c:pt idx="304">
                  <c:v>10311</c:v>
                </c:pt>
                <c:pt idx="305">
                  <c:v>13842</c:v>
                </c:pt>
                <c:pt idx="306">
                  <c:v>16580</c:v>
                </c:pt>
                <c:pt idx="307">
                  <c:v>36869</c:v>
                </c:pt>
                <c:pt idx="308">
                  <c:v>23457</c:v>
                </c:pt>
                <c:pt idx="309">
                  <c:v>13651</c:v>
                </c:pt>
                <c:pt idx="310">
                  <c:v>12460</c:v>
                </c:pt>
                <c:pt idx="311">
                  <c:v>14229</c:v>
                </c:pt>
                <c:pt idx="312">
                  <c:v>20800</c:v>
                </c:pt>
                <c:pt idx="313">
                  <c:v>17307</c:v>
                </c:pt>
                <c:pt idx="314">
                  <c:v>24498</c:v>
                </c:pt>
                <c:pt idx="315">
                  <c:v>14513</c:v>
                </c:pt>
                <c:pt idx="316">
                  <c:v>10199</c:v>
                </c:pt>
                <c:pt idx="317">
                  <c:v>10975</c:v>
                </c:pt>
                <c:pt idx="318">
                  <c:v>15373</c:v>
                </c:pt>
                <c:pt idx="319">
                  <c:v>13710</c:v>
                </c:pt>
                <c:pt idx="320">
                  <c:v>10866</c:v>
                </c:pt>
                <c:pt idx="321">
                  <c:v>24388</c:v>
                </c:pt>
                <c:pt idx="322">
                  <c:v>15899</c:v>
                </c:pt>
                <c:pt idx="323">
                  <c:v>12421</c:v>
                </c:pt>
                <c:pt idx="324">
                  <c:v>26858</c:v>
                </c:pt>
                <c:pt idx="325">
                  <c:v>36231</c:v>
                </c:pt>
                <c:pt idx="326">
                  <c:v>35599</c:v>
                </c:pt>
                <c:pt idx="327">
                  <c:v>23989</c:v>
                </c:pt>
                <c:pt idx="328">
                  <c:v>20561</c:v>
                </c:pt>
                <c:pt idx="329">
                  <c:v>29975</c:v>
                </c:pt>
                <c:pt idx="330">
                  <c:v>19723</c:v>
                </c:pt>
                <c:pt idx="331">
                  <c:v>23902</c:v>
                </c:pt>
                <c:pt idx="332">
                  <c:v>36894</c:v>
                </c:pt>
                <c:pt idx="333">
                  <c:v>32153</c:v>
                </c:pt>
                <c:pt idx="334">
                  <c:v>45341</c:v>
                </c:pt>
                <c:pt idx="335">
                  <c:v>47742</c:v>
                </c:pt>
                <c:pt idx="336">
                  <c:v>27290</c:v>
                </c:pt>
                <c:pt idx="337">
                  <c:v>23011</c:v>
                </c:pt>
                <c:pt idx="338">
                  <c:v>26065</c:v>
                </c:pt>
                <c:pt idx="339">
                  <c:v>27672</c:v>
                </c:pt>
                <c:pt idx="340">
                  <c:v>25235</c:v>
                </c:pt>
                <c:pt idx="341">
                  <c:v>95974</c:v>
                </c:pt>
                <c:pt idx="342">
                  <c:v>72694</c:v>
                </c:pt>
                <c:pt idx="343">
                  <c:v>33965</c:v>
                </c:pt>
                <c:pt idx="344">
                  <c:v>24586</c:v>
                </c:pt>
                <c:pt idx="345">
                  <c:v>27975</c:v>
                </c:pt>
                <c:pt idx="346">
                  <c:v>53299</c:v>
                </c:pt>
                <c:pt idx="347">
                  <c:v>39792</c:v>
                </c:pt>
                <c:pt idx="348">
                  <c:v>31630</c:v>
                </c:pt>
                <c:pt idx="349">
                  <c:v>27285</c:v>
                </c:pt>
                <c:pt idx="350">
                  <c:v>36388</c:v>
                </c:pt>
                <c:pt idx="351">
                  <c:v>25102</c:v>
                </c:pt>
                <c:pt idx="352">
                  <c:v>20951</c:v>
                </c:pt>
                <c:pt idx="353">
                  <c:v>19664</c:v>
                </c:pt>
                <c:pt idx="354">
                  <c:v>20191</c:v>
                </c:pt>
                <c:pt idx="355">
                  <c:v>20726</c:v>
                </c:pt>
                <c:pt idx="356">
                  <c:v>13184</c:v>
                </c:pt>
                <c:pt idx="357">
                  <c:v>15909</c:v>
                </c:pt>
                <c:pt idx="358">
                  <c:v>12318</c:v>
                </c:pt>
                <c:pt idx="359">
                  <c:v>10258</c:v>
                </c:pt>
                <c:pt idx="360">
                  <c:v>10648</c:v>
                </c:pt>
                <c:pt idx="361">
                  <c:v>16096</c:v>
                </c:pt>
                <c:pt idx="362">
                  <c:v>31723</c:v>
                </c:pt>
                <c:pt idx="363">
                  <c:v>29119</c:v>
                </c:pt>
                <c:pt idx="364">
                  <c:v>48162</c:v>
                </c:pt>
                <c:pt idx="365">
                  <c:v>17687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05F2-4269-ABCE-3C45E7D971EC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Sheet1!$U$2:$U$367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55027</c:v>
                </c:pt>
                <c:pt idx="99">
                  <c:v>109168</c:v>
                </c:pt>
                <c:pt idx="100">
                  <c:v>286989</c:v>
                </c:pt>
                <c:pt idx="101">
                  <c:v>68476</c:v>
                </c:pt>
                <c:pt idx="102">
                  <c:v>55917</c:v>
                </c:pt>
                <c:pt idx="103">
                  <c:v>83984</c:v>
                </c:pt>
                <c:pt idx="104">
                  <c:v>66362</c:v>
                </c:pt>
                <c:pt idx="105">
                  <c:v>45927</c:v>
                </c:pt>
                <c:pt idx="106">
                  <c:v>15486</c:v>
                </c:pt>
                <c:pt idx="107">
                  <c:v>44413</c:v>
                </c:pt>
                <c:pt idx="108">
                  <c:v>103517</c:v>
                </c:pt>
                <c:pt idx="109">
                  <c:v>62358</c:v>
                </c:pt>
                <c:pt idx="110">
                  <c:v>61580</c:v>
                </c:pt>
                <c:pt idx="111">
                  <c:v>61111</c:v>
                </c:pt>
                <c:pt idx="112">
                  <c:v>50841</c:v>
                </c:pt>
                <c:pt idx="113">
                  <c:v>38215</c:v>
                </c:pt>
                <c:pt idx="114">
                  <c:v>19568</c:v>
                </c:pt>
                <c:pt idx="115">
                  <c:v>46371</c:v>
                </c:pt>
                <c:pt idx="116">
                  <c:v>39118</c:v>
                </c:pt>
                <c:pt idx="117">
                  <c:v>32222</c:v>
                </c:pt>
                <c:pt idx="118">
                  <c:v>33484</c:v>
                </c:pt>
                <c:pt idx="119">
                  <c:v>45668</c:v>
                </c:pt>
                <c:pt idx="120">
                  <c:v>20553</c:v>
                </c:pt>
                <c:pt idx="121">
                  <c:v>28354</c:v>
                </c:pt>
                <c:pt idx="122">
                  <c:v>78366</c:v>
                </c:pt>
                <c:pt idx="123">
                  <c:v>55545</c:v>
                </c:pt>
                <c:pt idx="124">
                  <c:v>41427</c:v>
                </c:pt>
                <c:pt idx="125">
                  <c:v>72994</c:v>
                </c:pt>
                <c:pt idx="126">
                  <c:v>228930</c:v>
                </c:pt>
                <c:pt idx="127">
                  <c:v>151331</c:v>
                </c:pt>
                <c:pt idx="128">
                  <c:v>304688</c:v>
                </c:pt>
                <c:pt idx="129">
                  <c:v>101196</c:v>
                </c:pt>
                <c:pt idx="130">
                  <c:v>65573</c:v>
                </c:pt>
                <c:pt idx="131">
                  <c:v>51158</c:v>
                </c:pt>
                <c:pt idx="132">
                  <c:v>28393</c:v>
                </c:pt>
                <c:pt idx="133">
                  <c:v>32630</c:v>
                </c:pt>
                <c:pt idx="134">
                  <c:v>53797</c:v>
                </c:pt>
                <c:pt idx="135">
                  <c:v>63109</c:v>
                </c:pt>
                <c:pt idx="136">
                  <c:v>50024</c:v>
                </c:pt>
                <c:pt idx="137">
                  <c:v>63099</c:v>
                </c:pt>
                <c:pt idx="138">
                  <c:v>56754</c:v>
                </c:pt>
                <c:pt idx="139">
                  <c:v>44508</c:v>
                </c:pt>
                <c:pt idx="140">
                  <c:v>48927</c:v>
                </c:pt>
                <c:pt idx="141">
                  <c:v>49957</c:v>
                </c:pt>
                <c:pt idx="142">
                  <c:v>33567</c:v>
                </c:pt>
                <c:pt idx="143">
                  <c:v>36362</c:v>
                </c:pt>
                <c:pt idx="144">
                  <c:v>32412</c:v>
                </c:pt>
                <c:pt idx="145">
                  <c:v>81355</c:v>
                </c:pt>
                <c:pt idx="146">
                  <c:v>121159</c:v>
                </c:pt>
                <c:pt idx="147">
                  <c:v>115026</c:v>
                </c:pt>
                <c:pt idx="148">
                  <c:v>52053</c:v>
                </c:pt>
                <c:pt idx="149">
                  <c:v>53824</c:v>
                </c:pt>
                <c:pt idx="150">
                  <c:v>39189</c:v>
                </c:pt>
                <c:pt idx="151">
                  <c:v>36469</c:v>
                </c:pt>
                <c:pt idx="152">
                  <c:v>72464</c:v>
                </c:pt>
                <c:pt idx="153">
                  <c:v>61821</c:v>
                </c:pt>
                <c:pt idx="154">
                  <c:v>40144</c:v>
                </c:pt>
                <c:pt idx="155">
                  <c:v>22604</c:v>
                </c:pt>
                <c:pt idx="156">
                  <c:v>46824</c:v>
                </c:pt>
                <c:pt idx="157">
                  <c:v>85653</c:v>
                </c:pt>
                <c:pt idx="158">
                  <c:v>86239</c:v>
                </c:pt>
                <c:pt idx="159">
                  <c:v>110628</c:v>
                </c:pt>
                <c:pt idx="160">
                  <c:v>66086</c:v>
                </c:pt>
                <c:pt idx="161">
                  <c:v>33445</c:v>
                </c:pt>
                <c:pt idx="162">
                  <c:v>21306</c:v>
                </c:pt>
                <c:pt idx="163">
                  <c:v>25366</c:v>
                </c:pt>
                <c:pt idx="164">
                  <c:v>67152</c:v>
                </c:pt>
                <c:pt idx="165">
                  <c:v>61043</c:v>
                </c:pt>
                <c:pt idx="166">
                  <c:v>42715</c:v>
                </c:pt>
                <c:pt idx="167">
                  <c:v>41475</c:v>
                </c:pt>
                <c:pt idx="168">
                  <c:v>36970</c:v>
                </c:pt>
                <c:pt idx="169">
                  <c:v>15951</c:v>
                </c:pt>
                <c:pt idx="170">
                  <c:v>13389</c:v>
                </c:pt>
                <c:pt idx="171">
                  <c:v>36441</c:v>
                </c:pt>
                <c:pt idx="172">
                  <c:v>38814</c:v>
                </c:pt>
                <c:pt idx="173">
                  <c:v>33578</c:v>
                </c:pt>
                <c:pt idx="174">
                  <c:v>33377</c:v>
                </c:pt>
                <c:pt idx="175">
                  <c:v>24237</c:v>
                </c:pt>
                <c:pt idx="176">
                  <c:v>57814</c:v>
                </c:pt>
                <c:pt idx="177">
                  <c:v>61291</c:v>
                </c:pt>
                <c:pt idx="178">
                  <c:v>74273</c:v>
                </c:pt>
                <c:pt idx="179">
                  <c:v>53207</c:v>
                </c:pt>
                <c:pt idx="180">
                  <c:v>51514</c:v>
                </c:pt>
                <c:pt idx="181">
                  <c:v>26033</c:v>
                </c:pt>
                <c:pt idx="182">
                  <c:v>35295</c:v>
                </c:pt>
                <c:pt idx="183">
                  <c:v>37559</c:v>
                </c:pt>
                <c:pt idx="184">
                  <c:v>27762</c:v>
                </c:pt>
                <c:pt idx="185">
                  <c:v>26337</c:v>
                </c:pt>
                <c:pt idx="186">
                  <c:v>60393</c:v>
                </c:pt>
                <c:pt idx="187">
                  <c:v>25479</c:v>
                </c:pt>
                <c:pt idx="188">
                  <c:v>17595</c:v>
                </c:pt>
                <c:pt idx="189">
                  <c:v>21890</c:v>
                </c:pt>
                <c:pt idx="190">
                  <c:v>18454</c:v>
                </c:pt>
                <c:pt idx="191">
                  <c:v>17591</c:v>
                </c:pt>
                <c:pt idx="192">
                  <c:v>30031</c:v>
                </c:pt>
                <c:pt idx="193">
                  <c:v>27744</c:v>
                </c:pt>
                <c:pt idx="194">
                  <c:v>38469</c:v>
                </c:pt>
                <c:pt idx="195">
                  <c:v>31701</c:v>
                </c:pt>
                <c:pt idx="196">
                  <c:v>33938</c:v>
                </c:pt>
                <c:pt idx="197">
                  <c:v>39151</c:v>
                </c:pt>
                <c:pt idx="198">
                  <c:v>66450</c:v>
                </c:pt>
                <c:pt idx="199">
                  <c:v>62269</c:v>
                </c:pt>
                <c:pt idx="200">
                  <c:v>64312</c:v>
                </c:pt>
                <c:pt idx="201">
                  <c:v>33282</c:v>
                </c:pt>
                <c:pt idx="202">
                  <c:v>47479</c:v>
                </c:pt>
                <c:pt idx="203">
                  <c:v>24170</c:v>
                </c:pt>
                <c:pt idx="204">
                  <c:v>40348</c:v>
                </c:pt>
                <c:pt idx="205">
                  <c:v>105333</c:v>
                </c:pt>
                <c:pt idx="206">
                  <c:v>67682</c:v>
                </c:pt>
                <c:pt idx="207">
                  <c:v>82078</c:v>
                </c:pt>
                <c:pt idx="208">
                  <c:v>64320</c:v>
                </c:pt>
                <c:pt idx="209">
                  <c:v>69067</c:v>
                </c:pt>
                <c:pt idx="210">
                  <c:v>39761</c:v>
                </c:pt>
                <c:pt idx="211">
                  <c:v>51829</c:v>
                </c:pt>
                <c:pt idx="212">
                  <c:v>56617</c:v>
                </c:pt>
                <c:pt idx="213">
                  <c:v>76026</c:v>
                </c:pt>
                <c:pt idx="214">
                  <c:v>59446</c:v>
                </c:pt>
                <c:pt idx="215">
                  <c:v>47799</c:v>
                </c:pt>
                <c:pt idx="216">
                  <c:v>44778</c:v>
                </c:pt>
                <c:pt idx="217">
                  <c:v>37507</c:v>
                </c:pt>
                <c:pt idx="218">
                  <c:v>27143</c:v>
                </c:pt>
                <c:pt idx="219">
                  <c:v>65163</c:v>
                </c:pt>
                <c:pt idx="220">
                  <c:v>44432</c:v>
                </c:pt>
                <c:pt idx="221">
                  <c:v>68514</c:v>
                </c:pt>
                <c:pt idx="222">
                  <c:v>99693</c:v>
                </c:pt>
                <c:pt idx="223">
                  <c:v>47979</c:v>
                </c:pt>
                <c:pt idx="224">
                  <c:v>58683</c:v>
                </c:pt>
                <c:pt idx="225">
                  <c:v>32742</c:v>
                </c:pt>
                <c:pt idx="226">
                  <c:v>36021</c:v>
                </c:pt>
                <c:pt idx="227">
                  <c:v>32989</c:v>
                </c:pt>
                <c:pt idx="228">
                  <c:v>37790</c:v>
                </c:pt>
                <c:pt idx="229">
                  <c:v>49208</c:v>
                </c:pt>
                <c:pt idx="230">
                  <c:v>82148</c:v>
                </c:pt>
                <c:pt idx="231">
                  <c:v>43361</c:v>
                </c:pt>
                <c:pt idx="232">
                  <c:v>48202</c:v>
                </c:pt>
                <c:pt idx="233">
                  <c:v>54185</c:v>
                </c:pt>
                <c:pt idx="234">
                  <c:v>54764</c:v>
                </c:pt>
                <c:pt idx="235">
                  <c:v>46675</c:v>
                </c:pt>
                <c:pt idx="236">
                  <c:v>31245</c:v>
                </c:pt>
                <c:pt idx="237">
                  <c:v>15539</c:v>
                </c:pt>
                <c:pt idx="238">
                  <c:v>14599</c:v>
                </c:pt>
                <c:pt idx="239">
                  <c:v>17256</c:v>
                </c:pt>
                <c:pt idx="240">
                  <c:v>29327</c:v>
                </c:pt>
                <c:pt idx="241">
                  <c:v>47150</c:v>
                </c:pt>
                <c:pt idx="242">
                  <c:v>28359</c:v>
                </c:pt>
                <c:pt idx="243">
                  <c:v>39429</c:v>
                </c:pt>
                <c:pt idx="244">
                  <c:v>31132</c:v>
                </c:pt>
                <c:pt idx="245">
                  <c:v>21722</c:v>
                </c:pt>
                <c:pt idx="246">
                  <c:v>42677</c:v>
                </c:pt>
                <c:pt idx="247">
                  <c:v>84205</c:v>
                </c:pt>
                <c:pt idx="248">
                  <c:v>56276</c:v>
                </c:pt>
                <c:pt idx="249">
                  <c:v>79908</c:v>
                </c:pt>
                <c:pt idx="250">
                  <c:v>264013</c:v>
                </c:pt>
                <c:pt idx="251">
                  <c:v>118930</c:v>
                </c:pt>
                <c:pt idx="252">
                  <c:v>69157</c:v>
                </c:pt>
                <c:pt idx="253">
                  <c:v>69611</c:v>
                </c:pt>
                <c:pt idx="254">
                  <c:v>65950</c:v>
                </c:pt>
                <c:pt idx="255">
                  <c:v>72409</c:v>
                </c:pt>
                <c:pt idx="256">
                  <c:v>49805</c:v>
                </c:pt>
                <c:pt idx="257">
                  <c:v>66499</c:v>
                </c:pt>
                <c:pt idx="258">
                  <c:v>83911</c:v>
                </c:pt>
                <c:pt idx="259">
                  <c:v>91989</c:v>
                </c:pt>
                <c:pt idx="260">
                  <c:v>52485</c:v>
                </c:pt>
                <c:pt idx="261">
                  <c:v>45860</c:v>
                </c:pt>
                <c:pt idx="262">
                  <c:v>127557</c:v>
                </c:pt>
                <c:pt idx="263">
                  <c:v>66181</c:v>
                </c:pt>
                <c:pt idx="264">
                  <c:v>66307</c:v>
                </c:pt>
                <c:pt idx="265">
                  <c:v>139357</c:v>
                </c:pt>
                <c:pt idx="266">
                  <c:v>66310</c:v>
                </c:pt>
                <c:pt idx="267">
                  <c:v>128646</c:v>
                </c:pt>
                <c:pt idx="268">
                  <c:v>121055</c:v>
                </c:pt>
                <c:pt idx="269">
                  <c:v>84994</c:v>
                </c:pt>
                <c:pt idx="270">
                  <c:v>324865</c:v>
                </c:pt>
                <c:pt idx="271">
                  <c:v>950644</c:v>
                </c:pt>
                <c:pt idx="272">
                  <c:v>515005</c:v>
                </c:pt>
                <c:pt idx="273">
                  <c:v>209656</c:v>
                </c:pt>
                <c:pt idx="274">
                  <c:v>94658</c:v>
                </c:pt>
                <c:pt idx="275">
                  <c:v>59974</c:v>
                </c:pt>
                <c:pt idx="276">
                  <c:v>75707</c:v>
                </c:pt>
                <c:pt idx="277">
                  <c:v>51200</c:v>
                </c:pt>
                <c:pt idx="278">
                  <c:v>56198</c:v>
                </c:pt>
                <c:pt idx="279">
                  <c:v>93872</c:v>
                </c:pt>
                <c:pt idx="280">
                  <c:v>85097</c:v>
                </c:pt>
                <c:pt idx="281">
                  <c:v>83966</c:v>
                </c:pt>
                <c:pt idx="282">
                  <c:v>41053</c:v>
                </c:pt>
                <c:pt idx="283">
                  <c:v>116482</c:v>
                </c:pt>
                <c:pt idx="284">
                  <c:v>75457</c:v>
                </c:pt>
                <c:pt idx="285">
                  <c:v>47168</c:v>
                </c:pt>
                <c:pt idx="286">
                  <c:v>35126</c:v>
                </c:pt>
                <c:pt idx="287">
                  <c:v>43300</c:v>
                </c:pt>
                <c:pt idx="288">
                  <c:v>33373</c:v>
                </c:pt>
                <c:pt idx="289">
                  <c:v>22344</c:v>
                </c:pt>
                <c:pt idx="290">
                  <c:v>58283</c:v>
                </c:pt>
                <c:pt idx="291">
                  <c:v>71822</c:v>
                </c:pt>
                <c:pt idx="292">
                  <c:v>33322</c:v>
                </c:pt>
                <c:pt idx="293">
                  <c:v>51325</c:v>
                </c:pt>
                <c:pt idx="294">
                  <c:v>30800</c:v>
                </c:pt>
                <c:pt idx="295">
                  <c:v>44423</c:v>
                </c:pt>
                <c:pt idx="296">
                  <c:v>69852</c:v>
                </c:pt>
                <c:pt idx="297">
                  <c:v>203587</c:v>
                </c:pt>
                <c:pt idx="298">
                  <c:v>145485</c:v>
                </c:pt>
                <c:pt idx="299">
                  <c:v>126434</c:v>
                </c:pt>
                <c:pt idx="300">
                  <c:v>119952</c:v>
                </c:pt>
                <c:pt idx="301">
                  <c:v>66562</c:v>
                </c:pt>
                <c:pt idx="302">
                  <c:v>47058</c:v>
                </c:pt>
                <c:pt idx="303">
                  <c:v>79557</c:v>
                </c:pt>
                <c:pt idx="304">
                  <c:v>277178</c:v>
                </c:pt>
                <c:pt idx="305">
                  <c:v>118499</c:v>
                </c:pt>
                <c:pt idx="306">
                  <c:v>106865</c:v>
                </c:pt>
                <c:pt idx="307">
                  <c:v>841734</c:v>
                </c:pt>
                <c:pt idx="308">
                  <c:v>325042</c:v>
                </c:pt>
                <c:pt idx="309">
                  <c:v>113438</c:v>
                </c:pt>
                <c:pt idx="310">
                  <c:v>253216</c:v>
                </c:pt>
                <c:pt idx="311">
                  <c:v>144884</c:v>
                </c:pt>
                <c:pt idx="312">
                  <c:v>99786</c:v>
                </c:pt>
                <c:pt idx="313">
                  <c:v>42218</c:v>
                </c:pt>
                <c:pt idx="314">
                  <c:v>208179</c:v>
                </c:pt>
                <c:pt idx="315">
                  <c:v>115885</c:v>
                </c:pt>
                <c:pt idx="316">
                  <c:v>61232</c:v>
                </c:pt>
                <c:pt idx="317">
                  <c:v>43102</c:v>
                </c:pt>
                <c:pt idx="318">
                  <c:v>49627</c:v>
                </c:pt>
                <c:pt idx="319">
                  <c:v>57750</c:v>
                </c:pt>
                <c:pt idx="320">
                  <c:v>39414</c:v>
                </c:pt>
                <c:pt idx="321">
                  <c:v>40891</c:v>
                </c:pt>
                <c:pt idx="322">
                  <c:v>51314</c:v>
                </c:pt>
                <c:pt idx="323">
                  <c:v>48072</c:v>
                </c:pt>
                <c:pt idx="324">
                  <c:v>59334</c:v>
                </c:pt>
                <c:pt idx="325">
                  <c:v>68241</c:v>
                </c:pt>
                <c:pt idx="326">
                  <c:v>80800</c:v>
                </c:pt>
                <c:pt idx="327">
                  <c:v>73423</c:v>
                </c:pt>
                <c:pt idx="328">
                  <c:v>73261</c:v>
                </c:pt>
                <c:pt idx="329">
                  <c:v>51523</c:v>
                </c:pt>
                <c:pt idx="330">
                  <c:v>41397</c:v>
                </c:pt>
                <c:pt idx="331">
                  <c:v>76173</c:v>
                </c:pt>
                <c:pt idx="332">
                  <c:v>87808</c:v>
                </c:pt>
                <c:pt idx="333">
                  <c:v>83568</c:v>
                </c:pt>
                <c:pt idx="334">
                  <c:v>66558</c:v>
                </c:pt>
                <c:pt idx="335">
                  <c:v>56037</c:v>
                </c:pt>
                <c:pt idx="336">
                  <c:v>89368</c:v>
                </c:pt>
                <c:pt idx="337">
                  <c:v>69458</c:v>
                </c:pt>
                <c:pt idx="338">
                  <c:v>50776</c:v>
                </c:pt>
                <c:pt idx="339">
                  <c:v>48094</c:v>
                </c:pt>
                <c:pt idx="340">
                  <c:v>83348</c:v>
                </c:pt>
                <c:pt idx="341">
                  <c:v>146980</c:v>
                </c:pt>
                <c:pt idx="342">
                  <c:v>141320</c:v>
                </c:pt>
                <c:pt idx="343">
                  <c:v>114951</c:v>
                </c:pt>
                <c:pt idx="344">
                  <c:v>83585</c:v>
                </c:pt>
                <c:pt idx="345">
                  <c:v>35598</c:v>
                </c:pt>
                <c:pt idx="346">
                  <c:v>101925</c:v>
                </c:pt>
                <c:pt idx="347">
                  <c:v>69576</c:v>
                </c:pt>
                <c:pt idx="348">
                  <c:v>42550</c:v>
                </c:pt>
                <c:pt idx="349">
                  <c:v>48817</c:v>
                </c:pt>
                <c:pt idx="350">
                  <c:v>59828</c:v>
                </c:pt>
                <c:pt idx="351">
                  <c:v>56472</c:v>
                </c:pt>
                <c:pt idx="352">
                  <c:v>37399</c:v>
                </c:pt>
                <c:pt idx="353">
                  <c:v>36366</c:v>
                </c:pt>
                <c:pt idx="354">
                  <c:v>54365</c:v>
                </c:pt>
                <c:pt idx="355">
                  <c:v>58400</c:v>
                </c:pt>
                <c:pt idx="356">
                  <c:v>110371</c:v>
                </c:pt>
                <c:pt idx="357">
                  <c:v>175297</c:v>
                </c:pt>
                <c:pt idx="358">
                  <c:v>99110</c:v>
                </c:pt>
                <c:pt idx="359">
                  <c:v>42552</c:v>
                </c:pt>
                <c:pt idx="360">
                  <c:v>22930</c:v>
                </c:pt>
                <c:pt idx="361">
                  <c:v>24721</c:v>
                </c:pt>
                <c:pt idx="362">
                  <c:v>60930</c:v>
                </c:pt>
                <c:pt idx="363">
                  <c:v>36250</c:v>
                </c:pt>
                <c:pt idx="364">
                  <c:v>74041</c:v>
                </c:pt>
                <c:pt idx="365">
                  <c:v>43029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05F2-4269-ABCE-3C45E7D971EC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Sheet1!$V$2:$V$367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62435</c:v>
                </c:pt>
                <c:pt idx="99">
                  <c:v>56147</c:v>
                </c:pt>
                <c:pt idx="100">
                  <c:v>178083</c:v>
                </c:pt>
                <c:pt idx="101">
                  <c:v>213545</c:v>
                </c:pt>
                <c:pt idx="102">
                  <c:v>99759</c:v>
                </c:pt>
                <c:pt idx="103">
                  <c:v>114241</c:v>
                </c:pt>
                <c:pt idx="104">
                  <c:v>79301</c:v>
                </c:pt>
                <c:pt idx="105">
                  <c:v>82420</c:v>
                </c:pt>
                <c:pt idx="106">
                  <c:v>38915</c:v>
                </c:pt>
                <c:pt idx="107">
                  <c:v>28388</c:v>
                </c:pt>
                <c:pt idx="108">
                  <c:v>111158</c:v>
                </c:pt>
                <c:pt idx="109">
                  <c:v>72631</c:v>
                </c:pt>
                <c:pt idx="110">
                  <c:v>84065</c:v>
                </c:pt>
                <c:pt idx="111">
                  <c:v>100553</c:v>
                </c:pt>
                <c:pt idx="112">
                  <c:v>89964</c:v>
                </c:pt>
                <c:pt idx="113">
                  <c:v>45454</c:v>
                </c:pt>
                <c:pt idx="114">
                  <c:v>38484</c:v>
                </c:pt>
                <c:pt idx="115">
                  <c:v>62967</c:v>
                </c:pt>
                <c:pt idx="116">
                  <c:v>46672</c:v>
                </c:pt>
                <c:pt idx="117">
                  <c:v>66921</c:v>
                </c:pt>
                <c:pt idx="118">
                  <c:v>45189</c:v>
                </c:pt>
                <c:pt idx="119">
                  <c:v>118557</c:v>
                </c:pt>
                <c:pt idx="120">
                  <c:v>89773</c:v>
                </c:pt>
                <c:pt idx="121">
                  <c:v>95603</c:v>
                </c:pt>
                <c:pt idx="122">
                  <c:v>57773</c:v>
                </c:pt>
                <c:pt idx="123">
                  <c:v>98583</c:v>
                </c:pt>
                <c:pt idx="124">
                  <c:v>300103</c:v>
                </c:pt>
                <c:pt idx="125">
                  <c:v>151895</c:v>
                </c:pt>
                <c:pt idx="126">
                  <c:v>81776</c:v>
                </c:pt>
                <c:pt idx="127">
                  <c:v>60512</c:v>
                </c:pt>
                <c:pt idx="128">
                  <c:v>79654</c:v>
                </c:pt>
                <c:pt idx="129">
                  <c:v>100880</c:v>
                </c:pt>
                <c:pt idx="130">
                  <c:v>121063</c:v>
                </c:pt>
                <c:pt idx="131">
                  <c:v>204223</c:v>
                </c:pt>
                <c:pt idx="132">
                  <c:v>143457</c:v>
                </c:pt>
                <c:pt idx="133">
                  <c:v>67961</c:v>
                </c:pt>
                <c:pt idx="134">
                  <c:v>57659</c:v>
                </c:pt>
                <c:pt idx="135">
                  <c:v>83361</c:v>
                </c:pt>
                <c:pt idx="136">
                  <c:v>69680</c:v>
                </c:pt>
                <c:pt idx="137">
                  <c:v>61526</c:v>
                </c:pt>
                <c:pt idx="138">
                  <c:v>50296</c:v>
                </c:pt>
                <c:pt idx="139">
                  <c:v>200473</c:v>
                </c:pt>
                <c:pt idx="140">
                  <c:v>131339</c:v>
                </c:pt>
                <c:pt idx="141">
                  <c:v>47536</c:v>
                </c:pt>
                <c:pt idx="142">
                  <c:v>140124</c:v>
                </c:pt>
                <c:pt idx="143">
                  <c:v>94177</c:v>
                </c:pt>
                <c:pt idx="144">
                  <c:v>90325</c:v>
                </c:pt>
                <c:pt idx="145">
                  <c:v>104333</c:v>
                </c:pt>
                <c:pt idx="146">
                  <c:v>87768</c:v>
                </c:pt>
                <c:pt idx="147">
                  <c:v>131544</c:v>
                </c:pt>
                <c:pt idx="148">
                  <c:v>73567</c:v>
                </c:pt>
                <c:pt idx="149">
                  <c:v>92850</c:v>
                </c:pt>
                <c:pt idx="150">
                  <c:v>65375</c:v>
                </c:pt>
                <c:pt idx="151">
                  <c:v>123036</c:v>
                </c:pt>
                <c:pt idx="152">
                  <c:v>120405</c:v>
                </c:pt>
                <c:pt idx="153">
                  <c:v>88850</c:v>
                </c:pt>
                <c:pt idx="154">
                  <c:v>96333</c:v>
                </c:pt>
                <c:pt idx="155">
                  <c:v>117299</c:v>
                </c:pt>
                <c:pt idx="156">
                  <c:v>323575</c:v>
                </c:pt>
                <c:pt idx="157">
                  <c:v>159556</c:v>
                </c:pt>
                <c:pt idx="158">
                  <c:v>141416</c:v>
                </c:pt>
                <c:pt idx="159">
                  <c:v>79217</c:v>
                </c:pt>
                <c:pt idx="160">
                  <c:v>26652</c:v>
                </c:pt>
                <c:pt idx="161">
                  <c:v>51696</c:v>
                </c:pt>
                <c:pt idx="162">
                  <c:v>81651</c:v>
                </c:pt>
                <c:pt idx="163">
                  <c:v>52994</c:v>
                </c:pt>
                <c:pt idx="164">
                  <c:v>47252</c:v>
                </c:pt>
                <c:pt idx="165">
                  <c:v>51228</c:v>
                </c:pt>
                <c:pt idx="166">
                  <c:v>67371</c:v>
                </c:pt>
                <c:pt idx="167">
                  <c:v>58118</c:v>
                </c:pt>
                <c:pt idx="168">
                  <c:v>45091</c:v>
                </c:pt>
                <c:pt idx="169">
                  <c:v>62156</c:v>
                </c:pt>
                <c:pt idx="170">
                  <c:v>63893</c:v>
                </c:pt>
                <c:pt idx="171">
                  <c:v>48629</c:v>
                </c:pt>
                <c:pt idx="172">
                  <c:v>53984</c:v>
                </c:pt>
                <c:pt idx="173">
                  <c:v>129336</c:v>
                </c:pt>
                <c:pt idx="174">
                  <c:v>60148</c:v>
                </c:pt>
                <c:pt idx="175">
                  <c:v>39689</c:v>
                </c:pt>
                <c:pt idx="176">
                  <c:v>59309</c:v>
                </c:pt>
                <c:pt idx="177">
                  <c:v>51613</c:v>
                </c:pt>
                <c:pt idx="178">
                  <c:v>50315</c:v>
                </c:pt>
                <c:pt idx="179">
                  <c:v>71196</c:v>
                </c:pt>
                <c:pt idx="180">
                  <c:v>57134</c:v>
                </c:pt>
                <c:pt idx="181">
                  <c:v>56089</c:v>
                </c:pt>
                <c:pt idx="182">
                  <c:v>101128</c:v>
                </c:pt>
                <c:pt idx="183">
                  <c:v>62359</c:v>
                </c:pt>
                <c:pt idx="184">
                  <c:v>56114</c:v>
                </c:pt>
                <c:pt idx="185">
                  <c:v>45926</c:v>
                </c:pt>
                <c:pt idx="186">
                  <c:v>49467</c:v>
                </c:pt>
                <c:pt idx="187">
                  <c:v>75483</c:v>
                </c:pt>
                <c:pt idx="188">
                  <c:v>81662</c:v>
                </c:pt>
                <c:pt idx="189">
                  <c:v>61450</c:v>
                </c:pt>
                <c:pt idx="190">
                  <c:v>41778</c:v>
                </c:pt>
                <c:pt idx="191">
                  <c:v>43889</c:v>
                </c:pt>
                <c:pt idx="192">
                  <c:v>67849</c:v>
                </c:pt>
                <c:pt idx="193">
                  <c:v>31603</c:v>
                </c:pt>
                <c:pt idx="194">
                  <c:v>41688</c:v>
                </c:pt>
                <c:pt idx="195">
                  <c:v>36545</c:v>
                </c:pt>
                <c:pt idx="196">
                  <c:v>26853</c:v>
                </c:pt>
                <c:pt idx="197">
                  <c:v>54573</c:v>
                </c:pt>
                <c:pt idx="198">
                  <c:v>80289</c:v>
                </c:pt>
                <c:pt idx="199">
                  <c:v>497388</c:v>
                </c:pt>
                <c:pt idx="200">
                  <c:v>175812</c:v>
                </c:pt>
                <c:pt idx="201">
                  <c:v>107855</c:v>
                </c:pt>
                <c:pt idx="202">
                  <c:v>102749</c:v>
                </c:pt>
                <c:pt idx="203">
                  <c:v>70901</c:v>
                </c:pt>
                <c:pt idx="204">
                  <c:v>46537</c:v>
                </c:pt>
                <c:pt idx="205">
                  <c:v>30535</c:v>
                </c:pt>
                <c:pt idx="206">
                  <c:v>103242</c:v>
                </c:pt>
                <c:pt idx="207">
                  <c:v>97921</c:v>
                </c:pt>
                <c:pt idx="208">
                  <c:v>80519</c:v>
                </c:pt>
                <c:pt idx="209">
                  <c:v>82693</c:v>
                </c:pt>
                <c:pt idx="210">
                  <c:v>103437</c:v>
                </c:pt>
                <c:pt idx="211">
                  <c:v>74161</c:v>
                </c:pt>
                <c:pt idx="212">
                  <c:v>82726</c:v>
                </c:pt>
                <c:pt idx="213">
                  <c:v>90452</c:v>
                </c:pt>
                <c:pt idx="214">
                  <c:v>100521</c:v>
                </c:pt>
                <c:pt idx="215">
                  <c:v>135636</c:v>
                </c:pt>
                <c:pt idx="216">
                  <c:v>143633</c:v>
                </c:pt>
                <c:pt idx="217">
                  <c:v>83397</c:v>
                </c:pt>
                <c:pt idx="218">
                  <c:v>41570</c:v>
                </c:pt>
                <c:pt idx="219">
                  <c:v>105187</c:v>
                </c:pt>
                <c:pt idx="220">
                  <c:v>80293</c:v>
                </c:pt>
                <c:pt idx="221">
                  <c:v>99428</c:v>
                </c:pt>
                <c:pt idx="222">
                  <c:v>56365</c:v>
                </c:pt>
                <c:pt idx="223">
                  <c:v>49736</c:v>
                </c:pt>
                <c:pt idx="224">
                  <c:v>83074</c:v>
                </c:pt>
                <c:pt idx="225">
                  <c:v>57185</c:v>
                </c:pt>
                <c:pt idx="226">
                  <c:v>119812</c:v>
                </c:pt>
                <c:pt idx="227">
                  <c:v>93114</c:v>
                </c:pt>
                <c:pt idx="228">
                  <c:v>55200</c:v>
                </c:pt>
                <c:pt idx="229">
                  <c:v>74424</c:v>
                </c:pt>
                <c:pt idx="230">
                  <c:v>57121</c:v>
                </c:pt>
                <c:pt idx="231">
                  <c:v>56329</c:v>
                </c:pt>
                <c:pt idx="232">
                  <c:v>46053</c:v>
                </c:pt>
                <c:pt idx="233">
                  <c:v>49023</c:v>
                </c:pt>
                <c:pt idx="234">
                  <c:v>33573</c:v>
                </c:pt>
                <c:pt idx="235">
                  <c:v>36013</c:v>
                </c:pt>
                <c:pt idx="236">
                  <c:v>46872</c:v>
                </c:pt>
                <c:pt idx="237">
                  <c:v>67452</c:v>
                </c:pt>
                <c:pt idx="238">
                  <c:v>78182</c:v>
                </c:pt>
                <c:pt idx="239">
                  <c:v>79146</c:v>
                </c:pt>
                <c:pt idx="240">
                  <c:v>85539</c:v>
                </c:pt>
                <c:pt idx="241">
                  <c:v>78972</c:v>
                </c:pt>
                <c:pt idx="242">
                  <c:v>73540</c:v>
                </c:pt>
                <c:pt idx="243">
                  <c:v>66607</c:v>
                </c:pt>
                <c:pt idx="244">
                  <c:v>66766</c:v>
                </c:pt>
                <c:pt idx="245">
                  <c:v>62552</c:v>
                </c:pt>
                <c:pt idx="246">
                  <c:v>42404</c:v>
                </c:pt>
                <c:pt idx="247">
                  <c:v>47263</c:v>
                </c:pt>
                <c:pt idx="248">
                  <c:v>29461</c:v>
                </c:pt>
                <c:pt idx="249">
                  <c:v>37646</c:v>
                </c:pt>
                <c:pt idx="250">
                  <c:v>36665</c:v>
                </c:pt>
                <c:pt idx="251">
                  <c:v>45696</c:v>
                </c:pt>
                <c:pt idx="252">
                  <c:v>43492</c:v>
                </c:pt>
                <c:pt idx="253">
                  <c:v>28883</c:v>
                </c:pt>
                <c:pt idx="254">
                  <c:v>52736</c:v>
                </c:pt>
                <c:pt idx="255">
                  <c:v>432016</c:v>
                </c:pt>
                <c:pt idx="256">
                  <c:v>143829</c:v>
                </c:pt>
                <c:pt idx="257">
                  <c:v>87763</c:v>
                </c:pt>
                <c:pt idx="258">
                  <c:v>99205</c:v>
                </c:pt>
                <c:pt idx="259">
                  <c:v>95450</c:v>
                </c:pt>
                <c:pt idx="260">
                  <c:v>79377</c:v>
                </c:pt>
                <c:pt idx="261">
                  <c:v>79790</c:v>
                </c:pt>
                <c:pt idx="262">
                  <c:v>87633</c:v>
                </c:pt>
                <c:pt idx="263">
                  <c:v>74958</c:v>
                </c:pt>
                <c:pt idx="264">
                  <c:v>63362</c:v>
                </c:pt>
                <c:pt idx="265">
                  <c:v>52514</c:v>
                </c:pt>
                <c:pt idx="266">
                  <c:v>111700</c:v>
                </c:pt>
                <c:pt idx="267">
                  <c:v>104006</c:v>
                </c:pt>
                <c:pt idx="268">
                  <c:v>46551</c:v>
                </c:pt>
                <c:pt idx="269">
                  <c:v>38684</c:v>
                </c:pt>
                <c:pt idx="270">
                  <c:v>80145</c:v>
                </c:pt>
                <c:pt idx="271">
                  <c:v>58018</c:v>
                </c:pt>
                <c:pt idx="272">
                  <c:v>76062</c:v>
                </c:pt>
                <c:pt idx="273">
                  <c:v>92496</c:v>
                </c:pt>
                <c:pt idx="274">
                  <c:v>80750</c:v>
                </c:pt>
                <c:pt idx="275">
                  <c:v>34083</c:v>
                </c:pt>
                <c:pt idx="276">
                  <c:v>41060</c:v>
                </c:pt>
                <c:pt idx="277">
                  <c:v>102427</c:v>
                </c:pt>
                <c:pt idx="278">
                  <c:v>50707</c:v>
                </c:pt>
                <c:pt idx="279">
                  <c:v>37918</c:v>
                </c:pt>
                <c:pt idx="280">
                  <c:v>95736</c:v>
                </c:pt>
                <c:pt idx="281">
                  <c:v>133237</c:v>
                </c:pt>
                <c:pt idx="282">
                  <c:v>83825</c:v>
                </c:pt>
                <c:pt idx="283">
                  <c:v>74025</c:v>
                </c:pt>
                <c:pt idx="284">
                  <c:v>68130</c:v>
                </c:pt>
                <c:pt idx="285">
                  <c:v>57821</c:v>
                </c:pt>
                <c:pt idx="286">
                  <c:v>61998</c:v>
                </c:pt>
                <c:pt idx="287">
                  <c:v>59144</c:v>
                </c:pt>
                <c:pt idx="288">
                  <c:v>41619</c:v>
                </c:pt>
                <c:pt idx="289">
                  <c:v>91204</c:v>
                </c:pt>
                <c:pt idx="290">
                  <c:v>49205</c:v>
                </c:pt>
                <c:pt idx="291">
                  <c:v>120513</c:v>
                </c:pt>
                <c:pt idx="292">
                  <c:v>85907</c:v>
                </c:pt>
                <c:pt idx="293">
                  <c:v>42959</c:v>
                </c:pt>
                <c:pt idx="294">
                  <c:v>25291</c:v>
                </c:pt>
                <c:pt idx="295">
                  <c:v>24229</c:v>
                </c:pt>
                <c:pt idx="296">
                  <c:v>40840</c:v>
                </c:pt>
                <c:pt idx="297">
                  <c:v>82910</c:v>
                </c:pt>
                <c:pt idx="298">
                  <c:v>46769</c:v>
                </c:pt>
                <c:pt idx="299">
                  <c:v>322591</c:v>
                </c:pt>
                <c:pt idx="300">
                  <c:v>413007</c:v>
                </c:pt>
                <c:pt idx="301">
                  <c:v>222295</c:v>
                </c:pt>
                <c:pt idx="302">
                  <c:v>93669</c:v>
                </c:pt>
                <c:pt idx="303">
                  <c:v>75959</c:v>
                </c:pt>
                <c:pt idx="304">
                  <c:v>74037</c:v>
                </c:pt>
                <c:pt idx="305">
                  <c:v>102700</c:v>
                </c:pt>
                <c:pt idx="306">
                  <c:v>79625</c:v>
                </c:pt>
                <c:pt idx="307">
                  <c:v>91982</c:v>
                </c:pt>
                <c:pt idx="308">
                  <c:v>77454</c:v>
                </c:pt>
                <c:pt idx="309">
                  <c:v>58994</c:v>
                </c:pt>
                <c:pt idx="310">
                  <c:v>75497</c:v>
                </c:pt>
                <c:pt idx="311">
                  <c:v>64767</c:v>
                </c:pt>
                <c:pt idx="312">
                  <c:v>104423</c:v>
                </c:pt>
                <c:pt idx="313">
                  <c:v>70261</c:v>
                </c:pt>
                <c:pt idx="314">
                  <c:v>55115</c:v>
                </c:pt>
                <c:pt idx="315">
                  <c:v>29897</c:v>
                </c:pt>
                <c:pt idx="316">
                  <c:v>64855</c:v>
                </c:pt>
                <c:pt idx="317">
                  <c:v>54902</c:v>
                </c:pt>
                <c:pt idx="318">
                  <c:v>50760</c:v>
                </c:pt>
                <c:pt idx="319">
                  <c:v>78117</c:v>
                </c:pt>
                <c:pt idx="320">
                  <c:v>66714</c:v>
                </c:pt>
                <c:pt idx="321">
                  <c:v>103721</c:v>
                </c:pt>
                <c:pt idx="322">
                  <c:v>55373</c:v>
                </c:pt>
                <c:pt idx="323">
                  <c:v>51917</c:v>
                </c:pt>
                <c:pt idx="324">
                  <c:v>49781</c:v>
                </c:pt>
                <c:pt idx="325">
                  <c:v>153128</c:v>
                </c:pt>
                <c:pt idx="326">
                  <c:v>170168</c:v>
                </c:pt>
                <c:pt idx="327">
                  <c:v>133081</c:v>
                </c:pt>
                <c:pt idx="328">
                  <c:v>151822</c:v>
                </c:pt>
                <c:pt idx="329">
                  <c:v>70923</c:v>
                </c:pt>
                <c:pt idx="330">
                  <c:v>47398</c:v>
                </c:pt>
                <c:pt idx="331">
                  <c:v>158603</c:v>
                </c:pt>
                <c:pt idx="332">
                  <c:v>181111</c:v>
                </c:pt>
                <c:pt idx="333">
                  <c:v>145346</c:v>
                </c:pt>
                <c:pt idx="334">
                  <c:v>94499</c:v>
                </c:pt>
                <c:pt idx="335">
                  <c:v>77842</c:v>
                </c:pt>
                <c:pt idx="336">
                  <c:v>89880</c:v>
                </c:pt>
                <c:pt idx="337">
                  <c:v>46185</c:v>
                </c:pt>
                <c:pt idx="338">
                  <c:v>33546</c:v>
                </c:pt>
                <c:pt idx="339">
                  <c:v>61328</c:v>
                </c:pt>
                <c:pt idx="340">
                  <c:v>50420</c:v>
                </c:pt>
                <c:pt idx="341">
                  <c:v>57234</c:v>
                </c:pt>
                <c:pt idx="342">
                  <c:v>30405</c:v>
                </c:pt>
                <c:pt idx="343">
                  <c:v>43196</c:v>
                </c:pt>
                <c:pt idx="344">
                  <c:v>82696</c:v>
                </c:pt>
                <c:pt idx="345">
                  <c:v>50353</c:v>
                </c:pt>
                <c:pt idx="346">
                  <c:v>48739</c:v>
                </c:pt>
                <c:pt idx="347">
                  <c:v>44341</c:v>
                </c:pt>
                <c:pt idx="348">
                  <c:v>49716</c:v>
                </c:pt>
                <c:pt idx="349">
                  <c:v>69491</c:v>
                </c:pt>
                <c:pt idx="350">
                  <c:v>77102</c:v>
                </c:pt>
                <c:pt idx="351">
                  <c:v>44666</c:v>
                </c:pt>
                <c:pt idx="352">
                  <c:v>42497</c:v>
                </c:pt>
                <c:pt idx="353">
                  <c:v>32214</c:v>
                </c:pt>
                <c:pt idx="354">
                  <c:v>30320</c:v>
                </c:pt>
                <c:pt idx="355">
                  <c:v>34121</c:v>
                </c:pt>
                <c:pt idx="356">
                  <c:v>46470</c:v>
                </c:pt>
                <c:pt idx="357">
                  <c:v>83344</c:v>
                </c:pt>
                <c:pt idx="358">
                  <c:v>83959</c:v>
                </c:pt>
                <c:pt idx="359">
                  <c:v>85512</c:v>
                </c:pt>
                <c:pt idx="360">
                  <c:v>60984</c:v>
                </c:pt>
                <c:pt idx="361">
                  <c:v>78998</c:v>
                </c:pt>
                <c:pt idx="362">
                  <c:v>244720</c:v>
                </c:pt>
                <c:pt idx="363">
                  <c:v>126490</c:v>
                </c:pt>
                <c:pt idx="364">
                  <c:v>39776</c:v>
                </c:pt>
                <c:pt idx="365">
                  <c:v>48646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05F2-4269-ABCE-3C45E7D971EC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Panorama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Sheet1!$W$2:$W$367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43328</c:v>
                </c:pt>
                <c:pt idx="99">
                  <c:v>105977</c:v>
                </c:pt>
                <c:pt idx="100">
                  <c:v>112601</c:v>
                </c:pt>
                <c:pt idx="101">
                  <c:v>259737</c:v>
                </c:pt>
                <c:pt idx="102">
                  <c:v>177243</c:v>
                </c:pt>
                <c:pt idx="103">
                  <c:v>72153</c:v>
                </c:pt>
                <c:pt idx="104">
                  <c:v>59761</c:v>
                </c:pt>
                <c:pt idx="105">
                  <c:v>72626</c:v>
                </c:pt>
                <c:pt idx="106">
                  <c:v>58704</c:v>
                </c:pt>
                <c:pt idx="107">
                  <c:v>58531</c:v>
                </c:pt>
                <c:pt idx="108">
                  <c:v>35930</c:v>
                </c:pt>
                <c:pt idx="109">
                  <c:v>86112</c:v>
                </c:pt>
                <c:pt idx="110">
                  <c:v>62936</c:v>
                </c:pt>
                <c:pt idx="111">
                  <c:v>82816</c:v>
                </c:pt>
                <c:pt idx="112">
                  <c:v>69268</c:v>
                </c:pt>
                <c:pt idx="113">
                  <c:v>57187</c:v>
                </c:pt>
                <c:pt idx="114">
                  <c:v>75854</c:v>
                </c:pt>
                <c:pt idx="115">
                  <c:v>84345</c:v>
                </c:pt>
                <c:pt idx="116">
                  <c:v>69841</c:v>
                </c:pt>
                <c:pt idx="117">
                  <c:v>220624</c:v>
                </c:pt>
                <c:pt idx="118">
                  <c:v>332261</c:v>
                </c:pt>
                <c:pt idx="119">
                  <c:v>160761</c:v>
                </c:pt>
                <c:pt idx="120">
                  <c:v>101320</c:v>
                </c:pt>
                <c:pt idx="121">
                  <c:v>119916</c:v>
                </c:pt>
                <c:pt idx="122">
                  <c:v>121891</c:v>
                </c:pt>
                <c:pt idx="123">
                  <c:v>276010</c:v>
                </c:pt>
                <c:pt idx="124">
                  <c:v>235952</c:v>
                </c:pt>
                <c:pt idx="125">
                  <c:v>125604</c:v>
                </c:pt>
                <c:pt idx="126">
                  <c:v>78757</c:v>
                </c:pt>
                <c:pt idx="127">
                  <c:v>52220</c:v>
                </c:pt>
                <c:pt idx="128">
                  <c:v>57541</c:v>
                </c:pt>
                <c:pt idx="129">
                  <c:v>157122</c:v>
                </c:pt>
                <c:pt idx="130">
                  <c:v>117805</c:v>
                </c:pt>
                <c:pt idx="131">
                  <c:v>128019</c:v>
                </c:pt>
                <c:pt idx="132">
                  <c:v>103260</c:v>
                </c:pt>
                <c:pt idx="133">
                  <c:v>115581</c:v>
                </c:pt>
                <c:pt idx="134">
                  <c:v>31640</c:v>
                </c:pt>
                <c:pt idx="135">
                  <c:v>20747</c:v>
                </c:pt>
                <c:pt idx="136">
                  <c:v>81695</c:v>
                </c:pt>
                <c:pt idx="137">
                  <c:v>103869</c:v>
                </c:pt>
                <c:pt idx="138">
                  <c:v>91385</c:v>
                </c:pt>
                <c:pt idx="139">
                  <c:v>99168</c:v>
                </c:pt>
                <c:pt idx="140">
                  <c:v>105358</c:v>
                </c:pt>
                <c:pt idx="141">
                  <c:v>53179</c:v>
                </c:pt>
                <c:pt idx="142">
                  <c:v>63076</c:v>
                </c:pt>
                <c:pt idx="143">
                  <c:v>75908</c:v>
                </c:pt>
                <c:pt idx="144">
                  <c:v>175834</c:v>
                </c:pt>
                <c:pt idx="145">
                  <c:v>186593</c:v>
                </c:pt>
                <c:pt idx="146">
                  <c:v>128658</c:v>
                </c:pt>
                <c:pt idx="147">
                  <c:v>242357</c:v>
                </c:pt>
                <c:pt idx="148">
                  <c:v>141485</c:v>
                </c:pt>
                <c:pt idx="149">
                  <c:v>140238</c:v>
                </c:pt>
                <c:pt idx="150">
                  <c:v>96746</c:v>
                </c:pt>
                <c:pt idx="151">
                  <c:v>177843</c:v>
                </c:pt>
                <c:pt idx="152">
                  <c:v>128620</c:v>
                </c:pt>
                <c:pt idx="153">
                  <c:v>164189</c:v>
                </c:pt>
                <c:pt idx="154">
                  <c:v>159300</c:v>
                </c:pt>
                <c:pt idx="155">
                  <c:v>107519</c:v>
                </c:pt>
                <c:pt idx="156">
                  <c:v>131201</c:v>
                </c:pt>
                <c:pt idx="157">
                  <c:v>140258</c:v>
                </c:pt>
                <c:pt idx="158">
                  <c:v>206179</c:v>
                </c:pt>
                <c:pt idx="159">
                  <c:v>141992</c:v>
                </c:pt>
                <c:pt idx="160">
                  <c:v>87771</c:v>
                </c:pt>
                <c:pt idx="161">
                  <c:v>64323</c:v>
                </c:pt>
                <c:pt idx="162">
                  <c:v>48968</c:v>
                </c:pt>
                <c:pt idx="163">
                  <c:v>54883</c:v>
                </c:pt>
                <c:pt idx="164">
                  <c:v>166750</c:v>
                </c:pt>
                <c:pt idx="165">
                  <c:v>106892</c:v>
                </c:pt>
                <c:pt idx="166">
                  <c:v>122059</c:v>
                </c:pt>
                <c:pt idx="167">
                  <c:v>84731</c:v>
                </c:pt>
                <c:pt idx="168">
                  <c:v>91048</c:v>
                </c:pt>
                <c:pt idx="169">
                  <c:v>72971</c:v>
                </c:pt>
                <c:pt idx="170">
                  <c:v>63195</c:v>
                </c:pt>
                <c:pt idx="171">
                  <c:v>110452</c:v>
                </c:pt>
                <c:pt idx="172">
                  <c:v>100491</c:v>
                </c:pt>
                <c:pt idx="173">
                  <c:v>76250</c:v>
                </c:pt>
                <c:pt idx="174">
                  <c:v>889463</c:v>
                </c:pt>
                <c:pt idx="175">
                  <c:v>813298</c:v>
                </c:pt>
                <c:pt idx="176">
                  <c:v>308680</c:v>
                </c:pt>
                <c:pt idx="177">
                  <c:v>198060</c:v>
                </c:pt>
                <c:pt idx="178">
                  <c:v>217662</c:v>
                </c:pt>
                <c:pt idx="179">
                  <c:v>109944</c:v>
                </c:pt>
                <c:pt idx="180">
                  <c:v>577663</c:v>
                </c:pt>
                <c:pt idx="181">
                  <c:v>398059</c:v>
                </c:pt>
                <c:pt idx="182">
                  <c:v>234338</c:v>
                </c:pt>
                <c:pt idx="183">
                  <c:v>216307</c:v>
                </c:pt>
                <c:pt idx="184">
                  <c:v>211518</c:v>
                </c:pt>
                <c:pt idx="185">
                  <c:v>93010</c:v>
                </c:pt>
                <c:pt idx="186">
                  <c:v>126561</c:v>
                </c:pt>
                <c:pt idx="187">
                  <c:v>90520</c:v>
                </c:pt>
                <c:pt idx="188">
                  <c:v>96637</c:v>
                </c:pt>
                <c:pt idx="189">
                  <c:v>116372</c:v>
                </c:pt>
                <c:pt idx="190">
                  <c:v>65202</c:v>
                </c:pt>
                <c:pt idx="191">
                  <c:v>49571</c:v>
                </c:pt>
                <c:pt idx="192">
                  <c:v>45864</c:v>
                </c:pt>
                <c:pt idx="193">
                  <c:v>125164</c:v>
                </c:pt>
                <c:pt idx="194">
                  <c:v>139653</c:v>
                </c:pt>
                <c:pt idx="195">
                  <c:v>601237</c:v>
                </c:pt>
                <c:pt idx="196">
                  <c:v>392578</c:v>
                </c:pt>
                <c:pt idx="197">
                  <c:v>186060</c:v>
                </c:pt>
                <c:pt idx="198">
                  <c:v>145332</c:v>
                </c:pt>
                <c:pt idx="199">
                  <c:v>104403</c:v>
                </c:pt>
                <c:pt idx="200">
                  <c:v>69601</c:v>
                </c:pt>
                <c:pt idx="201">
                  <c:v>99114</c:v>
                </c:pt>
                <c:pt idx="202">
                  <c:v>82352</c:v>
                </c:pt>
                <c:pt idx="203">
                  <c:v>89836</c:v>
                </c:pt>
                <c:pt idx="204">
                  <c:v>116992</c:v>
                </c:pt>
                <c:pt idx="205">
                  <c:v>72845</c:v>
                </c:pt>
                <c:pt idx="206">
                  <c:v>60193</c:v>
                </c:pt>
                <c:pt idx="207">
                  <c:v>91003</c:v>
                </c:pt>
                <c:pt idx="208">
                  <c:v>112547</c:v>
                </c:pt>
                <c:pt idx="209">
                  <c:v>209474</c:v>
                </c:pt>
                <c:pt idx="210">
                  <c:v>100114</c:v>
                </c:pt>
                <c:pt idx="211">
                  <c:v>60300</c:v>
                </c:pt>
                <c:pt idx="212">
                  <c:v>57588</c:v>
                </c:pt>
                <c:pt idx="213">
                  <c:v>63774</c:v>
                </c:pt>
                <c:pt idx="214">
                  <c:v>67160</c:v>
                </c:pt>
                <c:pt idx="215">
                  <c:v>80665</c:v>
                </c:pt>
                <c:pt idx="216">
                  <c:v>68044</c:v>
                </c:pt>
                <c:pt idx="217">
                  <c:v>76337</c:v>
                </c:pt>
                <c:pt idx="218">
                  <c:v>58719</c:v>
                </c:pt>
                <c:pt idx="219">
                  <c:v>45886</c:v>
                </c:pt>
                <c:pt idx="220">
                  <c:v>83665</c:v>
                </c:pt>
                <c:pt idx="221">
                  <c:v>70629</c:v>
                </c:pt>
                <c:pt idx="222">
                  <c:v>57993</c:v>
                </c:pt>
                <c:pt idx="223">
                  <c:v>77839</c:v>
                </c:pt>
                <c:pt idx="224">
                  <c:v>65096</c:v>
                </c:pt>
                <c:pt idx="225">
                  <c:v>25705</c:v>
                </c:pt>
                <c:pt idx="226">
                  <c:v>11780</c:v>
                </c:pt>
                <c:pt idx="227">
                  <c:v>28341</c:v>
                </c:pt>
                <c:pt idx="228">
                  <c:v>51255</c:v>
                </c:pt>
                <c:pt idx="229">
                  <c:v>92540</c:v>
                </c:pt>
                <c:pt idx="230">
                  <c:v>93548</c:v>
                </c:pt>
                <c:pt idx="231">
                  <c:v>67928</c:v>
                </c:pt>
                <c:pt idx="232">
                  <c:v>77737</c:v>
                </c:pt>
                <c:pt idx="233">
                  <c:v>36049</c:v>
                </c:pt>
                <c:pt idx="234">
                  <c:v>87909</c:v>
                </c:pt>
                <c:pt idx="235">
                  <c:v>49169</c:v>
                </c:pt>
                <c:pt idx="236">
                  <c:v>84061</c:v>
                </c:pt>
                <c:pt idx="237">
                  <c:v>78171</c:v>
                </c:pt>
                <c:pt idx="238">
                  <c:v>143436</c:v>
                </c:pt>
                <c:pt idx="239">
                  <c:v>60235</c:v>
                </c:pt>
                <c:pt idx="240">
                  <c:v>65643</c:v>
                </c:pt>
                <c:pt idx="241">
                  <c:v>233172</c:v>
                </c:pt>
                <c:pt idx="242">
                  <c:v>2235716</c:v>
                </c:pt>
                <c:pt idx="243">
                  <c:v>2207658</c:v>
                </c:pt>
                <c:pt idx="244">
                  <c:v>4309291</c:v>
                </c:pt>
                <c:pt idx="245">
                  <c:v>5635369</c:v>
                </c:pt>
                <c:pt idx="246">
                  <c:v>2923146</c:v>
                </c:pt>
                <c:pt idx="247">
                  <c:v>1708169</c:v>
                </c:pt>
                <c:pt idx="248">
                  <c:v>878114</c:v>
                </c:pt>
                <c:pt idx="249">
                  <c:v>954737</c:v>
                </c:pt>
                <c:pt idx="250">
                  <c:v>578001</c:v>
                </c:pt>
                <c:pt idx="251">
                  <c:v>416862</c:v>
                </c:pt>
                <c:pt idx="252">
                  <c:v>500210</c:v>
                </c:pt>
                <c:pt idx="253">
                  <c:v>302149</c:v>
                </c:pt>
                <c:pt idx="254">
                  <c:v>288964</c:v>
                </c:pt>
                <c:pt idx="255">
                  <c:v>226872</c:v>
                </c:pt>
                <c:pt idx="256">
                  <c:v>213556</c:v>
                </c:pt>
                <c:pt idx="257">
                  <c:v>176739</c:v>
                </c:pt>
                <c:pt idx="258">
                  <c:v>171156</c:v>
                </c:pt>
                <c:pt idx="259">
                  <c:v>226445</c:v>
                </c:pt>
                <c:pt idx="260">
                  <c:v>288314</c:v>
                </c:pt>
                <c:pt idx="261">
                  <c:v>202864</c:v>
                </c:pt>
                <c:pt idx="262">
                  <c:v>255801</c:v>
                </c:pt>
                <c:pt idx="263">
                  <c:v>204398</c:v>
                </c:pt>
                <c:pt idx="264">
                  <c:v>233980</c:v>
                </c:pt>
                <c:pt idx="265">
                  <c:v>779063</c:v>
                </c:pt>
                <c:pt idx="266">
                  <c:v>437431</c:v>
                </c:pt>
                <c:pt idx="267">
                  <c:v>221494</c:v>
                </c:pt>
                <c:pt idx="268">
                  <c:v>171031</c:v>
                </c:pt>
                <c:pt idx="269">
                  <c:v>158979</c:v>
                </c:pt>
                <c:pt idx="270">
                  <c:v>170457</c:v>
                </c:pt>
                <c:pt idx="271">
                  <c:v>165812</c:v>
                </c:pt>
                <c:pt idx="272">
                  <c:v>240694</c:v>
                </c:pt>
                <c:pt idx="273">
                  <c:v>284286</c:v>
                </c:pt>
                <c:pt idx="274">
                  <c:v>430199</c:v>
                </c:pt>
                <c:pt idx="275">
                  <c:v>349047</c:v>
                </c:pt>
                <c:pt idx="276">
                  <c:v>264930</c:v>
                </c:pt>
                <c:pt idx="277">
                  <c:v>172222</c:v>
                </c:pt>
                <c:pt idx="278">
                  <c:v>300798</c:v>
                </c:pt>
                <c:pt idx="279">
                  <c:v>383338</c:v>
                </c:pt>
                <c:pt idx="280">
                  <c:v>599724</c:v>
                </c:pt>
                <c:pt idx="281">
                  <c:v>334939</c:v>
                </c:pt>
                <c:pt idx="282">
                  <c:v>403862</c:v>
                </c:pt>
                <c:pt idx="283">
                  <c:v>366944</c:v>
                </c:pt>
                <c:pt idx="284">
                  <c:v>995023</c:v>
                </c:pt>
                <c:pt idx="285">
                  <c:v>573267</c:v>
                </c:pt>
                <c:pt idx="286">
                  <c:v>407241</c:v>
                </c:pt>
                <c:pt idx="287">
                  <c:v>2757511</c:v>
                </c:pt>
                <c:pt idx="288">
                  <c:v>3184249</c:v>
                </c:pt>
                <c:pt idx="289">
                  <c:v>1829223</c:v>
                </c:pt>
                <c:pt idx="290">
                  <c:v>981818</c:v>
                </c:pt>
                <c:pt idx="291">
                  <c:v>677214</c:v>
                </c:pt>
                <c:pt idx="292">
                  <c:v>687322</c:v>
                </c:pt>
                <c:pt idx="293">
                  <c:v>464693</c:v>
                </c:pt>
                <c:pt idx="294">
                  <c:v>305336</c:v>
                </c:pt>
                <c:pt idx="295">
                  <c:v>356576</c:v>
                </c:pt>
                <c:pt idx="296">
                  <c:v>280283</c:v>
                </c:pt>
                <c:pt idx="297">
                  <c:v>240156</c:v>
                </c:pt>
                <c:pt idx="298">
                  <c:v>220893</c:v>
                </c:pt>
                <c:pt idx="299">
                  <c:v>221558</c:v>
                </c:pt>
                <c:pt idx="300">
                  <c:v>918351</c:v>
                </c:pt>
                <c:pt idx="301">
                  <c:v>666578</c:v>
                </c:pt>
                <c:pt idx="302">
                  <c:v>341582</c:v>
                </c:pt>
                <c:pt idx="303">
                  <c:v>325773</c:v>
                </c:pt>
                <c:pt idx="304">
                  <c:v>209146</c:v>
                </c:pt>
                <c:pt idx="305">
                  <c:v>196302</c:v>
                </c:pt>
                <c:pt idx="306">
                  <c:v>192178</c:v>
                </c:pt>
                <c:pt idx="307">
                  <c:v>195768</c:v>
                </c:pt>
                <c:pt idx="308">
                  <c:v>203138</c:v>
                </c:pt>
                <c:pt idx="309">
                  <c:v>193353</c:v>
                </c:pt>
                <c:pt idx="310">
                  <c:v>269566</c:v>
                </c:pt>
                <c:pt idx="311">
                  <c:v>206579</c:v>
                </c:pt>
                <c:pt idx="312">
                  <c:v>218167</c:v>
                </c:pt>
                <c:pt idx="313">
                  <c:v>1152372</c:v>
                </c:pt>
                <c:pt idx="314">
                  <c:v>735879</c:v>
                </c:pt>
                <c:pt idx="315">
                  <c:v>618205</c:v>
                </c:pt>
                <c:pt idx="316">
                  <c:v>662465</c:v>
                </c:pt>
                <c:pt idx="317">
                  <c:v>549543</c:v>
                </c:pt>
                <c:pt idx="318">
                  <c:v>458836</c:v>
                </c:pt>
                <c:pt idx="319">
                  <c:v>285869</c:v>
                </c:pt>
                <c:pt idx="320">
                  <c:v>244519</c:v>
                </c:pt>
                <c:pt idx="321">
                  <c:v>341696</c:v>
                </c:pt>
                <c:pt idx="322">
                  <c:v>305033</c:v>
                </c:pt>
                <c:pt idx="323">
                  <c:v>238581</c:v>
                </c:pt>
                <c:pt idx="324">
                  <c:v>253458</c:v>
                </c:pt>
                <c:pt idx="325">
                  <c:v>286254</c:v>
                </c:pt>
                <c:pt idx="326">
                  <c:v>912746</c:v>
                </c:pt>
                <c:pt idx="327">
                  <c:v>482493</c:v>
                </c:pt>
                <c:pt idx="328">
                  <c:v>281903</c:v>
                </c:pt>
                <c:pt idx="329">
                  <c:v>267928</c:v>
                </c:pt>
                <c:pt idx="330">
                  <c:v>293721</c:v>
                </c:pt>
                <c:pt idx="331">
                  <c:v>251625</c:v>
                </c:pt>
                <c:pt idx="332">
                  <c:v>287245</c:v>
                </c:pt>
                <c:pt idx="333">
                  <c:v>265274</c:v>
                </c:pt>
                <c:pt idx="334">
                  <c:v>202915</c:v>
                </c:pt>
                <c:pt idx="335">
                  <c:v>313111</c:v>
                </c:pt>
                <c:pt idx="336">
                  <c:v>460200</c:v>
                </c:pt>
                <c:pt idx="337">
                  <c:v>281409</c:v>
                </c:pt>
                <c:pt idx="338">
                  <c:v>297931</c:v>
                </c:pt>
                <c:pt idx="339">
                  <c:v>284827</c:v>
                </c:pt>
                <c:pt idx="340">
                  <c:v>286733</c:v>
                </c:pt>
                <c:pt idx="341">
                  <c:v>280784</c:v>
                </c:pt>
                <c:pt idx="342">
                  <c:v>313690</c:v>
                </c:pt>
                <c:pt idx="343">
                  <c:v>268738</c:v>
                </c:pt>
                <c:pt idx="344">
                  <c:v>401913</c:v>
                </c:pt>
                <c:pt idx="345">
                  <c:v>242975</c:v>
                </c:pt>
                <c:pt idx="346">
                  <c:v>140126</c:v>
                </c:pt>
                <c:pt idx="347">
                  <c:v>371682</c:v>
                </c:pt>
                <c:pt idx="348">
                  <c:v>325159</c:v>
                </c:pt>
                <c:pt idx="349">
                  <c:v>156763</c:v>
                </c:pt>
                <c:pt idx="350">
                  <c:v>187723</c:v>
                </c:pt>
                <c:pt idx="351">
                  <c:v>136217</c:v>
                </c:pt>
                <c:pt idx="352">
                  <c:v>182843</c:v>
                </c:pt>
                <c:pt idx="353">
                  <c:v>186027</c:v>
                </c:pt>
                <c:pt idx="354">
                  <c:v>159300</c:v>
                </c:pt>
                <c:pt idx="355">
                  <c:v>239593</c:v>
                </c:pt>
                <c:pt idx="356">
                  <c:v>333670</c:v>
                </c:pt>
                <c:pt idx="357">
                  <c:v>226676</c:v>
                </c:pt>
                <c:pt idx="358">
                  <c:v>119743</c:v>
                </c:pt>
                <c:pt idx="359">
                  <c:v>42732</c:v>
                </c:pt>
                <c:pt idx="360">
                  <c:v>52077</c:v>
                </c:pt>
                <c:pt idx="361">
                  <c:v>257842</c:v>
                </c:pt>
                <c:pt idx="362">
                  <c:v>160894</c:v>
                </c:pt>
                <c:pt idx="363">
                  <c:v>435295</c:v>
                </c:pt>
                <c:pt idx="364">
                  <c:v>574812</c:v>
                </c:pt>
                <c:pt idx="365">
                  <c:v>325423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05F2-4269-ABCE-3C45E7D971EC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Sheet1!$X$2:$X$367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1689921</c:v>
                </c:pt>
                <c:pt idx="99">
                  <c:v>1320636</c:v>
                </c:pt>
                <c:pt idx="100">
                  <c:v>696556</c:v>
                </c:pt>
                <c:pt idx="101">
                  <c:v>460469</c:v>
                </c:pt>
                <c:pt idx="102">
                  <c:v>686284</c:v>
                </c:pt>
                <c:pt idx="103">
                  <c:v>708579</c:v>
                </c:pt>
                <c:pt idx="104">
                  <c:v>860790</c:v>
                </c:pt>
                <c:pt idx="105">
                  <c:v>3916723</c:v>
                </c:pt>
                <c:pt idx="106">
                  <c:v>3591504</c:v>
                </c:pt>
                <c:pt idx="107">
                  <c:v>1728281</c:v>
                </c:pt>
                <c:pt idx="108">
                  <c:v>1107836</c:v>
                </c:pt>
                <c:pt idx="109">
                  <c:v>1313166</c:v>
                </c:pt>
                <c:pt idx="110">
                  <c:v>681770</c:v>
                </c:pt>
                <c:pt idx="111">
                  <c:v>603636</c:v>
                </c:pt>
                <c:pt idx="112">
                  <c:v>562963</c:v>
                </c:pt>
                <c:pt idx="113">
                  <c:v>764813</c:v>
                </c:pt>
                <c:pt idx="114">
                  <c:v>815880</c:v>
                </c:pt>
                <c:pt idx="115">
                  <c:v>1369867</c:v>
                </c:pt>
                <c:pt idx="116">
                  <c:v>1596938</c:v>
                </c:pt>
                <c:pt idx="117">
                  <c:v>1040779</c:v>
                </c:pt>
                <c:pt idx="118">
                  <c:v>1887182</c:v>
                </c:pt>
                <c:pt idx="119">
                  <c:v>1049781</c:v>
                </c:pt>
                <c:pt idx="120">
                  <c:v>1890616</c:v>
                </c:pt>
                <c:pt idx="121">
                  <c:v>1982541</c:v>
                </c:pt>
                <c:pt idx="122">
                  <c:v>1756936</c:v>
                </c:pt>
                <c:pt idx="123">
                  <c:v>1262312</c:v>
                </c:pt>
                <c:pt idx="124">
                  <c:v>843920</c:v>
                </c:pt>
                <c:pt idx="125">
                  <c:v>1547039</c:v>
                </c:pt>
                <c:pt idx="126">
                  <c:v>989651</c:v>
                </c:pt>
                <c:pt idx="127">
                  <c:v>537125</c:v>
                </c:pt>
                <c:pt idx="128">
                  <c:v>699637</c:v>
                </c:pt>
                <c:pt idx="129">
                  <c:v>594548</c:v>
                </c:pt>
                <c:pt idx="130">
                  <c:v>635475</c:v>
                </c:pt>
                <c:pt idx="131">
                  <c:v>669177</c:v>
                </c:pt>
                <c:pt idx="132">
                  <c:v>764645</c:v>
                </c:pt>
                <c:pt idx="133">
                  <c:v>946035</c:v>
                </c:pt>
                <c:pt idx="134">
                  <c:v>1629827</c:v>
                </c:pt>
                <c:pt idx="135">
                  <c:v>1126810</c:v>
                </c:pt>
                <c:pt idx="136">
                  <c:v>790997</c:v>
                </c:pt>
                <c:pt idx="137">
                  <c:v>1174881</c:v>
                </c:pt>
                <c:pt idx="138">
                  <c:v>1172407</c:v>
                </c:pt>
                <c:pt idx="139">
                  <c:v>1181896</c:v>
                </c:pt>
                <c:pt idx="140">
                  <c:v>1793743</c:v>
                </c:pt>
                <c:pt idx="141">
                  <c:v>1262193</c:v>
                </c:pt>
                <c:pt idx="142">
                  <c:v>1177728</c:v>
                </c:pt>
                <c:pt idx="143">
                  <c:v>864353</c:v>
                </c:pt>
                <c:pt idx="144">
                  <c:v>413464</c:v>
                </c:pt>
                <c:pt idx="145">
                  <c:v>1612887</c:v>
                </c:pt>
                <c:pt idx="146">
                  <c:v>2769087</c:v>
                </c:pt>
                <c:pt idx="147">
                  <c:v>1692569</c:v>
                </c:pt>
                <c:pt idx="148">
                  <c:v>1085252</c:v>
                </c:pt>
                <c:pt idx="149">
                  <c:v>1497233</c:v>
                </c:pt>
                <c:pt idx="150">
                  <c:v>2230876</c:v>
                </c:pt>
                <c:pt idx="151">
                  <c:v>1689974</c:v>
                </c:pt>
                <c:pt idx="152">
                  <c:v>776135</c:v>
                </c:pt>
                <c:pt idx="153">
                  <c:v>1848924</c:v>
                </c:pt>
                <c:pt idx="154">
                  <c:v>4831131</c:v>
                </c:pt>
                <c:pt idx="155">
                  <c:v>2845215</c:v>
                </c:pt>
                <c:pt idx="156">
                  <c:v>2059373</c:v>
                </c:pt>
                <c:pt idx="157">
                  <c:v>1531662</c:v>
                </c:pt>
                <c:pt idx="158">
                  <c:v>1234605</c:v>
                </c:pt>
                <c:pt idx="159">
                  <c:v>1638608</c:v>
                </c:pt>
                <c:pt idx="160">
                  <c:v>2393270</c:v>
                </c:pt>
                <c:pt idx="161">
                  <c:v>1723204</c:v>
                </c:pt>
                <c:pt idx="162">
                  <c:v>1071099</c:v>
                </c:pt>
                <c:pt idx="163">
                  <c:v>1451033</c:v>
                </c:pt>
                <c:pt idx="164">
                  <c:v>5998596</c:v>
                </c:pt>
                <c:pt idx="165">
                  <c:v>3028867</c:v>
                </c:pt>
                <c:pt idx="166">
                  <c:v>1499913</c:v>
                </c:pt>
                <c:pt idx="167">
                  <c:v>1627620</c:v>
                </c:pt>
                <c:pt idx="168">
                  <c:v>892935</c:v>
                </c:pt>
                <c:pt idx="169">
                  <c:v>756226</c:v>
                </c:pt>
                <c:pt idx="170">
                  <c:v>827798</c:v>
                </c:pt>
                <c:pt idx="171">
                  <c:v>3113497</c:v>
                </c:pt>
                <c:pt idx="172">
                  <c:v>2403460</c:v>
                </c:pt>
                <c:pt idx="173">
                  <c:v>2121915</c:v>
                </c:pt>
                <c:pt idx="174">
                  <c:v>1565612</c:v>
                </c:pt>
                <c:pt idx="175">
                  <c:v>2173592</c:v>
                </c:pt>
                <c:pt idx="176">
                  <c:v>1287393</c:v>
                </c:pt>
                <c:pt idx="177">
                  <c:v>1135998</c:v>
                </c:pt>
                <c:pt idx="178">
                  <c:v>849461</c:v>
                </c:pt>
                <c:pt idx="179">
                  <c:v>1043833</c:v>
                </c:pt>
                <c:pt idx="180">
                  <c:v>831843</c:v>
                </c:pt>
                <c:pt idx="181">
                  <c:v>1009742</c:v>
                </c:pt>
                <c:pt idx="182">
                  <c:v>703727</c:v>
                </c:pt>
                <c:pt idx="183">
                  <c:v>1000551</c:v>
                </c:pt>
                <c:pt idx="184">
                  <c:v>1234831</c:v>
                </c:pt>
                <c:pt idx="185">
                  <c:v>1489656</c:v>
                </c:pt>
                <c:pt idx="186">
                  <c:v>973877</c:v>
                </c:pt>
                <c:pt idx="187">
                  <c:v>1106574</c:v>
                </c:pt>
                <c:pt idx="188">
                  <c:v>1200247</c:v>
                </c:pt>
                <c:pt idx="189">
                  <c:v>1082284</c:v>
                </c:pt>
                <c:pt idx="190">
                  <c:v>703622</c:v>
                </c:pt>
                <c:pt idx="191">
                  <c:v>760915</c:v>
                </c:pt>
                <c:pt idx="192">
                  <c:v>482893</c:v>
                </c:pt>
                <c:pt idx="193">
                  <c:v>491068</c:v>
                </c:pt>
                <c:pt idx="194">
                  <c:v>2583606</c:v>
                </c:pt>
                <c:pt idx="195">
                  <c:v>2148494</c:v>
                </c:pt>
                <c:pt idx="196">
                  <c:v>1245087</c:v>
                </c:pt>
                <c:pt idx="197">
                  <c:v>674728</c:v>
                </c:pt>
                <c:pt idx="198">
                  <c:v>697148</c:v>
                </c:pt>
                <c:pt idx="199">
                  <c:v>4326074</c:v>
                </c:pt>
                <c:pt idx="200">
                  <c:v>2517764</c:v>
                </c:pt>
                <c:pt idx="201">
                  <c:v>3336996</c:v>
                </c:pt>
                <c:pt idx="202">
                  <c:v>2276030</c:v>
                </c:pt>
                <c:pt idx="203">
                  <c:v>1992831</c:v>
                </c:pt>
                <c:pt idx="204">
                  <c:v>1039331</c:v>
                </c:pt>
                <c:pt idx="205">
                  <c:v>1425632</c:v>
                </c:pt>
                <c:pt idx="206">
                  <c:v>1778194</c:v>
                </c:pt>
                <c:pt idx="207">
                  <c:v>1494597</c:v>
                </c:pt>
                <c:pt idx="208">
                  <c:v>1503773</c:v>
                </c:pt>
                <c:pt idx="209">
                  <c:v>1110789</c:v>
                </c:pt>
                <c:pt idx="210">
                  <c:v>816695</c:v>
                </c:pt>
                <c:pt idx="211">
                  <c:v>781874</c:v>
                </c:pt>
                <c:pt idx="212">
                  <c:v>1125889</c:v>
                </c:pt>
                <c:pt idx="213">
                  <c:v>757963</c:v>
                </c:pt>
                <c:pt idx="214">
                  <c:v>1004690</c:v>
                </c:pt>
                <c:pt idx="215">
                  <c:v>938104</c:v>
                </c:pt>
                <c:pt idx="216">
                  <c:v>970223</c:v>
                </c:pt>
                <c:pt idx="217">
                  <c:v>1110253</c:v>
                </c:pt>
                <c:pt idx="218">
                  <c:v>800234</c:v>
                </c:pt>
                <c:pt idx="219">
                  <c:v>572423</c:v>
                </c:pt>
                <c:pt idx="220">
                  <c:v>744418</c:v>
                </c:pt>
                <c:pt idx="221">
                  <c:v>495097</c:v>
                </c:pt>
                <c:pt idx="222">
                  <c:v>1240450</c:v>
                </c:pt>
                <c:pt idx="223">
                  <c:v>807321</c:v>
                </c:pt>
                <c:pt idx="224">
                  <c:v>904647</c:v>
                </c:pt>
                <c:pt idx="225">
                  <c:v>790267</c:v>
                </c:pt>
                <c:pt idx="226">
                  <c:v>542106</c:v>
                </c:pt>
                <c:pt idx="227">
                  <c:v>599532</c:v>
                </c:pt>
                <c:pt idx="228">
                  <c:v>273500</c:v>
                </c:pt>
                <c:pt idx="229">
                  <c:v>953318</c:v>
                </c:pt>
                <c:pt idx="230">
                  <c:v>1557041</c:v>
                </c:pt>
                <c:pt idx="231">
                  <c:v>900491</c:v>
                </c:pt>
                <c:pt idx="232">
                  <c:v>707156</c:v>
                </c:pt>
                <c:pt idx="233">
                  <c:v>554911</c:v>
                </c:pt>
                <c:pt idx="234">
                  <c:v>1345645</c:v>
                </c:pt>
                <c:pt idx="235">
                  <c:v>1602960</c:v>
                </c:pt>
                <c:pt idx="236">
                  <c:v>1031987</c:v>
                </c:pt>
                <c:pt idx="237">
                  <c:v>1478694</c:v>
                </c:pt>
                <c:pt idx="238">
                  <c:v>2722973</c:v>
                </c:pt>
                <c:pt idx="239">
                  <c:v>1611492</c:v>
                </c:pt>
                <c:pt idx="240">
                  <c:v>877448</c:v>
                </c:pt>
                <c:pt idx="241">
                  <c:v>1225627</c:v>
                </c:pt>
                <c:pt idx="242">
                  <c:v>1398211</c:v>
                </c:pt>
                <c:pt idx="243">
                  <c:v>1305295</c:v>
                </c:pt>
                <c:pt idx="244">
                  <c:v>2415365</c:v>
                </c:pt>
                <c:pt idx="245">
                  <c:v>1694892</c:v>
                </c:pt>
                <c:pt idx="246">
                  <c:v>1194742</c:v>
                </c:pt>
                <c:pt idx="247">
                  <c:v>2612037</c:v>
                </c:pt>
                <c:pt idx="248">
                  <c:v>2681160</c:v>
                </c:pt>
                <c:pt idx="249">
                  <c:v>2050889</c:v>
                </c:pt>
                <c:pt idx="250">
                  <c:v>1731005</c:v>
                </c:pt>
                <c:pt idx="251">
                  <c:v>2129041</c:v>
                </c:pt>
                <c:pt idx="252">
                  <c:v>2485403</c:v>
                </c:pt>
                <c:pt idx="253">
                  <c:v>1094574</c:v>
                </c:pt>
                <c:pt idx="254">
                  <c:v>1657910</c:v>
                </c:pt>
                <c:pt idx="255">
                  <c:v>2990870</c:v>
                </c:pt>
                <c:pt idx="256">
                  <c:v>2300896</c:v>
                </c:pt>
                <c:pt idx="257">
                  <c:v>1649890</c:v>
                </c:pt>
                <c:pt idx="258">
                  <c:v>1184233</c:v>
                </c:pt>
                <c:pt idx="259">
                  <c:v>1289101</c:v>
                </c:pt>
                <c:pt idx="260">
                  <c:v>796197</c:v>
                </c:pt>
                <c:pt idx="261">
                  <c:v>1378287</c:v>
                </c:pt>
                <c:pt idx="262">
                  <c:v>1121409</c:v>
                </c:pt>
                <c:pt idx="263">
                  <c:v>973558</c:v>
                </c:pt>
                <c:pt idx="264">
                  <c:v>1279142</c:v>
                </c:pt>
                <c:pt idx="265">
                  <c:v>1165473</c:v>
                </c:pt>
                <c:pt idx="266">
                  <c:v>738956</c:v>
                </c:pt>
                <c:pt idx="267">
                  <c:v>311363</c:v>
                </c:pt>
                <c:pt idx="268">
                  <c:v>650563</c:v>
                </c:pt>
                <c:pt idx="269">
                  <c:v>1125490</c:v>
                </c:pt>
                <c:pt idx="270">
                  <c:v>881769</c:v>
                </c:pt>
                <c:pt idx="271">
                  <c:v>630639</c:v>
                </c:pt>
                <c:pt idx="272">
                  <c:v>727662</c:v>
                </c:pt>
                <c:pt idx="273">
                  <c:v>947306</c:v>
                </c:pt>
                <c:pt idx="274">
                  <c:v>788820</c:v>
                </c:pt>
                <c:pt idx="275">
                  <c:v>410125</c:v>
                </c:pt>
                <c:pt idx="276">
                  <c:v>1847675</c:v>
                </c:pt>
                <c:pt idx="277">
                  <c:v>1442972</c:v>
                </c:pt>
                <c:pt idx="278">
                  <c:v>1400075</c:v>
                </c:pt>
                <c:pt idx="279">
                  <c:v>2463337</c:v>
                </c:pt>
                <c:pt idx="280">
                  <c:v>2150074</c:v>
                </c:pt>
                <c:pt idx="281">
                  <c:v>1178910</c:v>
                </c:pt>
                <c:pt idx="282">
                  <c:v>868152</c:v>
                </c:pt>
                <c:pt idx="283">
                  <c:v>1708642</c:v>
                </c:pt>
                <c:pt idx="284">
                  <c:v>1757663</c:v>
                </c:pt>
                <c:pt idx="285">
                  <c:v>1342037</c:v>
                </c:pt>
                <c:pt idx="286">
                  <c:v>1973468</c:v>
                </c:pt>
                <c:pt idx="287">
                  <c:v>1597134</c:v>
                </c:pt>
                <c:pt idx="288">
                  <c:v>1095165</c:v>
                </c:pt>
                <c:pt idx="289">
                  <c:v>476781</c:v>
                </c:pt>
                <c:pt idx="290">
                  <c:v>538000</c:v>
                </c:pt>
                <c:pt idx="291">
                  <c:v>495651</c:v>
                </c:pt>
                <c:pt idx="292">
                  <c:v>1099105</c:v>
                </c:pt>
                <c:pt idx="293">
                  <c:v>1247706</c:v>
                </c:pt>
                <c:pt idx="294">
                  <c:v>948847</c:v>
                </c:pt>
                <c:pt idx="295">
                  <c:v>655143</c:v>
                </c:pt>
                <c:pt idx="296">
                  <c:v>982182</c:v>
                </c:pt>
                <c:pt idx="297">
                  <c:v>1099327</c:v>
                </c:pt>
                <c:pt idx="298">
                  <c:v>795521</c:v>
                </c:pt>
                <c:pt idx="299">
                  <c:v>828667</c:v>
                </c:pt>
                <c:pt idx="300">
                  <c:v>4332256</c:v>
                </c:pt>
                <c:pt idx="301">
                  <c:v>3673843</c:v>
                </c:pt>
                <c:pt idx="302">
                  <c:v>2485349</c:v>
                </c:pt>
                <c:pt idx="303">
                  <c:v>1481903</c:v>
                </c:pt>
                <c:pt idx="304">
                  <c:v>1785552</c:v>
                </c:pt>
                <c:pt idx="305">
                  <c:v>2061214</c:v>
                </c:pt>
                <c:pt idx="306">
                  <c:v>1347493</c:v>
                </c:pt>
                <c:pt idx="307">
                  <c:v>1442689</c:v>
                </c:pt>
                <c:pt idx="308">
                  <c:v>1469212</c:v>
                </c:pt>
                <c:pt idx="309">
                  <c:v>1450551</c:v>
                </c:pt>
                <c:pt idx="310">
                  <c:v>868748</c:v>
                </c:pt>
                <c:pt idx="311">
                  <c:v>1287275</c:v>
                </c:pt>
                <c:pt idx="312">
                  <c:v>1698298</c:v>
                </c:pt>
                <c:pt idx="313">
                  <c:v>5296293</c:v>
                </c:pt>
                <c:pt idx="314">
                  <c:v>1618530</c:v>
                </c:pt>
                <c:pt idx="315">
                  <c:v>748826</c:v>
                </c:pt>
                <c:pt idx="316">
                  <c:v>371392</c:v>
                </c:pt>
                <c:pt idx="317">
                  <c:v>585423</c:v>
                </c:pt>
                <c:pt idx="318">
                  <c:v>724731</c:v>
                </c:pt>
                <c:pt idx="319">
                  <c:v>992714</c:v>
                </c:pt>
                <c:pt idx="320">
                  <c:v>1422999</c:v>
                </c:pt>
                <c:pt idx="321">
                  <c:v>3669888</c:v>
                </c:pt>
                <c:pt idx="322">
                  <c:v>3382871</c:v>
                </c:pt>
                <c:pt idx="323">
                  <c:v>2316659</c:v>
                </c:pt>
                <c:pt idx="324">
                  <c:v>1956631</c:v>
                </c:pt>
                <c:pt idx="325">
                  <c:v>1861006</c:v>
                </c:pt>
                <c:pt idx="326">
                  <c:v>1707203</c:v>
                </c:pt>
                <c:pt idx="327">
                  <c:v>1904484</c:v>
                </c:pt>
                <c:pt idx="328">
                  <c:v>1667774</c:v>
                </c:pt>
                <c:pt idx="329">
                  <c:v>1469151</c:v>
                </c:pt>
                <c:pt idx="330">
                  <c:v>2516563</c:v>
                </c:pt>
                <c:pt idx="331">
                  <c:v>1465354</c:v>
                </c:pt>
                <c:pt idx="332">
                  <c:v>1937698</c:v>
                </c:pt>
                <c:pt idx="333">
                  <c:v>1653895</c:v>
                </c:pt>
                <c:pt idx="334">
                  <c:v>1587899</c:v>
                </c:pt>
                <c:pt idx="335">
                  <c:v>1266654</c:v>
                </c:pt>
                <c:pt idx="336">
                  <c:v>1228286</c:v>
                </c:pt>
                <c:pt idx="337">
                  <c:v>1096303</c:v>
                </c:pt>
                <c:pt idx="338">
                  <c:v>907562</c:v>
                </c:pt>
                <c:pt idx="339">
                  <c:v>1852201</c:v>
                </c:pt>
                <c:pt idx="340">
                  <c:v>3711526</c:v>
                </c:pt>
                <c:pt idx="341">
                  <c:v>2537587</c:v>
                </c:pt>
                <c:pt idx="342">
                  <c:v>2669332</c:v>
                </c:pt>
                <c:pt idx="343">
                  <c:v>2418645</c:v>
                </c:pt>
                <c:pt idx="344">
                  <c:v>1511305</c:v>
                </c:pt>
                <c:pt idx="345">
                  <c:v>1199151</c:v>
                </c:pt>
                <c:pt idx="346">
                  <c:v>418541</c:v>
                </c:pt>
                <c:pt idx="347">
                  <c:v>808897</c:v>
                </c:pt>
                <c:pt idx="348">
                  <c:v>816120</c:v>
                </c:pt>
                <c:pt idx="349">
                  <c:v>1123575</c:v>
                </c:pt>
                <c:pt idx="350">
                  <c:v>1317959</c:v>
                </c:pt>
                <c:pt idx="351">
                  <c:v>1067751</c:v>
                </c:pt>
                <c:pt idx="352">
                  <c:v>965802</c:v>
                </c:pt>
                <c:pt idx="353">
                  <c:v>1191728</c:v>
                </c:pt>
                <c:pt idx="354">
                  <c:v>1155448</c:v>
                </c:pt>
                <c:pt idx="355">
                  <c:v>766585</c:v>
                </c:pt>
                <c:pt idx="356">
                  <c:v>587589</c:v>
                </c:pt>
                <c:pt idx="357">
                  <c:v>286250</c:v>
                </c:pt>
                <c:pt idx="358">
                  <c:v>815913</c:v>
                </c:pt>
                <c:pt idx="359">
                  <c:v>418713</c:v>
                </c:pt>
                <c:pt idx="360">
                  <c:v>513145</c:v>
                </c:pt>
                <c:pt idx="361">
                  <c:v>868814</c:v>
                </c:pt>
                <c:pt idx="362">
                  <c:v>1001996</c:v>
                </c:pt>
                <c:pt idx="363">
                  <c:v>1166780</c:v>
                </c:pt>
                <c:pt idx="364">
                  <c:v>1245920</c:v>
                </c:pt>
                <c:pt idx="365">
                  <c:v>1325188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05F2-4269-ABCE-3C45E7D971EC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Rute raus, der Spaß beginnt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Sheet1!$Y$2:$Y$367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7973</c:v>
                </c:pt>
                <c:pt idx="99">
                  <c:v>5791</c:v>
                </c:pt>
                <c:pt idx="100">
                  <c:v>6671</c:v>
                </c:pt>
                <c:pt idx="101">
                  <c:v>3493</c:v>
                </c:pt>
                <c:pt idx="102">
                  <c:v>9173</c:v>
                </c:pt>
                <c:pt idx="103">
                  <c:v>4806</c:v>
                </c:pt>
                <c:pt idx="104">
                  <c:v>7014</c:v>
                </c:pt>
                <c:pt idx="105">
                  <c:v>5729</c:v>
                </c:pt>
                <c:pt idx="106">
                  <c:v>3294</c:v>
                </c:pt>
                <c:pt idx="107">
                  <c:v>7271</c:v>
                </c:pt>
                <c:pt idx="108">
                  <c:v>9055</c:v>
                </c:pt>
                <c:pt idx="109">
                  <c:v>8141</c:v>
                </c:pt>
                <c:pt idx="110">
                  <c:v>4267</c:v>
                </c:pt>
                <c:pt idx="111">
                  <c:v>15456</c:v>
                </c:pt>
                <c:pt idx="112">
                  <c:v>7897</c:v>
                </c:pt>
                <c:pt idx="113">
                  <c:v>7610</c:v>
                </c:pt>
                <c:pt idx="114">
                  <c:v>6602</c:v>
                </c:pt>
                <c:pt idx="115">
                  <c:v>5276</c:v>
                </c:pt>
                <c:pt idx="116">
                  <c:v>16503</c:v>
                </c:pt>
                <c:pt idx="117">
                  <c:v>9768</c:v>
                </c:pt>
                <c:pt idx="118">
                  <c:v>10607</c:v>
                </c:pt>
                <c:pt idx="119">
                  <c:v>3618</c:v>
                </c:pt>
                <c:pt idx="120">
                  <c:v>3920</c:v>
                </c:pt>
                <c:pt idx="121">
                  <c:v>10409</c:v>
                </c:pt>
                <c:pt idx="122">
                  <c:v>15239</c:v>
                </c:pt>
                <c:pt idx="123">
                  <c:v>212267</c:v>
                </c:pt>
                <c:pt idx="124">
                  <c:v>50682</c:v>
                </c:pt>
                <c:pt idx="125">
                  <c:v>7575</c:v>
                </c:pt>
                <c:pt idx="126">
                  <c:v>7737</c:v>
                </c:pt>
                <c:pt idx="127">
                  <c:v>4795</c:v>
                </c:pt>
                <c:pt idx="128">
                  <c:v>4349</c:v>
                </c:pt>
                <c:pt idx="129">
                  <c:v>5507</c:v>
                </c:pt>
                <c:pt idx="130">
                  <c:v>7837</c:v>
                </c:pt>
                <c:pt idx="131">
                  <c:v>11202</c:v>
                </c:pt>
                <c:pt idx="132">
                  <c:v>6869</c:v>
                </c:pt>
                <c:pt idx="133">
                  <c:v>4382</c:v>
                </c:pt>
                <c:pt idx="134">
                  <c:v>8455</c:v>
                </c:pt>
                <c:pt idx="135">
                  <c:v>9143</c:v>
                </c:pt>
                <c:pt idx="136">
                  <c:v>5865</c:v>
                </c:pt>
                <c:pt idx="137">
                  <c:v>5487</c:v>
                </c:pt>
                <c:pt idx="138">
                  <c:v>937</c:v>
                </c:pt>
                <c:pt idx="139">
                  <c:v>5199</c:v>
                </c:pt>
                <c:pt idx="140">
                  <c:v>12994</c:v>
                </c:pt>
                <c:pt idx="141">
                  <c:v>6108</c:v>
                </c:pt>
                <c:pt idx="142">
                  <c:v>11675</c:v>
                </c:pt>
                <c:pt idx="143">
                  <c:v>12549</c:v>
                </c:pt>
                <c:pt idx="144">
                  <c:v>6903</c:v>
                </c:pt>
                <c:pt idx="145">
                  <c:v>14053</c:v>
                </c:pt>
                <c:pt idx="146">
                  <c:v>6608</c:v>
                </c:pt>
                <c:pt idx="147">
                  <c:v>12472</c:v>
                </c:pt>
                <c:pt idx="148">
                  <c:v>3880</c:v>
                </c:pt>
                <c:pt idx="149">
                  <c:v>9386</c:v>
                </c:pt>
                <c:pt idx="150">
                  <c:v>9950</c:v>
                </c:pt>
                <c:pt idx="151">
                  <c:v>8444</c:v>
                </c:pt>
                <c:pt idx="152">
                  <c:v>8553</c:v>
                </c:pt>
                <c:pt idx="153">
                  <c:v>8179</c:v>
                </c:pt>
                <c:pt idx="154">
                  <c:v>11648</c:v>
                </c:pt>
                <c:pt idx="155">
                  <c:v>8212</c:v>
                </c:pt>
                <c:pt idx="156">
                  <c:v>11561</c:v>
                </c:pt>
                <c:pt idx="157">
                  <c:v>9305</c:v>
                </c:pt>
                <c:pt idx="158">
                  <c:v>5535</c:v>
                </c:pt>
                <c:pt idx="159">
                  <c:v>6663</c:v>
                </c:pt>
                <c:pt idx="160">
                  <c:v>8201</c:v>
                </c:pt>
                <c:pt idx="161">
                  <c:v>1765</c:v>
                </c:pt>
                <c:pt idx="162">
                  <c:v>750</c:v>
                </c:pt>
                <c:pt idx="163">
                  <c:v>1339</c:v>
                </c:pt>
                <c:pt idx="164">
                  <c:v>10882</c:v>
                </c:pt>
                <c:pt idx="165">
                  <c:v>3739</c:v>
                </c:pt>
                <c:pt idx="166">
                  <c:v>6473</c:v>
                </c:pt>
                <c:pt idx="167">
                  <c:v>8512</c:v>
                </c:pt>
                <c:pt idx="168">
                  <c:v>9288</c:v>
                </c:pt>
                <c:pt idx="169">
                  <c:v>7131</c:v>
                </c:pt>
                <c:pt idx="170">
                  <c:v>11184</c:v>
                </c:pt>
                <c:pt idx="171">
                  <c:v>6000</c:v>
                </c:pt>
                <c:pt idx="172">
                  <c:v>6934</c:v>
                </c:pt>
                <c:pt idx="173">
                  <c:v>14549</c:v>
                </c:pt>
                <c:pt idx="174">
                  <c:v>10854</c:v>
                </c:pt>
                <c:pt idx="175">
                  <c:v>5608</c:v>
                </c:pt>
                <c:pt idx="176">
                  <c:v>9560</c:v>
                </c:pt>
                <c:pt idx="177">
                  <c:v>10109</c:v>
                </c:pt>
                <c:pt idx="178">
                  <c:v>4340</c:v>
                </c:pt>
                <c:pt idx="179">
                  <c:v>3386</c:v>
                </c:pt>
                <c:pt idx="180">
                  <c:v>2258</c:v>
                </c:pt>
                <c:pt idx="181">
                  <c:v>6604</c:v>
                </c:pt>
                <c:pt idx="182">
                  <c:v>5732</c:v>
                </c:pt>
                <c:pt idx="183">
                  <c:v>2298</c:v>
                </c:pt>
                <c:pt idx="184">
                  <c:v>10093</c:v>
                </c:pt>
                <c:pt idx="185">
                  <c:v>9370</c:v>
                </c:pt>
                <c:pt idx="186">
                  <c:v>5375</c:v>
                </c:pt>
                <c:pt idx="187">
                  <c:v>11883</c:v>
                </c:pt>
                <c:pt idx="188">
                  <c:v>7032</c:v>
                </c:pt>
                <c:pt idx="189">
                  <c:v>9133</c:v>
                </c:pt>
                <c:pt idx="190">
                  <c:v>8934</c:v>
                </c:pt>
                <c:pt idx="191">
                  <c:v>9741</c:v>
                </c:pt>
                <c:pt idx="192">
                  <c:v>11550</c:v>
                </c:pt>
                <c:pt idx="193">
                  <c:v>6738</c:v>
                </c:pt>
                <c:pt idx="194">
                  <c:v>10829</c:v>
                </c:pt>
                <c:pt idx="195">
                  <c:v>12767</c:v>
                </c:pt>
                <c:pt idx="196">
                  <c:v>12401</c:v>
                </c:pt>
                <c:pt idx="197">
                  <c:v>4299</c:v>
                </c:pt>
                <c:pt idx="198">
                  <c:v>10104</c:v>
                </c:pt>
                <c:pt idx="199">
                  <c:v>8764</c:v>
                </c:pt>
                <c:pt idx="200">
                  <c:v>3334</c:v>
                </c:pt>
                <c:pt idx="201">
                  <c:v>2152</c:v>
                </c:pt>
                <c:pt idx="202">
                  <c:v>762</c:v>
                </c:pt>
                <c:pt idx="203">
                  <c:v>1796</c:v>
                </c:pt>
                <c:pt idx="204">
                  <c:v>597</c:v>
                </c:pt>
                <c:pt idx="205">
                  <c:v>486</c:v>
                </c:pt>
                <c:pt idx="206">
                  <c:v>4744</c:v>
                </c:pt>
                <c:pt idx="207">
                  <c:v>10416</c:v>
                </c:pt>
                <c:pt idx="208">
                  <c:v>8643</c:v>
                </c:pt>
                <c:pt idx="209">
                  <c:v>3466</c:v>
                </c:pt>
                <c:pt idx="210">
                  <c:v>9232</c:v>
                </c:pt>
                <c:pt idx="211">
                  <c:v>6764</c:v>
                </c:pt>
                <c:pt idx="212">
                  <c:v>5736</c:v>
                </c:pt>
                <c:pt idx="213">
                  <c:v>4025</c:v>
                </c:pt>
                <c:pt idx="214">
                  <c:v>2867</c:v>
                </c:pt>
                <c:pt idx="215">
                  <c:v>5820</c:v>
                </c:pt>
                <c:pt idx="216">
                  <c:v>3860</c:v>
                </c:pt>
                <c:pt idx="217">
                  <c:v>3284</c:v>
                </c:pt>
                <c:pt idx="218">
                  <c:v>6620</c:v>
                </c:pt>
                <c:pt idx="219">
                  <c:v>6840</c:v>
                </c:pt>
                <c:pt idx="220">
                  <c:v>4704</c:v>
                </c:pt>
                <c:pt idx="221">
                  <c:v>3370</c:v>
                </c:pt>
                <c:pt idx="222">
                  <c:v>3164</c:v>
                </c:pt>
                <c:pt idx="223">
                  <c:v>3672</c:v>
                </c:pt>
                <c:pt idx="224">
                  <c:v>7397</c:v>
                </c:pt>
                <c:pt idx="225">
                  <c:v>11556</c:v>
                </c:pt>
                <c:pt idx="226">
                  <c:v>8832</c:v>
                </c:pt>
                <c:pt idx="227">
                  <c:v>10794</c:v>
                </c:pt>
                <c:pt idx="228">
                  <c:v>13244</c:v>
                </c:pt>
                <c:pt idx="229">
                  <c:v>11740</c:v>
                </c:pt>
                <c:pt idx="230">
                  <c:v>11067</c:v>
                </c:pt>
                <c:pt idx="231">
                  <c:v>9568</c:v>
                </c:pt>
                <c:pt idx="232">
                  <c:v>1915</c:v>
                </c:pt>
                <c:pt idx="233">
                  <c:v>5461</c:v>
                </c:pt>
                <c:pt idx="234">
                  <c:v>11518</c:v>
                </c:pt>
                <c:pt idx="235">
                  <c:v>4469</c:v>
                </c:pt>
                <c:pt idx="236">
                  <c:v>4551</c:v>
                </c:pt>
                <c:pt idx="237">
                  <c:v>9393</c:v>
                </c:pt>
                <c:pt idx="238">
                  <c:v>12170</c:v>
                </c:pt>
                <c:pt idx="239">
                  <c:v>6767</c:v>
                </c:pt>
                <c:pt idx="240">
                  <c:v>6329</c:v>
                </c:pt>
                <c:pt idx="241">
                  <c:v>6992</c:v>
                </c:pt>
                <c:pt idx="242">
                  <c:v>36225</c:v>
                </c:pt>
                <c:pt idx="243">
                  <c:v>38739</c:v>
                </c:pt>
                <c:pt idx="244">
                  <c:v>13772</c:v>
                </c:pt>
                <c:pt idx="245">
                  <c:v>8568</c:v>
                </c:pt>
                <c:pt idx="246">
                  <c:v>8907</c:v>
                </c:pt>
                <c:pt idx="247">
                  <c:v>9221</c:v>
                </c:pt>
                <c:pt idx="248">
                  <c:v>2925</c:v>
                </c:pt>
                <c:pt idx="249">
                  <c:v>1995</c:v>
                </c:pt>
                <c:pt idx="250">
                  <c:v>10808</c:v>
                </c:pt>
                <c:pt idx="251">
                  <c:v>8389</c:v>
                </c:pt>
                <c:pt idx="252">
                  <c:v>4017</c:v>
                </c:pt>
                <c:pt idx="253">
                  <c:v>8111</c:v>
                </c:pt>
                <c:pt idx="254">
                  <c:v>8002</c:v>
                </c:pt>
                <c:pt idx="255">
                  <c:v>5450</c:v>
                </c:pt>
                <c:pt idx="256">
                  <c:v>4880</c:v>
                </c:pt>
                <c:pt idx="257">
                  <c:v>2022</c:v>
                </c:pt>
                <c:pt idx="258">
                  <c:v>4626</c:v>
                </c:pt>
                <c:pt idx="259">
                  <c:v>9134</c:v>
                </c:pt>
                <c:pt idx="260">
                  <c:v>4560</c:v>
                </c:pt>
                <c:pt idx="261">
                  <c:v>3907</c:v>
                </c:pt>
                <c:pt idx="262">
                  <c:v>1330</c:v>
                </c:pt>
                <c:pt idx="263">
                  <c:v>312</c:v>
                </c:pt>
                <c:pt idx="264">
                  <c:v>18740</c:v>
                </c:pt>
                <c:pt idx="265">
                  <c:v>14525</c:v>
                </c:pt>
                <c:pt idx="266">
                  <c:v>9042</c:v>
                </c:pt>
                <c:pt idx="267">
                  <c:v>6937</c:v>
                </c:pt>
                <c:pt idx="268">
                  <c:v>1503</c:v>
                </c:pt>
                <c:pt idx="269">
                  <c:v>10228</c:v>
                </c:pt>
                <c:pt idx="270">
                  <c:v>3854</c:v>
                </c:pt>
                <c:pt idx="271">
                  <c:v>4764</c:v>
                </c:pt>
                <c:pt idx="272">
                  <c:v>4775</c:v>
                </c:pt>
                <c:pt idx="273">
                  <c:v>51620</c:v>
                </c:pt>
                <c:pt idx="274">
                  <c:v>32021</c:v>
                </c:pt>
                <c:pt idx="275">
                  <c:v>8289</c:v>
                </c:pt>
                <c:pt idx="276">
                  <c:v>9228</c:v>
                </c:pt>
                <c:pt idx="277">
                  <c:v>6348</c:v>
                </c:pt>
                <c:pt idx="278">
                  <c:v>5706</c:v>
                </c:pt>
                <c:pt idx="279">
                  <c:v>6441</c:v>
                </c:pt>
                <c:pt idx="280">
                  <c:v>7717</c:v>
                </c:pt>
                <c:pt idx="281">
                  <c:v>36575</c:v>
                </c:pt>
                <c:pt idx="282">
                  <c:v>13129</c:v>
                </c:pt>
                <c:pt idx="283">
                  <c:v>10197</c:v>
                </c:pt>
                <c:pt idx="284">
                  <c:v>19091</c:v>
                </c:pt>
                <c:pt idx="285">
                  <c:v>8086</c:v>
                </c:pt>
                <c:pt idx="286">
                  <c:v>5504</c:v>
                </c:pt>
                <c:pt idx="287">
                  <c:v>64432</c:v>
                </c:pt>
                <c:pt idx="288">
                  <c:v>28231</c:v>
                </c:pt>
                <c:pt idx="289">
                  <c:v>18120</c:v>
                </c:pt>
                <c:pt idx="290">
                  <c:v>3329</c:v>
                </c:pt>
                <c:pt idx="291">
                  <c:v>11407</c:v>
                </c:pt>
                <c:pt idx="292">
                  <c:v>16276</c:v>
                </c:pt>
                <c:pt idx="293">
                  <c:v>10391</c:v>
                </c:pt>
                <c:pt idx="294">
                  <c:v>17126</c:v>
                </c:pt>
                <c:pt idx="295">
                  <c:v>7397</c:v>
                </c:pt>
                <c:pt idx="296">
                  <c:v>7116</c:v>
                </c:pt>
                <c:pt idx="297">
                  <c:v>1554</c:v>
                </c:pt>
                <c:pt idx="298">
                  <c:v>8890</c:v>
                </c:pt>
                <c:pt idx="299">
                  <c:v>6656</c:v>
                </c:pt>
                <c:pt idx="300">
                  <c:v>2077</c:v>
                </c:pt>
                <c:pt idx="301">
                  <c:v>6852</c:v>
                </c:pt>
                <c:pt idx="302">
                  <c:v>15657</c:v>
                </c:pt>
                <c:pt idx="303">
                  <c:v>11418</c:v>
                </c:pt>
                <c:pt idx="304">
                  <c:v>4560</c:v>
                </c:pt>
                <c:pt idx="305">
                  <c:v>2240</c:v>
                </c:pt>
                <c:pt idx="306">
                  <c:v>646</c:v>
                </c:pt>
                <c:pt idx="307">
                  <c:v>4924</c:v>
                </c:pt>
                <c:pt idx="308">
                  <c:v>9105</c:v>
                </c:pt>
                <c:pt idx="309">
                  <c:v>3961</c:v>
                </c:pt>
                <c:pt idx="310">
                  <c:v>3720</c:v>
                </c:pt>
                <c:pt idx="311">
                  <c:v>573</c:v>
                </c:pt>
                <c:pt idx="312">
                  <c:v>470</c:v>
                </c:pt>
                <c:pt idx="313">
                  <c:v>12004</c:v>
                </c:pt>
                <c:pt idx="314">
                  <c:v>14683</c:v>
                </c:pt>
                <c:pt idx="315">
                  <c:v>7267</c:v>
                </c:pt>
                <c:pt idx="316">
                  <c:v>9575</c:v>
                </c:pt>
                <c:pt idx="317">
                  <c:v>9226</c:v>
                </c:pt>
                <c:pt idx="318">
                  <c:v>13752</c:v>
                </c:pt>
                <c:pt idx="319">
                  <c:v>2942</c:v>
                </c:pt>
                <c:pt idx="320">
                  <c:v>2093</c:v>
                </c:pt>
                <c:pt idx="321">
                  <c:v>896</c:v>
                </c:pt>
                <c:pt idx="322">
                  <c:v>526</c:v>
                </c:pt>
                <c:pt idx="323">
                  <c:v>5835</c:v>
                </c:pt>
                <c:pt idx="324">
                  <c:v>2501</c:v>
                </c:pt>
                <c:pt idx="325">
                  <c:v>2046</c:v>
                </c:pt>
                <c:pt idx="326">
                  <c:v>921</c:v>
                </c:pt>
                <c:pt idx="327">
                  <c:v>38685</c:v>
                </c:pt>
                <c:pt idx="328">
                  <c:v>28984</c:v>
                </c:pt>
                <c:pt idx="329">
                  <c:v>21122</c:v>
                </c:pt>
                <c:pt idx="330">
                  <c:v>6777</c:v>
                </c:pt>
                <c:pt idx="331">
                  <c:v>876</c:v>
                </c:pt>
                <c:pt idx="332">
                  <c:v>414</c:v>
                </c:pt>
                <c:pt idx="333">
                  <c:v>192</c:v>
                </c:pt>
                <c:pt idx="334">
                  <c:v>225</c:v>
                </c:pt>
                <c:pt idx="335">
                  <c:v>5211</c:v>
                </c:pt>
                <c:pt idx="336">
                  <c:v>5968</c:v>
                </c:pt>
                <c:pt idx="337">
                  <c:v>10202</c:v>
                </c:pt>
                <c:pt idx="338">
                  <c:v>8060</c:v>
                </c:pt>
                <c:pt idx="339">
                  <c:v>11998</c:v>
                </c:pt>
                <c:pt idx="340">
                  <c:v>12323</c:v>
                </c:pt>
                <c:pt idx="341">
                  <c:v>5204</c:v>
                </c:pt>
                <c:pt idx="342">
                  <c:v>2792</c:v>
                </c:pt>
                <c:pt idx="343">
                  <c:v>1098</c:v>
                </c:pt>
                <c:pt idx="344">
                  <c:v>406</c:v>
                </c:pt>
                <c:pt idx="345">
                  <c:v>404</c:v>
                </c:pt>
                <c:pt idx="346">
                  <c:v>350</c:v>
                </c:pt>
                <c:pt idx="347">
                  <c:v>27917</c:v>
                </c:pt>
                <c:pt idx="348">
                  <c:v>19898</c:v>
                </c:pt>
                <c:pt idx="349">
                  <c:v>5611</c:v>
                </c:pt>
                <c:pt idx="350">
                  <c:v>22405</c:v>
                </c:pt>
                <c:pt idx="351">
                  <c:v>19911</c:v>
                </c:pt>
                <c:pt idx="352">
                  <c:v>5846</c:v>
                </c:pt>
                <c:pt idx="353">
                  <c:v>1408</c:v>
                </c:pt>
                <c:pt idx="354">
                  <c:v>822</c:v>
                </c:pt>
                <c:pt idx="355">
                  <c:v>459</c:v>
                </c:pt>
                <c:pt idx="356">
                  <c:v>454</c:v>
                </c:pt>
                <c:pt idx="357">
                  <c:v>445</c:v>
                </c:pt>
                <c:pt idx="358">
                  <c:v>7410</c:v>
                </c:pt>
                <c:pt idx="359">
                  <c:v>9167</c:v>
                </c:pt>
                <c:pt idx="360">
                  <c:v>3893</c:v>
                </c:pt>
                <c:pt idx="361">
                  <c:v>3776</c:v>
                </c:pt>
                <c:pt idx="362">
                  <c:v>454</c:v>
                </c:pt>
                <c:pt idx="363">
                  <c:v>234</c:v>
                </c:pt>
                <c:pt idx="364">
                  <c:v>360</c:v>
                </c:pt>
                <c:pt idx="365">
                  <c:v>10263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05F2-4269-ABCE-3C45E7D971EC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Sheet1!$Z$2:$Z$367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15544</c:v>
                </c:pt>
                <c:pt idx="99">
                  <c:v>1615</c:v>
                </c:pt>
                <c:pt idx="100">
                  <c:v>76608</c:v>
                </c:pt>
                <c:pt idx="101">
                  <c:v>32629</c:v>
                </c:pt>
                <c:pt idx="102">
                  <c:v>10465</c:v>
                </c:pt>
                <c:pt idx="103">
                  <c:v>2772</c:v>
                </c:pt>
                <c:pt idx="104">
                  <c:v>1010</c:v>
                </c:pt>
                <c:pt idx="105">
                  <c:v>6373</c:v>
                </c:pt>
                <c:pt idx="106">
                  <c:v>2071</c:v>
                </c:pt>
                <c:pt idx="107">
                  <c:v>7591</c:v>
                </c:pt>
                <c:pt idx="108">
                  <c:v>9652</c:v>
                </c:pt>
                <c:pt idx="109">
                  <c:v>6230</c:v>
                </c:pt>
                <c:pt idx="110">
                  <c:v>51843</c:v>
                </c:pt>
                <c:pt idx="111">
                  <c:v>40652</c:v>
                </c:pt>
                <c:pt idx="112">
                  <c:v>46777</c:v>
                </c:pt>
                <c:pt idx="113">
                  <c:v>35694</c:v>
                </c:pt>
                <c:pt idx="114">
                  <c:v>85921</c:v>
                </c:pt>
                <c:pt idx="115">
                  <c:v>28443</c:v>
                </c:pt>
                <c:pt idx="116">
                  <c:v>5874</c:v>
                </c:pt>
                <c:pt idx="117">
                  <c:v>3714</c:v>
                </c:pt>
                <c:pt idx="118">
                  <c:v>2707</c:v>
                </c:pt>
                <c:pt idx="119">
                  <c:v>4827</c:v>
                </c:pt>
                <c:pt idx="120">
                  <c:v>2480</c:v>
                </c:pt>
                <c:pt idx="121">
                  <c:v>6225</c:v>
                </c:pt>
                <c:pt idx="122">
                  <c:v>2077</c:v>
                </c:pt>
                <c:pt idx="123">
                  <c:v>2298</c:v>
                </c:pt>
                <c:pt idx="124">
                  <c:v>1154</c:v>
                </c:pt>
                <c:pt idx="125">
                  <c:v>963</c:v>
                </c:pt>
                <c:pt idx="126">
                  <c:v>1000</c:v>
                </c:pt>
                <c:pt idx="127">
                  <c:v>1586</c:v>
                </c:pt>
                <c:pt idx="128">
                  <c:v>3264</c:v>
                </c:pt>
                <c:pt idx="129">
                  <c:v>2379</c:v>
                </c:pt>
                <c:pt idx="130">
                  <c:v>13197</c:v>
                </c:pt>
                <c:pt idx="131">
                  <c:v>8727</c:v>
                </c:pt>
                <c:pt idx="132">
                  <c:v>4425</c:v>
                </c:pt>
                <c:pt idx="133">
                  <c:v>12104</c:v>
                </c:pt>
                <c:pt idx="134">
                  <c:v>9820</c:v>
                </c:pt>
                <c:pt idx="135">
                  <c:v>4003</c:v>
                </c:pt>
                <c:pt idx="136">
                  <c:v>3117</c:v>
                </c:pt>
                <c:pt idx="137">
                  <c:v>10932</c:v>
                </c:pt>
                <c:pt idx="138">
                  <c:v>5300</c:v>
                </c:pt>
                <c:pt idx="139">
                  <c:v>5722</c:v>
                </c:pt>
                <c:pt idx="140">
                  <c:v>9905</c:v>
                </c:pt>
                <c:pt idx="141">
                  <c:v>5405</c:v>
                </c:pt>
                <c:pt idx="142">
                  <c:v>6233</c:v>
                </c:pt>
                <c:pt idx="143">
                  <c:v>9774</c:v>
                </c:pt>
                <c:pt idx="144">
                  <c:v>21544</c:v>
                </c:pt>
                <c:pt idx="145">
                  <c:v>8916</c:v>
                </c:pt>
                <c:pt idx="146">
                  <c:v>9531</c:v>
                </c:pt>
                <c:pt idx="147">
                  <c:v>8212</c:v>
                </c:pt>
                <c:pt idx="148">
                  <c:v>7555</c:v>
                </c:pt>
                <c:pt idx="149">
                  <c:v>10830</c:v>
                </c:pt>
                <c:pt idx="150">
                  <c:v>18514</c:v>
                </c:pt>
                <c:pt idx="151">
                  <c:v>8529</c:v>
                </c:pt>
                <c:pt idx="152">
                  <c:v>6467</c:v>
                </c:pt>
                <c:pt idx="153">
                  <c:v>45741</c:v>
                </c:pt>
                <c:pt idx="154">
                  <c:v>19414</c:v>
                </c:pt>
                <c:pt idx="155">
                  <c:v>15038</c:v>
                </c:pt>
                <c:pt idx="156">
                  <c:v>47159</c:v>
                </c:pt>
                <c:pt idx="157">
                  <c:v>13647</c:v>
                </c:pt>
                <c:pt idx="158">
                  <c:v>9787</c:v>
                </c:pt>
                <c:pt idx="159">
                  <c:v>2521</c:v>
                </c:pt>
                <c:pt idx="160">
                  <c:v>867</c:v>
                </c:pt>
                <c:pt idx="161">
                  <c:v>604</c:v>
                </c:pt>
                <c:pt idx="162">
                  <c:v>560</c:v>
                </c:pt>
                <c:pt idx="163">
                  <c:v>526</c:v>
                </c:pt>
                <c:pt idx="164">
                  <c:v>6251</c:v>
                </c:pt>
                <c:pt idx="165">
                  <c:v>1464</c:v>
                </c:pt>
                <c:pt idx="166">
                  <c:v>669</c:v>
                </c:pt>
                <c:pt idx="167">
                  <c:v>3907</c:v>
                </c:pt>
                <c:pt idx="168">
                  <c:v>6028</c:v>
                </c:pt>
                <c:pt idx="169">
                  <c:v>2344</c:v>
                </c:pt>
                <c:pt idx="170">
                  <c:v>1951</c:v>
                </c:pt>
                <c:pt idx="171">
                  <c:v>5761</c:v>
                </c:pt>
                <c:pt idx="172">
                  <c:v>2549</c:v>
                </c:pt>
                <c:pt idx="173">
                  <c:v>7088</c:v>
                </c:pt>
                <c:pt idx="174">
                  <c:v>1456</c:v>
                </c:pt>
                <c:pt idx="175">
                  <c:v>661</c:v>
                </c:pt>
                <c:pt idx="176">
                  <c:v>348</c:v>
                </c:pt>
                <c:pt idx="177">
                  <c:v>443</c:v>
                </c:pt>
                <c:pt idx="178">
                  <c:v>783</c:v>
                </c:pt>
                <c:pt idx="179">
                  <c:v>5575</c:v>
                </c:pt>
                <c:pt idx="180">
                  <c:v>2006</c:v>
                </c:pt>
                <c:pt idx="181">
                  <c:v>958</c:v>
                </c:pt>
                <c:pt idx="182">
                  <c:v>5417</c:v>
                </c:pt>
                <c:pt idx="183">
                  <c:v>2113</c:v>
                </c:pt>
                <c:pt idx="184">
                  <c:v>983</c:v>
                </c:pt>
                <c:pt idx="185">
                  <c:v>1666</c:v>
                </c:pt>
                <c:pt idx="186">
                  <c:v>969</c:v>
                </c:pt>
                <c:pt idx="187">
                  <c:v>1193</c:v>
                </c:pt>
                <c:pt idx="188">
                  <c:v>70407</c:v>
                </c:pt>
                <c:pt idx="189">
                  <c:v>26685</c:v>
                </c:pt>
                <c:pt idx="190">
                  <c:v>8570</c:v>
                </c:pt>
                <c:pt idx="191">
                  <c:v>3607</c:v>
                </c:pt>
                <c:pt idx="192">
                  <c:v>2693</c:v>
                </c:pt>
                <c:pt idx="193">
                  <c:v>3726</c:v>
                </c:pt>
                <c:pt idx="194">
                  <c:v>1522</c:v>
                </c:pt>
                <c:pt idx="195">
                  <c:v>66091</c:v>
                </c:pt>
                <c:pt idx="196">
                  <c:v>19466</c:v>
                </c:pt>
                <c:pt idx="197">
                  <c:v>4032</c:v>
                </c:pt>
                <c:pt idx="198">
                  <c:v>2768</c:v>
                </c:pt>
                <c:pt idx="199">
                  <c:v>1977</c:v>
                </c:pt>
                <c:pt idx="200">
                  <c:v>22359</c:v>
                </c:pt>
                <c:pt idx="201">
                  <c:v>9166</c:v>
                </c:pt>
                <c:pt idx="202">
                  <c:v>3601</c:v>
                </c:pt>
                <c:pt idx="203">
                  <c:v>6422</c:v>
                </c:pt>
                <c:pt idx="204">
                  <c:v>2556</c:v>
                </c:pt>
                <c:pt idx="205">
                  <c:v>2487</c:v>
                </c:pt>
                <c:pt idx="206">
                  <c:v>14098</c:v>
                </c:pt>
                <c:pt idx="207">
                  <c:v>31183</c:v>
                </c:pt>
                <c:pt idx="208">
                  <c:v>32070</c:v>
                </c:pt>
                <c:pt idx="209">
                  <c:v>23869</c:v>
                </c:pt>
                <c:pt idx="210">
                  <c:v>23469</c:v>
                </c:pt>
                <c:pt idx="211">
                  <c:v>26518</c:v>
                </c:pt>
                <c:pt idx="212">
                  <c:v>59470</c:v>
                </c:pt>
                <c:pt idx="213">
                  <c:v>40727</c:v>
                </c:pt>
                <c:pt idx="214">
                  <c:v>50113</c:v>
                </c:pt>
                <c:pt idx="215">
                  <c:v>32150</c:v>
                </c:pt>
                <c:pt idx="216">
                  <c:v>19195</c:v>
                </c:pt>
                <c:pt idx="217">
                  <c:v>31507</c:v>
                </c:pt>
                <c:pt idx="218">
                  <c:v>37125</c:v>
                </c:pt>
                <c:pt idx="219">
                  <c:v>55825</c:v>
                </c:pt>
                <c:pt idx="220">
                  <c:v>89186</c:v>
                </c:pt>
                <c:pt idx="221">
                  <c:v>207187</c:v>
                </c:pt>
                <c:pt idx="222">
                  <c:v>188435</c:v>
                </c:pt>
                <c:pt idx="223">
                  <c:v>99518</c:v>
                </c:pt>
                <c:pt idx="224">
                  <c:v>46568</c:v>
                </c:pt>
                <c:pt idx="225">
                  <c:v>34968</c:v>
                </c:pt>
                <c:pt idx="226">
                  <c:v>71017</c:v>
                </c:pt>
                <c:pt idx="227">
                  <c:v>37661</c:v>
                </c:pt>
                <c:pt idx="228">
                  <c:v>30136</c:v>
                </c:pt>
                <c:pt idx="229">
                  <c:v>17481</c:v>
                </c:pt>
                <c:pt idx="230">
                  <c:v>30852</c:v>
                </c:pt>
                <c:pt idx="231">
                  <c:v>70132</c:v>
                </c:pt>
                <c:pt idx="232">
                  <c:v>80301</c:v>
                </c:pt>
                <c:pt idx="233">
                  <c:v>70105</c:v>
                </c:pt>
                <c:pt idx="234">
                  <c:v>33126</c:v>
                </c:pt>
                <c:pt idx="235">
                  <c:v>19855</c:v>
                </c:pt>
                <c:pt idx="236">
                  <c:v>79942</c:v>
                </c:pt>
                <c:pt idx="237">
                  <c:v>40813</c:v>
                </c:pt>
                <c:pt idx="238">
                  <c:v>34774</c:v>
                </c:pt>
                <c:pt idx="239">
                  <c:v>39301</c:v>
                </c:pt>
                <c:pt idx="240">
                  <c:v>88820</c:v>
                </c:pt>
                <c:pt idx="241">
                  <c:v>56785</c:v>
                </c:pt>
                <c:pt idx="242">
                  <c:v>45991</c:v>
                </c:pt>
                <c:pt idx="243">
                  <c:v>40982</c:v>
                </c:pt>
                <c:pt idx="244">
                  <c:v>31581</c:v>
                </c:pt>
                <c:pt idx="245">
                  <c:v>30930</c:v>
                </c:pt>
                <c:pt idx="246">
                  <c:v>36436</c:v>
                </c:pt>
                <c:pt idx="247">
                  <c:v>50139</c:v>
                </c:pt>
                <c:pt idx="248">
                  <c:v>32424</c:v>
                </c:pt>
                <c:pt idx="249">
                  <c:v>47097</c:v>
                </c:pt>
                <c:pt idx="250">
                  <c:v>86592</c:v>
                </c:pt>
                <c:pt idx="251">
                  <c:v>44264</c:v>
                </c:pt>
                <c:pt idx="252">
                  <c:v>144174</c:v>
                </c:pt>
                <c:pt idx="253">
                  <c:v>75430</c:v>
                </c:pt>
                <c:pt idx="254">
                  <c:v>28543</c:v>
                </c:pt>
                <c:pt idx="255">
                  <c:v>25091</c:v>
                </c:pt>
                <c:pt idx="256">
                  <c:v>28278</c:v>
                </c:pt>
                <c:pt idx="257">
                  <c:v>22861</c:v>
                </c:pt>
                <c:pt idx="258">
                  <c:v>27985</c:v>
                </c:pt>
                <c:pt idx="259">
                  <c:v>36885</c:v>
                </c:pt>
                <c:pt idx="260">
                  <c:v>23731</c:v>
                </c:pt>
                <c:pt idx="261">
                  <c:v>33276</c:v>
                </c:pt>
                <c:pt idx="262">
                  <c:v>30499</c:v>
                </c:pt>
                <c:pt idx="263">
                  <c:v>45568</c:v>
                </c:pt>
                <c:pt idx="264">
                  <c:v>58354</c:v>
                </c:pt>
                <c:pt idx="265">
                  <c:v>54778</c:v>
                </c:pt>
                <c:pt idx="266">
                  <c:v>42765</c:v>
                </c:pt>
                <c:pt idx="267">
                  <c:v>28077</c:v>
                </c:pt>
                <c:pt idx="268">
                  <c:v>22444</c:v>
                </c:pt>
                <c:pt idx="269">
                  <c:v>42185</c:v>
                </c:pt>
                <c:pt idx="270">
                  <c:v>32656</c:v>
                </c:pt>
                <c:pt idx="271">
                  <c:v>22133</c:v>
                </c:pt>
                <c:pt idx="272">
                  <c:v>14757</c:v>
                </c:pt>
                <c:pt idx="273">
                  <c:v>30629</c:v>
                </c:pt>
                <c:pt idx="274">
                  <c:v>21036</c:v>
                </c:pt>
                <c:pt idx="275">
                  <c:v>10988</c:v>
                </c:pt>
                <c:pt idx="276">
                  <c:v>9643</c:v>
                </c:pt>
                <c:pt idx="277">
                  <c:v>6834</c:v>
                </c:pt>
                <c:pt idx="278">
                  <c:v>10268</c:v>
                </c:pt>
                <c:pt idx="279">
                  <c:v>17356</c:v>
                </c:pt>
                <c:pt idx="280">
                  <c:v>20958</c:v>
                </c:pt>
                <c:pt idx="281">
                  <c:v>13881</c:v>
                </c:pt>
                <c:pt idx="282">
                  <c:v>12404</c:v>
                </c:pt>
                <c:pt idx="283">
                  <c:v>20607</c:v>
                </c:pt>
                <c:pt idx="284">
                  <c:v>33792</c:v>
                </c:pt>
                <c:pt idx="285">
                  <c:v>24653</c:v>
                </c:pt>
                <c:pt idx="286">
                  <c:v>20900</c:v>
                </c:pt>
                <c:pt idx="287">
                  <c:v>12029</c:v>
                </c:pt>
                <c:pt idx="288">
                  <c:v>8036</c:v>
                </c:pt>
                <c:pt idx="289">
                  <c:v>11679</c:v>
                </c:pt>
                <c:pt idx="290">
                  <c:v>12068</c:v>
                </c:pt>
                <c:pt idx="291">
                  <c:v>13025</c:v>
                </c:pt>
                <c:pt idx="292">
                  <c:v>11632</c:v>
                </c:pt>
                <c:pt idx="293">
                  <c:v>13682</c:v>
                </c:pt>
                <c:pt idx="294">
                  <c:v>11670</c:v>
                </c:pt>
                <c:pt idx="295">
                  <c:v>6545</c:v>
                </c:pt>
                <c:pt idx="296">
                  <c:v>14631</c:v>
                </c:pt>
                <c:pt idx="297">
                  <c:v>6259</c:v>
                </c:pt>
                <c:pt idx="298">
                  <c:v>6312</c:v>
                </c:pt>
                <c:pt idx="299">
                  <c:v>9061</c:v>
                </c:pt>
                <c:pt idx="300">
                  <c:v>16087</c:v>
                </c:pt>
                <c:pt idx="301">
                  <c:v>11689</c:v>
                </c:pt>
                <c:pt idx="302">
                  <c:v>24522</c:v>
                </c:pt>
                <c:pt idx="303">
                  <c:v>51455</c:v>
                </c:pt>
                <c:pt idx="304">
                  <c:v>15357</c:v>
                </c:pt>
                <c:pt idx="305">
                  <c:v>31863</c:v>
                </c:pt>
                <c:pt idx="306">
                  <c:v>29401</c:v>
                </c:pt>
                <c:pt idx="307">
                  <c:v>46789</c:v>
                </c:pt>
                <c:pt idx="308">
                  <c:v>64478</c:v>
                </c:pt>
                <c:pt idx="309">
                  <c:v>21726</c:v>
                </c:pt>
                <c:pt idx="310">
                  <c:v>17968</c:v>
                </c:pt>
                <c:pt idx="311">
                  <c:v>8113</c:v>
                </c:pt>
                <c:pt idx="312">
                  <c:v>11384</c:v>
                </c:pt>
                <c:pt idx="313">
                  <c:v>24108</c:v>
                </c:pt>
                <c:pt idx="314">
                  <c:v>16332</c:v>
                </c:pt>
                <c:pt idx="315">
                  <c:v>10046</c:v>
                </c:pt>
                <c:pt idx="316">
                  <c:v>6306</c:v>
                </c:pt>
                <c:pt idx="317">
                  <c:v>32147</c:v>
                </c:pt>
                <c:pt idx="318">
                  <c:v>18096</c:v>
                </c:pt>
                <c:pt idx="319">
                  <c:v>26926</c:v>
                </c:pt>
                <c:pt idx="320">
                  <c:v>24384</c:v>
                </c:pt>
                <c:pt idx="321">
                  <c:v>30789</c:v>
                </c:pt>
                <c:pt idx="322">
                  <c:v>72548</c:v>
                </c:pt>
                <c:pt idx="323">
                  <c:v>34275</c:v>
                </c:pt>
                <c:pt idx="324">
                  <c:v>32068</c:v>
                </c:pt>
                <c:pt idx="325">
                  <c:v>19742</c:v>
                </c:pt>
                <c:pt idx="326">
                  <c:v>28698</c:v>
                </c:pt>
                <c:pt idx="327">
                  <c:v>60931</c:v>
                </c:pt>
                <c:pt idx="328">
                  <c:v>23449</c:v>
                </c:pt>
                <c:pt idx="329">
                  <c:v>31304</c:v>
                </c:pt>
                <c:pt idx="330">
                  <c:v>14812</c:v>
                </c:pt>
                <c:pt idx="331">
                  <c:v>31416</c:v>
                </c:pt>
                <c:pt idx="332">
                  <c:v>21187</c:v>
                </c:pt>
                <c:pt idx="333">
                  <c:v>17241</c:v>
                </c:pt>
                <c:pt idx="334">
                  <c:v>19443</c:v>
                </c:pt>
                <c:pt idx="335">
                  <c:v>15202</c:v>
                </c:pt>
                <c:pt idx="336">
                  <c:v>14909</c:v>
                </c:pt>
                <c:pt idx="337">
                  <c:v>19066</c:v>
                </c:pt>
                <c:pt idx="338">
                  <c:v>13943</c:v>
                </c:pt>
                <c:pt idx="339">
                  <c:v>7707</c:v>
                </c:pt>
                <c:pt idx="340">
                  <c:v>44541</c:v>
                </c:pt>
                <c:pt idx="341">
                  <c:v>31896</c:v>
                </c:pt>
                <c:pt idx="342">
                  <c:v>17776</c:v>
                </c:pt>
                <c:pt idx="343">
                  <c:v>36581</c:v>
                </c:pt>
                <c:pt idx="344">
                  <c:v>23977</c:v>
                </c:pt>
                <c:pt idx="345">
                  <c:v>24894</c:v>
                </c:pt>
                <c:pt idx="346">
                  <c:v>11813</c:v>
                </c:pt>
                <c:pt idx="347">
                  <c:v>26879</c:v>
                </c:pt>
                <c:pt idx="348">
                  <c:v>25151</c:v>
                </c:pt>
                <c:pt idx="349">
                  <c:v>22474</c:v>
                </c:pt>
                <c:pt idx="350">
                  <c:v>19820</c:v>
                </c:pt>
                <c:pt idx="351">
                  <c:v>13972</c:v>
                </c:pt>
                <c:pt idx="352">
                  <c:v>27236</c:v>
                </c:pt>
                <c:pt idx="353">
                  <c:v>29449</c:v>
                </c:pt>
                <c:pt idx="354">
                  <c:v>10341</c:v>
                </c:pt>
                <c:pt idx="355">
                  <c:v>10237</c:v>
                </c:pt>
                <c:pt idx="356">
                  <c:v>19262</c:v>
                </c:pt>
                <c:pt idx="357">
                  <c:v>45191</c:v>
                </c:pt>
                <c:pt idx="358">
                  <c:v>20862</c:v>
                </c:pt>
                <c:pt idx="359">
                  <c:v>5783</c:v>
                </c:pt>
                <c:pt idx="360">
                  <c:v>6688</c:v>
                </c:pt>
                <c:pt idx="361">
                  <c:v>3607</c:v>
                </c:pt>
                <c:pt idx="362">
                  <c:v>14112</c:v>
                </c:pt>
                <c:pt idx="363">
                  <c:v>10958</c:v>
                </c:pt>
                <c:pt idx="364">
                  <c:v>10877</c:v>
                </c:pt>
                <c:pt idx="365">
                  <c:v>4349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05F2-4269-ABCE-3C45E7D971EC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Sheet1!$AA$2:$AA$367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32161</c:v>
                </c:pt>
                <c:pt idx="99">
                  <c:v>9209</c:v>
                </c:pt>
                <c:pt idx="100">
                  <c:v>1520</c:v>
                </c:pt>
                <c:pt idx="101">
                  <c:v>76532</c:v>
                </c:pt>
                <c:pt idx="102">
                  <c:v>13546</c:v>
                </c:pt>
                <c:pt idx="103">
                  <c:v>1655</c:v>
                </c:pt>
                <c:pt idx="104">
                  <c:v>27500</c:v>
                </c:pt>
                <c:pt idx="105">
                  <c:v>22494</c:v>
                </c:pt>
                <c:pt idx="106">
                  <c:v>6805</c:v>
                </c:pt>
                <c:pt idx="107">
                  <c:v>67275</c:v>
                </c:pt>
                <c:pt idx="108">
                  <c:v>63555</c:v>
                </c:pt>
                <c:pt idx="109">
                  <c:v>68059</c:v>
                </c:pt>
                <c:pt idx="110">
                  <c:v>35689</c:v>
                </c:pt>
                <c:pt idx="111">
                  <c:v>6370</c:v>
                </c:pt>
                <c:pt idx="112">
                  <c:v>28834</c:v>
                </c:pt>
                <c:pt idx="113">
                  <c:v>9655</c:v>
                </c:pt>
                <c:pt idx="114">
                  <c:v>1207</c:v>
                </c:pt>
                <c:pt idx="115">
                  <c:v>39880</c:v>
                </c:pt>
                <c:pt idx="116">
                  <c:v>84041</c:v>
                </c:pt>
                <c:pt idx="117">
                  <c:v>13878</c:v>
                </c:pt>
                <c:pt idx="118">
                  <c:v>111062</c:v>
                </c:pt>
                <c:pt idx="119">
                  <c:v>113859</c:v>
                </c:pt>
                <c:pt idx="120">
                  <c:v>27439</c:v>
                </c:pt>
                <c:pt idx="121">
                  <c:v>5596</c:v>
                </c:pt>
                <c:pt idx="122">
                  <c:v>29321</c:v>
                </c:pt>
                <c:pt idx="123">
                  <c:v>18843</c:v>
                </c:pt>
                <c:pt idx="124">
                  <c:v>2130</c:v>
                </c:pt>
                <c:pt idx="125">
                  <c:v>51976</c:v>
                </c:pt>
                <c:pt idx="126">
                  <c:v>52848</c:v>
                </c:pt>
                <c:pt idx="127">
                  <c:v>14272</c:v>
                </c:pt>
                <c:pt idx="128">
                  <c:v>84791</c:v>
                </c:pt>
                <c:pt idx="129">
                  <c:v>51854</c:v>
                </c:pt>
                <c:pt idx="130">
                  <c:v>14450</c:v>
                </c:pt>
                <c:pt idx="131">
                  <c:v>54165</c:v>
                </c:pt>
                <c:pt idx="132">
                  <c:v>21750</c:v>
                </c:pt>
                <c:pt idx="133">
                  <c:v>93793</c:v>
                </c:pt>
                <c:pt idx="134">
                  <c:v>31001</c:v>
                </c:pt>
                <c:pt idx="135">
                  <c:v>79997</c:v>
                </c:pt>
                <c:pt idx="136">
                  <c:v>102889</c:v>
                </c:pt>
                <c:pt idx="137">
                  <c:v>33327</c:v>
                </c:pt>
                <c:pt idx="138">
                  <c:v>3751</c:v>
                </c:pt>
                <c:pt idx="139">
                  <c:v>65024</c:v>
                </c:pt>
                <c:pt idx="140">
                  <c:v>169870</c:v>
                </c:pt>
                <c:pt idx="141">
                  <c:v>53812</c:v>
                </c:pt>
                <c:pt idx="142">
                  <c:v>67455</c:v>
                </c:pt>
                <c:pt idx="143">
                  <c:v>15166</c:v>
                </c:pt>
                <c:pt idx="144">
                  <c:v>30406</c:v>
                </c:pt>
                <c:pt idx="145">
                  <c:v>36985</c:v>
                </c:pt>
                <c:pt idx="146">
                  <c:v>43077</c:v>
                </c:pt>
                <c:pt idx="147">
                  <c:v>72294</c:v>
                </c:pt>
                <c:pt idx="148">
                  <c:v>46219</c:v>
                </c:pt>
                <c:pt idx="149">
                  <c:v>83923</c:v>
                </c:pt>
                <c:pt idx="150">
                  <c:v>23675</c:v>
                </c:pt>
                <c:pt idx="151">
                  <c:v>64595</c:v>
                </c:pt>
                <c:pt idx="152">
                  <c:v>21149</c:v>
                </c:pt>
                <c:pt idx="153">
                  <c:v>39260</c:v>
                </c:pt>
                <c:pt idx="154">
                  <c:v>62603</c:v>
                </c:pt>
                <c:pt idx="155">
                  <c:v>20858</c:v>
                </c:pt>
                <c:pt idx="156">
                  <c:v>3274</c:v>
                </c:pt>
                <c:pt idx="157">
                  <c:v>776</c:v>
                </c:pt>
                <c:pt idx="158">
                  <c:v>26522</c:v>
                </c:pt>
                <c:pt idx="159">
                  <c:v>42997</c:v>
                </c:pt>
                <c:pt idx="160">
                  <c:v>10294</c:v>
                </c:pt>
                <c:pt idx="161">
                  <c:v>78384</c:v>
                </c:pt>
                <c:pt idx="162">
                  <c:v>27364</c:v>
                </c:pt>
                <c:pt idx="163">
                  <c:v>4180</c:v>
                </c:pt>
                <c:pt idx="164">
                  <c:v>39999</c:v>
                </c:pt>
                <c:pt idx="165">
                  <c:v>22544</c:v>
                </c:pt>
                <c:pt idx="166">
                  <c:v>80595</c:v>
                </c:pt>
                <c:pt idx="167">
                  <c:v>56783</c:v>
                </c:pt>
                <c:pt idx="168">
                  <c:v>16963</c:v>
                </c:pt>
                <c:pt idx="169">
                  <c:v>28725</c:v>
                </c:pt>
                <c:pt idx="170">
                  <c:v>70439</c:v>
                </c:pt>
                <c:pt idx="171">
                  <c:v>14915</c:v>
                </c:pt>
                <c:pt idx="172">
                  <c:v>41382</c:v>
                </c:pt>
                <c:pt idx="173">
                  <c:v>54517</c:v>
                </c:pt>
                <c:pt idx="174">
                  <c:v>9443</c:v>
                </c:pt>
                <c:pt idx="175">
                  <c:v>46683</c:v>
                </c:pt>
                <c:pt idx="176">
                  <c:v>51529</c:v>
                </c:pt>
                <c:pt idx="177">
                  <c:v>44334</c:v>
                </c:pt>
                <c:pt idx="178">
                  <c:v>44343</c:v>
                </c:pt>
                <c:pt idx="179">
                  <c:v>91805</c:v>
                </c:pt>
                <c:pt idx="180">
                  <c:v>58475</c:v>
                </c:pt>
                <c:pt idx="181">
                  <c:v>13012</c:v>
                </c:pt>
                <c:pt idx="182">
                  <c:v>1578</c:v>
                </c:pt>
                <c:pt idx="183">
                  <c:v>889</c:v>
                </c:pt>
                <c:pt idx="184">
                  <c:v>479</c:v>
                </c:pt>
                <c:pt idx="185">
                  <c:v>40959</c:v>
                </c:pt>
                <c:pt idx="186">
                  <c:v>6399</c:v>
                </c:pt>
                <c:pt idx="187">
                  <c:v>1003</c:v>
                </c:pt>
                <c:pt idx="188">
                  <c:v>62387</c:v>
                </c:pt>
                <c:pt idx="189">
                  <c:v>75034</c:v>
                </c:pt>
                <c:pt idx="190">
                  <c:v>50395</c:v>
                </c:pt>
                <c:pt idx="191">
                  <c:v>6549</c:v>
                </c:pt>
                <c:pt idx="192">
                  <c:v>57115</c:v>
                </c:pt>
                <c:pt idx="193">
                  <c:v>38004</c:v>
                </c:pt>
                <c:pt idx="194">
                  <c:v>62946</c:v>
                </c:pt>
                <c:pt idx="195">
                  <c:v>30446</c:v>
                </c:pt>
                <c:pt idx="196">
                  <c:v>96866</c:v>
                </c:pt>
                <c:pt idx="197">
                  <c:v>51289</c:v>
                </c:pt>
                <c:pt idx="198">
                  <c:v>8231</c:v>
                </c:pt>
                <c:pt idx="199">
                  <c:v>29596</c:v>
                </c:pt>
                <c:pt idx="200">
                  <c:v>32350</c:v>
                </c:pt>
                <c:pt idx="201">
                  <c:v>37341</c:v>
                </c:pt>
                <c:pt idx="202">
                  <c:v>25797</c:v>
                </c:pt>
                <c:pt idx="203">
                  <c:v>3873</c:v>
                </c:pt>
                <c:pt idx="204">
                  <c:v>41364</c:v>
                </c:pt>
                <c:pt idx="205">
                  <c:v>35035</c:v>
                </c:pt>
                <c:pt idx="206">
                  <c:v>41569</c:v>
                </c:pt>
                <c:pt idx="207">
                  <c:v>13663</c:v>
                </c:pt>
                <c:pt idx="208">
                  <c:v>30121</c:v>
                </c:pt>
                <c:pt idx="209">
                  <c:v>26827</c:v>
                </c:pt>
                <c:pt idx="210">
                  <c:v>30997</c:v>
                </c:pt>
                <c:pt idx="211">
                  <c:v>34438</c:v>
                </c:pt>
                <c:pt idx="212">
                  <c:v>51222</c:v>
                </c:pt>
                <c:pt idx="213">
                  <c:v>9769</c:v>
                </c:pt>
                <c:pt idx="214">
                  <c:v>32636</c:v>
                </c:pt>
                <c:pt idx="215">
                  <c:v>38259</c:v>
                </c:pt>
                <c:pt idx="216">
                  <c:v>20872</c:v>
                </c:pt>
                <c:pt idx="217">
                  <c:v>31838</c:v>
                </c:pt>
                <c:pt idx="218">
                  <c:v>30512</c:v>
                </c:pt>
                <c:pt idx="219">
                  <c:v>55336</c:v>
                </c:pt>
                <c:pt idx="220">
                  <c:v>39682</c:v>
                </c:pt>
                <c:pt idx="221">
                  <c:v>46122</c:v>
                </c:pt>
                <c:pt idx="222">
                  <c:v>51292</c:v>
                </c:pt>
                <c:pt idx="223">
                  <c:v>63990</c:v>
                </c:pt>
                <c:pt idx="224">
                  <c:v>29139</c:v>
                </c:pt>
                <c:pt idx="225">
                  <c:v>36357</c:v>
                </c:pt>
                <c:pt idx="226">
                  <c:v>45298</c:v>
                </c:pt>
                <c:pt idx="227">
                  <c:v>41865</c:v>
                </c:pt>
                <c:pt idx="228">
                  <c:v>5603</c:v>
                </c:pt>
                <c:pt idx="229">
                  <c:v>83665</c:v>
                </c:pt>
                <c:pt idx="230">
                  <c:v>25857</c:v>
                </c:pt>
                <c:pt idx="231">
                  <c:v>27288</c:v>
                </c:pt>
                <c:pt idx="232">
                  <c:v>11299</c:v>
                </c:pt>
                <c:pt idx="233">
                  <c:v>19532</c:v>
                </c:pt>
                <c:pt idx="234">
                  <c:v>71829</c:v>
                </c:pt>
                <c:pt idx="235">
                  <c:v>12614</c:v>
                </c:pt>
                <c:pt idx="236">
                  <c:v>1753</c:v>
                </c:pt>
                <c:pt idx="237">
                  <c:v>115898</c:v>
                </c:pt>
                <c:pt idx="238">
                  <c:v>257077</c:v>
                </c:pt>
                <c:pt idx="239">
                  <c:v>84941</c:v>
                </c:pt>
                <c:pt idx="240">
                  <c:v>24223</c:v>
                </c:pt>
                <c:pt idx="241">
                  <c:v>43253</c:v>
                </c:pt>
                <c:pt idx="242">
                  <c:v>12057</c:v>
                </c:pt>
                <c:pt idx="243">
                  <c:v>44614</c:v>
                </c:pt>
                <c:pt idx="244">
                  <c:v>11680</c:v>
                </c:pt>
                <c:pt idx="245">
                  <c:v>22295</c:v>
                </c:pt>
                <c:pt idx="246">
                  <c:v>6646</c:v>
                </c:pt>
                <c:pt idx="247">
                  <c:v>1331</c:v>
                </c:pt>
                <c:pt idx="248">
                  <c:v>47045</c:v>
                </c:pt>
                <c:pt idx="249">
                  <c:v>4869</c:v>
                </c:pt>
                <c:pt idx="250">
                  <c:v>35556</c:v>
                </c:pt>
                <c:pt idx="251">
                  <c:v>6025</c:v>
                </c:pt>
                <c:pt idx="252">
                  <c:v>710</c:v>
                </c:pt>
                <c:pt idx="253">
                  <c:v>367</c:v>
                </c:pt>
                <c:pt idx="254">
                  <c:v>204</c:v>
                </c:pt>
                <c:pt idx="255">
                  <c:v>24112</c:v>
                </c:pt>
                <c:pt idx="256">
                  <c:v>7968</c:v>
                </c:pt>
                <c:pt idx="257">
                  <c:v>35786</c:v>
                </c:pt>
                <c:pt idx="258">
                  <c:v>4505</c:v>
                </c:pt>
                <c:pt idx="259">
                  <c:v>25412</c:v>
                </c:pt>
                <c:pt idx="260">
                  <c:v>3666</c:v>
                </c:pt>
                <c:pt idx="261">
                  <c:v>473</c:v>
                </c:pt>
                <c:pt idx="262">
                  <c:v>38288</c:v>
                </c:pt>
                <c:pt idx="263">
                  <c:v>12776</c:v>
                </c:pt>
                <c:pt idx="264">
                  <c:v>43437</c:v>
                </c:pt>
                <c:pt idx="265">
                  <c:v>6958</c:v>
                </c:pt>
                <c:pt idx="266">
                  <c:v>29260</c:v>
                </c:pt>
                <c:pt idx="267">
                  <c:v>8776</c:v>
                </c:pt>
                <c:pt idx="268">
                  <c:v>1059</c:v>
                </c:pt>
                <c:pt idx="269">
                  <c:v>29743</c:v>
                </c:pt>
                <c:pt idx="270">
                  <c:v>4105</c:v>
                </c:pt>
                <c:pt idx="271">
                  <c:v>28997</c:v>
                </c:pt>
                <c:pt idx="272">
                  <c:v>6836</c:v>
                </c:pt>
                <c:pt idx="273">
                  <c:v>18906</c:v>
                </c:pt>
                <c:pt idx="274">
                  <c:v>32837</c:v>
                </c:pt>
                <c:pt idx="275">
                  <c:v>9021</c:v>
                </c:pt>
                <c:pt idx="276">
                  <c:v>1560</c:v>
                </c:pt>
                <c:pt idx="277">
                  <c:v>29927</c:v>
                </c:pt>
                <c:pt idx="278">
                  <c:v>30574</c:v>
                </c:pt>
                <c:pt idx="279">
                  <c:v>17162</c:v>
                </c:pt>
                <c:pt idx="280">
                  <c:v>25377</c:v>
                </c:pt>
                <c:pt idx="281">
                  <c:v>7726</c:v>
                </c:pt>
                <c:pt idx="282">
                  <c:v>49927</c:v>
                </c:pt>
                <c:pt idx="283">
                  <c:v>30900</c:v>
                </c:pt>
                <c:pt idx="284">
                  <c:v>124261</c:v>
                </c:pt>
                <c:pt idx="285">
                  <c:v>34616</c:v>
                </c:pt>
                <c:pt idx="286">
                  <c:v>3834</c:v>
                </c:pt>
                <c:pt idx="287">
                  <c:v>122941</c:v>
                </c:pt>
                <c:pt idx="288">
                  <c:v>50663</c:v>
                </c:pt>
                <c:pt idx="289">
                  <c:v>12164</c:v>
                </c:pt>
                <c:pt idx="290">
                  <c:v>2652</c:v>
                </c:pt>
                <c:pt idx="291">
                  <c:v>55238</c:v>
                </c:pt>
                <c:pt idx="292">
                  <c:v>73563</c:v>
                </c:pt>
                <c:pt idx="293">
                  <c:v>46498</c:v>
                </c:pt>
                <c:pt idx="294">
                  <c:v>321239</c:v>
                </c:pt>
                <c:pt idx="295">
                  <c:v>211884</c:v>
                </c:pt>
                <c:pt idx="296">
                  <c:v>87657</c:v>
                </c:pt>
                <c:pt idx="297">
                  <c:v>62198</c:v>
                </c:pt>
                <c:pt idx="298">
                  <c:v>28958</c:v>
                </c:pt>
                <c:pt idx="299">
                  <c:v>123936</c:v>
                </c:pt>
                <c:pt idx="300">
                  <c:v>29273</c:v>
                </c:pt>
                <c:pt idx="301">
                  <c:v>72428</c:v>
                </c:pt>
                <c:pt idx="302">
                  <c:v>37112</c:v>
                </c:pt>
                <c:pt idx="303">
                  <c:v>13817</c:v>
                </c:pt>
                <c:pt idx="304">
                  <c:v>281950</c:v>
                </c:pt>
                <c:pt idx="305">
                  <c:v>250477</c:v>
                </c:pt>
                <c:pt idx="306">
                  <c:v>78643</c:v>
                </c:pt>
                <c:pt idx="307">
                  <c:v>40312</c:v>
                </c:pt>
                <c:pt idx="308">
                  <c:v>87071</c:v>
                </c:pt>
                <c:pt idx="309">
                  <c:v>47326</c:v>
                </c:pt>
                <c:pt idx="310">
                  <c:v>9751</c:v>
                </c:pt>
                <c:pt idx="311">
                  <c:v>111784</c:v>
                </c:pt>
                <c:pt idx="312">
                  <c:v>82031</c:v>
                </c:pt>
                <c:pt idx="313">
                  <c:v>14213</c:v>
                </c:pt>
                <c:pt idx="314">
                  <c:v>75160</c:v>
                </c:pt>
                <c:pt idx="315">
                  <c:v>52972</c:v>
                </c:pt>
                <c:pt idx="316">
                  <c:v>12949</c:v>
                </c:pt>
                <c:pt idx="317">
                  <c:v>10868</c:v>
                </c:pt>
                <c:pt idx="318">
                  <c:v>61783</c:v>
                </c:pt>
                <c:pt idx="319">
                  <c:v>49852</c:v>
                </c:pt>
                <c:pt idx="320">
                  <c:v>64943</c:v>
                </c:pt>
                <c:pt idx="321">
                  <c:v>12209</c:v>
                </c:pt>
                <c:pt idx="322">
                  <c:v>1763</c:v>
                </c:pt>
                <c:pt idx="323">
                  <c:v>807</c:v>
                </c:pt>
                <c:pt idx="324">
                  <c:v>2344</c:v>
                </c:pt>
                <c:pt idx="325">
                  <c:v>38747</c:v>
                </c:pt>
                <c:pt idx="326">
                  <c:v>26368</c:v>
                </c:pt>
                <c:pt idx="327">
                  <c:v>27091</c:v>
                </c:pt>
                <c:pt idx="328">
                  <c:v>52851</c:v>
                </c:pt>
                <c:pt idx="329">
                  <c:v>11146</c:v>
                </c:pt>
                <c:pt idx="330">
                  <c:v>53635</c:v>
                </c:pt>
                <c:pt idx="331">
                  <c:v>72146</c:v>
                </c:pt>
                <c:pt idx="332">
                  <c:v>35604</c:v>
                </c:pt>
                <c:pt idx="333">
                  <c:v>4391</c:v>
                </c:pt>
                <c:pt idx="334">
                  <c:v>86962</c:v>
                </c:pt>
                <c:pt idx="335">
                  <c:v>124027</c:v>
                </c:pt>
                <c:pt idx="336">
                  <c:v>94838</c:v>
                </c:pt>
                <c:pt idx="337">
                  <c:v>54206</c:v>
                </c:pt>
                <c:pt idx="338">
                  <c:v>30810</c:v>
                </c:pt>
                <c:pt idx="339">
                  <c:v>77641</c:v>
                </c:pt>
                <c:pt idx="340">
                  <c:v>31791</c:v>
                </c:pt>
                <c:pt idx="341">
                  <c:v>30854</c:v>
                </c:pt>
                <c:pt idx="342">
                  <c:v>83573</c:v>
                </c:pt>
                <c:pt idx="343">
                  <c:v>40671</c:v>
                </c:pt>
                <c:pt idx="344">
                  <c:v>41382</c:v>
                </c:pt>
                <c:pt idx="345">
                  <c:v>42207</c:v>
                </c:pt>
                <c:pt idx="346">
                  <c:v>90138</c:v>
                </c:pt>
                <c:pt idx="347">
                  <c:v>120996</c:v>
                </c:pt>
                <c:pt idx="348">
                  <c:v>66151</c:v>
                </c:pt>
                <c:pt idx="349">
                  <c:v>54277</c:v>
                </c:pt>
                <c:pt idx="350">
                  <c:v>55788</c:v>
                </c:pt>
                <c:pt idx="351">
                  <c:v>43636</c:v>
                </c:pt>
                <c:pt idx="352">
                  <c:v>57765</c:v>
                </c:pt>
                <c:pt idx="353">
                  <c:v>75469</c:v>
                </c:pt>
                <c:pt idx="354">
                  <c:v>58539</c:v>
                </c:pt>
                <c:pt idx="355">
                  <c:v>72063</c:v>
                </c:pt>
                <c:pt idx="356">
                  <c:v>68558</c:v>
                </c:pt>
                <c:pt idx="357">
                  <c:v>74887</c:v>
                </c:pt>
                <c:pt idx="358">
                  <c:v>59205</c:v>
                </c:pt>
                <c:pt idx="359">
                  <c:v>161537</c:v>
                </c:pt>
                <c:pt idx="360">
                  <c:v>92295</c:v>
                </c:pt>
                <c:pt idx="361">
                  <c:v>162755</c:v>
                </c:pt>
                <c:pt idx="362">
                  <c:v>117471</c:v>
                </c:pt>
                <c:pt idx="363">
                  <c:v>72419</c:v>
                </c:pt>
                <c:pt idx="364">
                  <c:v>68623</c:v>
                </c:pt>
                <c:pt idx="365">
                  <c:v>140827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05F2-4269-ABCE-3C45E7D971EC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Sheet1!$AB$2:$AB$367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41734</c:v>
                </c:pt>
                <c:pt idx="99">
                  <c:v>13665</c:v>
                </c:pt>
                <c:pt idx="100">
                  <c:v>1995</c:v>
                </c:pt>
                <c:pt idx="101">
                  <c:v>82144</c:v>
                </c:pt>
                <c:pt idx="102">
                  <c:v>21144</c:v>
                </c:pt>
                <c:pt idx="103">
                  <c:v>15484</c:v>
                </c:pt>
                <c:pt idx="104">
                  <c:v>115736</c:v>
                </c:pt>
                <c:pt idx="105">
                  <c:v>190984</c:v>
                </c:pt>
                <c:pt idx="106">
                  <c:v>140825</c:v>
                </c:pt>
                <c:pt idx="107">
                  <c:v>35266</c:v>
                </c:pt>
                <c:pt idx="108">
                  <c:v>61652</c:v>
                </c:pt>
                <c:pt idx="109">
                  <c:v>64965</c:v>
                </c:pt>
                <c:pt idx="110">
                  <c:v>27300</c:v>
                </c:pt>
                <c:pt idx="111">
                  <c:v>31626</c:v>
                </c:pt>
                <c:pt idx="112">
                  <c:v>44696</c:v>
                </c:pt>
                <c:pt idx="113">
                  <c:v>28738</c:v>
                </c:pt>
                <c:pt idx="114">
                  <c:v>17092</c:v>
                </c:pt>
                <c:pt idx="115">
                  <c:v>15172</c:v>
                </c:pt>
                <c:pt idx="116">
                  <c:v>18252</c:v>
                </c:pt>
                <c:pt idx="117">
                  <c:v>17470</c:v>
                </c:pt>
                <c:pt idx="118">
                  <c:v>14413</c:v>
                </c:pt>
                <c:pt idx="119">
                  <c:v>18431</c:v>
                </c:pt>
                <c:pt idx="120">
                  <c:v>11548</c:v>
                </c:pt>
                <c:pt idx="121">
                  <c:v>15830</c:v>
                </c:pt>
                <c:pt idx="122">
                  <c:v>41064</c:v>
                </c:pt>
                <c:pt idx="123">
                  <c:v>57906</c:v>
                </c:pt>
                <c:pt idx="124">
                  <c:v>27232</c:v>
                </c:pt>
                <c:pt idx="125">
                  <c:v>27161</c:v>
                </c:pt>
                <c:pt idx="126">
                  <c:v>21492</c:v>
                </c:pt>
                <c:pt idx="127">
                  <c:v>30666</c:v>
                </c:pt>
                <c:pt idx="128">
                  <c:v>14599</c:v>
                </c:pt>
                <c:pt idx="129">
                  <c:v>7891</c:v>
                </c:pt>
                <c:pt idx="130">
                  <c:v>11659</c:v>
                </c:pt>
                <c:pt idx="131">
                  <c:v>21536</c:v>
                </c:pt>
                <c:pt idx="132">
                  <c:v>49256</c:v>
                </c:pt>
                <c:pt idx="133">
                  <c:v>34523</c:v>
                </c:pt>
                <c:pt idx="134">
                  <c:v>19507</c:v>
                </c:pt>
                <c:pt idx="135">
                  <c:v>12335</c:v>
                </c:pt>
                <c:pt idx="136">
                  <c:v>9514</c:v>
                </c:pt>
                <c:pt idx="137">
                  <c:v>2863</c:v>
                </c:pt>
                <c:pt idx="138">
                  <c:v>1840</c:v>
                </c:pt>
                <c:pt idx="139">
                  <c:v>9291</c:v>
                </c:pt>
                <c:pt idx="140">
                  <c:v>10379</c:v>
                </c:pt>
                <c:pt idx="141">
                  <c:v>2946</c:v>
                </c:pt>
                <c:pt idx="142">
                  <c:v>11281</c:v>
                </c:pt>
                <c:pt idx="143">
                  <c:v>15823</c:v>
                </c:pt>
                <c:pt idx="144">
                  <c:v>20692</c:v>
                </c:pt>
                <c:pt idx="145">
                  <c:v>148615</c:v>
                </c:pt>
                <c:pt idx="146">
                  <c:v>103491</c:v>
                </c:pt>
                <c:pt idx="147">
                  <c:v>18400</c:v>
                </c:pt>
                <c:pt idx="148">
                  <c:v>7214</c:v>
                </c:pt>
                <c:pt idx="149">
                  <c:v>23990</c:v>
                </c:pt>
                <c:pt idx="150">
                  <c:v>34574</c:v>
                </c:pt>
                <c:pt idx="151">
                  <c:v>18095</c:v>
                </c:pt>
                <c:pt idx="152">
                  <c:v>16331</c:v>
                </c:pt>
                <c:pt idx="153">
                  <c:v>12183</c:v>
                </c:pt>
                <c:pt idx="154">
                  <c:v>5401</c:v>
                </c:pt>
                <c:pt idx="155">
                  <c:v>11114</c:v>
                </c:pt>
                <c:pt idx="156">
                  <c:v>13933</c:v>
                </c:pt>
                <c:pt idx="157">
                  <c:v>19457</c:v>
                </c:pt>
                <c:pt idx="158">
                  <c:v>33084</c:v>
                </c:pt>
                <c:pt idx="159">
                  <c:v>31369</c:v>
                </c:pt>
                <c:pt idx="160">
                  <c:v>171819</c:v>
                </c:pt>
                <c:pt idx="161">
                  <c:v>63492</c:v>
                </c:pt>
                <c:pt idx="162">
                  <c:v>11758</c:v>
                </c:pt>
                <c:pt idx="163">
                  <c:v>15917</c:v>
                </c:pt>
                <c:pt idx="164">
                  <c:v>36315</c:v>
                </c:pt>
                <c:pt idx="165">
                  <c:v>13719</c:v>
                </c:pt>
                <c:pt idx="166">
                  <c:v>57830</c:v>
                </c:pt>
                <c:pt idx="167">
                  <c:v>52181</c:v>
                </c:pt>
                <c:pt idx="168">
                  <c:v>22745</c:v>
                </c:pt>
                <c:pt idx="169">
                  <c:v>5878</c:v>
                </c:pt>
                <c:pt idx="170">
                  <c:v>82025</c:v>
                </c:pt>
                <c:pt idx="171">
                  <c:v>20344</c:v>
                </c:pt>
                <c:pt idx="172">
                  <c:v>22117</c:v>
                </c:pt>
                <c:pt idx="173">
                  <c:v>55540</c:v>
                </c:pt>
                <c:pt idx="174">
                  <c:v>104957</c:v>
                </c:pt>
                <c:pt idx="175">
                  <c:v>46475</c:v>
                </c:pt>
                <c:pt idx="176">
                  <c:v>16763</c:v>
                </c:pt>
                <c:pt idx="177">
                  <c:v>5383</c:v>
                </c:pt>
                <c:pt idx="178">
                  <c:v>7947</c:v>
                </c:pt>
                <c:pt idx="179">
                  <c:v>12904</c:v>
                </c:pt>
                <c:pt idx="180">
                  <c:v>51763</c:v>
                </c:pt>
                <c:pt idx="181">
                  <c:v>18689</c:v>
                </c:pt>
                <c:pt idx="182">
                  <c:v>5943</c:v>
                </c:pt>
                <c:pt idx="183">
                  <c:v>20870</c:v>
                </c:pt>
                <c:pt idx="184">
                  <c:v>34621</c:v>
                </c:pt>
                <c:pt idx="185">
                  <c:v>9610</c:v>
                </c:pt>
                <c:pt idx="186">
                  <c:v>3126</c:v>
                </c:pt>
                <c:pt idx="187">
                  <c:v>16767</c:v>
                </c:pt>
                <c:pt idx="188">
                  <c:v>72778</c:v>
                </c:pt>
                <c:pt idx="189">
                  <c:v>44794</c:v>
                </c:pt>
                <c:pt idx="190">
                  <c:v>24309</c:v>
                </c:pt>
                <c:pt idx="191">
                  <c:v>18437</c:v>
                </c:pt>
                <c:pt idx="192">
                  <c:v>23903</c:v>
                </c:pt>
                <c:pt idx="193">
                  <c:v>23085</c:v>
                </c:pt>
                <c:pt idx="194">
                  <c:v>25245</c:v>
                </c:pt>
                <c:pt idx="195">
                  <c:v>65003</c:v>
                </c:pt>
                <c:pt idx="196">
                  <c:v>56619</c:v>
                </c:pt>
                <c:pt idx="197">
                  <c:v>21787</c:v>
                </c:pt>
                <c:pt idx="198">
                  <c:v>50150</c:v>
                </c:pt>
                <c:pt idx="199">
                  <c:v>41970</c:v>
                </c:pt>
                <c:pt idx="200">
                  <c:v>31848</c:v>
                </c:pt>
                <c:pt idx="201">
                  <c:v>42290</c:v>
                </c:pt>
                <c:pt idx="202">
                  <c:v>35604</c:v>
                </c:pt>
                <c:pt idx="203">
                  <c:v>13117</c:v>
                </c:pt>
                <c:pt idx="204">
                  <c:v>14861</c:v>
                </c:pt>
                <c:pt idx="205">
                  <c:v>19338</c:v>
                </c:pt>
                <c:pt idx="206">
                  <c:v>15192</c:v>
                </c:pt>
                <c:pt idx="207">
                  <c:v>16357</c:v>
                </c:pt>
                <c:pt idx="208">
                  <c:v>30419</c:v>
                </c:pt>
                <c:pt idx="209">
                  <c:v>31265</c:v>
                </c:pt>
                <c:pt idx="210">
                  <c:v>19436</c:v>
                </c:pt>
                <c:pt idx="211">
                  <c:v>19635</c:v>
                </c:pt>
                <c:pt idx="212">
                  <c:v>16440</c:v>
                </c:pt>
                <c:pt idx="213">
                  <c:v>16556</c:v>
                </c:pt>
                <c:pt idx="214">
                  <c:v>16802</c:v>
                </c:pt>
                <c:pt idx="215">
                  <c:v>32088</c:v>
                </c:pt>
                <c:pt idx="216">
                  <c:v>35996</c:v>
                </c:pt>
                <c:pt idx="217">
                  <c:v>29972</c:v>
                </c:pt>
                <c:pt idx="218">
                  <c:v>11017</c:v>
                </c:pt>
                <c:pt idx="219">
                  <c:v>3684</c:v>
                </c:pt>
                <c:pt idx="220">
                  <c:v>13652</c:v>
                </c:pt>
                <c:pt idx="221">
                  <c:v>13853</c:v>
                </c:pt>
                <c:pt idx="222">
                  <c:v>40540</c:v>
                </c:pt>
                <c:pt idx="223">
                  <c:v>43235</c:v>
                </c:pt>
                <c:pt idx="224">
                  <c:v>20742</c:v>
                </c:pt>
                <c:pt idx="225">
                  <c:v>14204</c:v>
                </c:pt>
                <c:pt idx="226">
                  <c:v>11520</c:v>
                </c:pt>
                <c:pt idx="227">
                  <c:v>27601</c:v>
                </c:pt>
                <c:pt idx="228">
                  <c:v>33590</c:v>
                </c:pt>
                <c:pt idx="229">
                  <c:v>24988</c:v>
                </c:pt>
                <c:pt idx="230">
                  <c:v>31185</c:v>
                </c:pt>
                <c:pt idx="231">
                  <c:v>16693</c:v>
                </c:pt>
                <c:pt idx="232">
                  <c:v>11512</c:v>
                </c:pt>
                <c:pt idx="233">
                  <c:v>3050</c:v>
                </c:pt>
                <c:pt idx="234">
                  <c:v>113520</c:v>
                </c:pt>
                <c:pt idx="235">
                  <c:v>48010</c:v>
                </c:pt>
                <c:pt idx="236">
                  <c:v>22040</c:v>
                </c:pt>
                <c:pt idx="237">
                  <c:v>12156</c:v>
                </c:pt>
                <c:pt idx="238">
                  <c:v>10277</c:v>
                </c:pt>
                <c:pt idx="239">
                  <c:v>6879</c:v>
                </c:pt>
                <c:pt idx="240">
                  <c:v>15473</c:v>
                </c:pt>
                <c:pt idx="241">
                  <c:v>6755</c:v>
                </c:pt>
                <c:pt idx="242">
                  <c:v>8982</c:v>
                </c:pt>
                <c:pt idx="243">
                  <c:v>11551</c:v>
                </c:pt>
                <c:pt idx="244">
                  <c:v>26507</c:v>
                </c:pt>
                <c:pt idx="245">
                  <c:v>29963</c:v>
                </c:pt>
                <c:pt idx="246">
                  <c:v>17976</c:v>
                </c:pt>
                <c:pt idx="247">
                  <c:v>54834</c:v>
                </c:pt>
                <c:pt idx="248">
                  <c:v>18072</c:v>
                </c:pt>
                <c:pt idx="249">
                  <c:v>32615</c:v>
                </c:pt>
                <c:pt idx="250">
                  <c:v>47828</c:v>
                </c:pt>
                <c:pt idx="251">
                  <c:v>53171</c:v>
                </c:pt>
                <c:pt idx="252">
                  <c:v>134848</c:v>
                </c:pt>
                <c:pt idx="253">
                  <c:v>78420</c:v>
                </c:pt>
                <c:pt idx="254">
                  <c:v>42475</c:v>
                </c:pt>
                <c:pt idx="255">
                  <c:v>27272</c:v>
                </c:pt>
                <c:pt idx="256">
                  <c:v>21064</c:v>
                </c:pt>
                <c:pt idx="257">
                  <c:v>30676</c:v>
                </c:pt>
                <c:pt idx="258">
                  <c:v>20006</c:v>
                </c:pt>
                <c:pt idx="259">
                  <c:v>10748</c:v>
                </c:pt>
                <c:pt idx="260">
                  <c:v>9213</c:v>
                </c:pt>
                <c:pt idx="261">
                  <c:v>66737</c:v>
                </c:pt>
                <c:pt idx="262">
                  <c:v>25600</c:v>
                </c:pt>
                <c:pt idx="263">
                  <c:v>16690</c:v>
                </c:pt>
                <c:pt idx="264">
                  <c:v>28147</c:v>
                </c:pt>
                <c:pt idx="265">
                  <c:v>69567</c:v>
                </c:pt>
                <c:pt idx="266">
                  <c:v>93406</c:v>
                </c:pt>
                <c:pt idx="267">
                  <c:v>30674</c:v>
                </c:pt>
                <c:pt idx="268">
                  <c:v>27984</c:v>
                </c:pt>
                <c:pt idx="269">
                  <c:v>19325</c:v>
                </c:pt>
                <c:pt idx="270">
                  <c:v>25989</c:v>
                </c:pt>
                <c:pt idx="271">
                  <c:v>298059</c:v>
                </c:pt>
                <c:pt idx="272">
                  <c:v>171961</c:v>
                </c:pt>
                <c:pt idx="273">
                  <c:v>70095</c:v>
                </c:pt>
                <c:pt idx="274">
                  <c:v>34531</c:v>
                </c:pt>
                <c:pt idx="275">
                  <c:v>23178</c:v>
                </c:pt>
                <c:pt idx="276">
                  <c:v>17172</c:v>
                </c:pt>
                <c:pt idx="277">
                  <c:v>25096</c:v>
                </c:pt>
                <c:pt idx="278">
                  <c:v>54766</c:v>
                </c:pt>
                <c:pt idx="279">
                  <c:v>50381</c:v>
                </c:pt>
                <c:pt idx="280">
                  <c:v>45433</c:v>
                </c:pt>
                <c:pt idx="281">
                  <c:v>41259</c:v>
                </c:pt>
                <c:pt idx="282">
                  <c:v>18562</c:v>
                </c:pt>
                <c:pt idx="283">
                  <c:v>22743</c:v>
                </c:pt>
                <c:pt idx="284">
                  <c:v>29748</c:v>
                </c:pt>
                <c:pt idx="285">
                  <c:v>22239</c:v>
                </c:pt>
                <c:pt idx="286">
                  <c:v>37096</c:v>
                </c:pt>
                <c:pt idx="287">
                  <c:v>44947</c:v>
                </c:pt>
                <c:pt idx="288">
                  <c:v>51559</c:v>
                </c:pt>
                <c:pt idx="289">
                  <c:v>39176</c:v>
                </c:pt>
                <c:pt idx="290">
                  <c:v>39178</c:v>
                </c:pt>
                <c:pt idx="291">
                  <c:v>23598</c:v>
                </c:pt>
                <c:pt idx="292">
                  <c:v>25231</c:v>
                </c:pt>
                <c:pt idx="293">
                  <c:v>56648</c:v>
                </c:pt>
                <c:pt idx="294">
                  <c:v>26320</c:v>
                </c:pt>
                <c:pt idx="295">
                  <c:v>11928</c:v>
                </c:pt>
                <c:pt idx="296">
                  <c:v>12182</c:v>
                </c:pt>
                <c:pt idx="297">
                  <c:v>34845</c:v>
                </c:pt>
                <c:pt idx="298">
                  <c:v>29477</c:v>
                </c:pt>
                <c:pt idx="299">
                  <c:v>46997</c:v>
                </c:pt>
                <c:pt idx="300">
                  <c:v>72535</c:v>
                </c:pt>
                <c:pt idx="301">
                  <c:v>66267</c:v>
                </c:pt>
                <c:pt idx="302">
                  <c:v>59376</c:v>
                </c:pt>
                <c:pt idx="303">
                  <c:v>56532</c:v>
                </c:pt>
                <c:pt idx="304">
                  <c:v>34917</c:v>
                </c:pt>
                <c:pt idx="305">
                  <c:v>41566</c:v>
                </c:pt>
                <c:pt idx="306">
                  <c:v>29108</c:v>
                </c:pt>
                <c:pt idx="307">
                  <c:v>23562</c:v>
                </c:pt>
                <c:pt idx="308">
                  <c:v>36203</c:v>
                </c:pt>
                <c:pt idx="309">
                  <c:v>26729</c:v>
                </c:pt>
                <c:pt idx="310">
                  <c:v>19183</c:v>
                </c:pt>
                <c:pt idx="311">
                  <c:v>24348</c:v>
                </c:pt>
                <c:pt idx="312">
                  <c:v>46013</c:v>
                </c:pt>
                <c:pt idx="313">
                  <c:v>30830</c:v>
                </c:pt>
                <c:pt idx="314">
                  <c:v>22798</c:v>
                </c:pt>
                <c:pt idx="315">
                  <c:v>19774</c:v>
                </c:pt>
                <c:pt idx="316">
                  <c:v>24801</c:v>
                </c:pt>
                <c:pt idx="317">
                  <c:v>29195</c:v>
                </c:pt>
                <c:pt idx="318">
                  <c:v>19219</c:v>
                </c:pt>
                <c:pt idx="319">
                  <c:v>23158</c:v>
                </c:pt>
                <c:pt idx="320">
                  <c:v>37492</c:v>
                </c:pt>
                <c:pt idx="321">
                  <c:v>50634</c:v>
                </c:pt>
                <c:pt idx="322">
                  <c:v>17480</c:v>
                </c:pt>
                <c:pt idx="323">
                  <c:v>7390</c:v>
                </c:pt>
                <c:pt idx="324">
                  <c:v>2871</c:v>
                </c:pt>
                <c:pt idx="325">
                  <c:v>40470</c:v>
                </c:pt>
                <c:pt idx="326">
                  <c:v>22462</c:v>
                </c:pt>
                <c:pt idx="327">
                  <c:v>16706</c:v>
                </c:pt>
                <c:pt idx="328">
                  <c:v>34738</c:v>
                </c:pt>
                <c:pt idx="329">
                  <c:v>22595</c:v>
                </c:pt>
                <c:pt idx="330">
                  <c:v>27431</c:v>
                </c:pt>
                <c:pt idx="331">
                  <c:v>56302</c:v>
                </c:pt>
                <c:pt idx="332">
                  <c:v>27692</c:v>
                </c:pt>
                <c:pt idx="333">
                  <c:v>9161</c:v>
                </c:pt>
                <c:pt idx="334">
                  <c:v>21136</c:v>
                </c:pt>
                <c:pt idx="335">
                  <c:v>31117</c:v>
                </c:pt>
                <c:pt idx="336">
                  <c:v>31319</c:v>
                </c:pt>
                <c:pt idx="337">
                  <c:v>17117</c:v>
                </c:pt>
                <c:pt idx="338">
                  <c:v>8090</c:v>
                </c:pt>
                <c:pt idx="339">
                  <c:v>21684</c:v>
                </c:pt>
                <c:pt idx="340">
                  <c:v>29640</c:v>
                </c:pt>
                <c:pt idx="341">
                  <c:v>18943</c:v>
                </c:pt>
                <c:pt idx="342">
                  <c:v>17217</c:v>
                </c:pt>
                <c:pt idx="343">
                  <c:v>14766</c:v>
                </c:pt>
                <c:pt idx="344">
                  <c:v>5362</c:v>
                </c:pt>
                <c:pt idx="345">
                  <c:v>1353</c:v>
                </c:pt>
                <c:pt idx="346">
                  <c:v>7945</c:v>
                </c:pt>
                <c:pt idx="347">
                  <c:v>9560</c:v>
                </c:pt>
                <c:pt idx="348">
                  <c:v>33794</c:v>
                </c:pt>
                <c:pt idx="349">
                  <c:v>11139</c:v>
                </c:pt>
                <c:pt idx="350">
                  <c:v>2757</c:v>
                </c:pt>
                <c:pt idx="351">
                  <c:v>12091</c:v>
                </c:pt>
                <c:pt idx="352">
                  <c:v>14997</c:v>
                </c:pt>
                <c:pt idx="353">
                  <c:v>4496</c:v>
                </c:pt>
                <c:pt idx="354">
                  <c:v>9544</c:v>
                </c:pt>
                <c:pt idx="355">
                  <c:v>20124</c:v>
                </c:pt>
                <c:pt idx="356">
                  <c:v>12809</c:v>
                </c:pt>
                <c:pt idx="357">
                  <c:v>11556</c:v>
                </c:pt>
                <c:pt idx="358">
                  <c:v>4068</c:v>
                </c:pt>
                <c:pt idx="359">
                  <c:v>1066</c:v>
                </c:pt>
                <c:pt idx="360">
                  <c:v>563</c:v>
                </c:pt>
                <c:pt idx="361">
                  <c:v>12908</c:v>
                </c:pt>
                <c:pt idx="362">
                  <c:v>14128</c:v>
                </c:pt>
                <c:pt idx="363">
                  <c:v>3211</c:v>
                </c:pt>
                <c:pt idx="364">
                  <c:v>22992</c:v>
                </c:pt>
                <c:pt idx="365">
                  <c:v>3757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05F2-4269-ABCE-3C45E7D971EC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Kulturjournal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Sheet1!$AC$2:$AC$367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7013</c:v>
                </c:pt>
                <c:pt idx="99">
                  <c:v>33938</c:v>
                </c:pt>
                <c:pt idx="100">
                  <c:v>19553</c:v>
                </c:pt>
                <c:pt idx="101">
                  <c:v>8034</c:v>
                </c:pt>
                <c:pt idx="102">
                  <c:v>3216</c:v>
                </c:pt>
                <c:pt idx="103">
                  <c:v>3381</c:v>
                </c:pt>
                <c:pt idx="104">
                  <c:v>2888</c:v>
                </c:pt>
                <c:pt idx="105">
                  <c:v>3989</c:v>
                </c:pt>
                <c:pt idx="106">
                  <c:v>998</c:v>
                </c:pt>
                <c:pt idx="107">
                  <c:v>945</c:v>
                </c:pt>
                <c:pt idx="108">
                  <c:v>5818</c:v>
                </c:pt>
                <c:pt idx="109">
                  <c:v>7002</c:v>
                </c:pt>
                <c:pt idx="110">
                  <c:v>10281</c:v>
                </c:pt>
                <c:pt idx="111">
                  <c:v>7478</c:v>
                </c:pt>
                <c:pt idx="112">
                  <c:v>7379</c:v>
                </c:pt>
                <c:pt idx="113">
                  <c:v>23244</c:v>
                </c:pt>
                <c:pt idx="114">
                  <c:v>16848</c:v>
                </c:pt>
                <c:pt idx="115">
                  <c:v>6764</c:v>
                </c:pt>
                <c:pt idx="116">
                  <c:v>7144</c:v>
                </c:pt>
                <c:pt idx="117">
                  <c:v>13182</c:v>
                </c:pt>
                <c:pt idx="118">
                  <c:v>11625</c:v>
                </c:pt>
                <c:pt idx="119">
                  <c:v>7034</c:v>
                </c:pt>
                <c:pt idx="120">
                  <c:v>5690</c:v>
                </c:pt>
                <c:pt idx="121">
                  <c:v>49716</c:v>
                </c:pt>
                <c:pt idx="122">
                  <c:v>49101</c:v>
                </c:pt>
                <c:pt idx="123">
                  <c:v>36209</c:v>
                </c:pt>
                <c:pt idx="124">
                  <c:v>9509</c:v>
                </c:pt>
                <c:pt idx="125">
                  <c:v>5457</c:v>
                </c:pt>
                <c:pt idx="126">
                  <c:v>1799</c:v>
                </c:pt>
                <c:pt idx="127">
                  <c:v>1533</c:v>
                </c:pt>
                <c:pt idx="128">
                  <c:v>2556</c:v>
                </c:pt>
                <c:pt idx="129">
                  <c:v>10682</c:v>
                </c:pt>
                <c:pt idx="130">
                  <c:v>7899</c:v>
                </c:pt>
                <c:pt idx="131">
                  <c:v>11215</c:v>
                </c:pt>
                <c:pt idx="132">
                  <c:v>7460</c:v>
                </c:pt>
                <c:pt idx="133">
                  <c:v>4469</c:v>
                </c:pt>
                <c:pt idx="134">
                  <c:v>2734</c:v>
                </c:pt>
                <c:pt idx="135">
                  <c:v>6457</c:v>
                </c:pt>
                <c:pt idx="136">
                  <c:v>6106</c:v>
                </c:pt>
                <c:pt idx="137">
                  <c:v>4082</c:v>
                </c:pt>
                <c:pt idx="138">
                  <c:v>3601</c:v>
                </c:pt>
                <c:pt idx="139">
                  <c:v>3154</c:v>
                </c:pt>
                <c:pt idx="140">
                  <c:v>3206</c:v>
                </c:pt>
                <c:pt idx="141">
                  <c:v>1203</c:v>
                </c:pt>
                <c:pt idx="142">
                  <c:v>508</c:v>
                </c:pt>
                <c:pt idx="143">
                  <c:v>42048</c:v>
                </c:pt>
                <c:pt idx="144">
                  <c:v>53855</c:v>
                </c:pt>
                <c:pt idx="145">
                  <c:v>19380</c:v>
                </c:pt>
                <c:pt idx="146">
                  <c:v>6341</c:v>
                </c:pt>
                <c:pt idx="147">
                  <c:v>10283</c:v>
                </c:pt>
                <c:pt idx="148">
                  <c:v>21164</c:v>
                </c:pt>
                <c:pt idx="149">
                  <c:v>17528</c:v>
                </c:pt>
                <c:pt idx="150">
                  <c:v>18967</c:v>
                </c:pt>
                <c:pt idx="151">
                  <c:v>9556</c:v>
                </c:pt>
                <c:pt idx="152">
                  <c:v>7308</c:v>
                </c:pt>
                <c:pt idx="153">
                  <c:v>15808</c:v>
                </c:pt>
                <c:pt idx="154">
                  <c:v>23787</c:v>
                </c:pt>
                <c:pt idx="155">
                  <c:v>8129</c:v>
                </c:pt>
                <c:pt idx="156">
                  <c:v>7029</c:v>
                </c:pt>
                <c:pt idx="157">
                  <c:v>53169</c:v>
                </c:pt>
                <c:pt idx="158">
                  <c:v>39003</c:v>
                </c:pt>
                <c:pt idx="159">
                  <c:v>42693</c:v>
                </c:pt>
                <c:pt idx="160">
                  <c:v>17034</c:v>
                </c:pt>
                <c:pt idx="161">
                  <c:v>14150</c:v>
                </c:pt>
                <c:pt idx="162">
                  <c:v>9238</c:v>
                </c:pt>
                <c:pt idx="163">
                  <c:v>6261</c:v>
                </c:pt>
                <c:pt idx="164">
                  <c:v>9301</c:v>
                </c:pt>
                <c:pt idx="165">
                  <c:v>5413</c:v>
                </c:pt>
                <c:pt idx="166">
                  <c:v>5936</c:v>
                </c:pt>
                <c:pt idx="167">
                  <c:v>4460</c:v>
                </c:pt>
                <c:pt idx="168">
                  <c:v>4754</c:v>
                </c:pt>
                <c:pt idx="169">
                  <c:v>2088</c:v>
                </c:pt>
                <c:pt idx="170">
                  <c:v>2147</c:v>
                </c:pt>
                <c:pt idx="171">
                  <c:v>7114</c:v>
                </c:pt>
                <c:pt idx="172">
                  <c:v>4569</c:v>
                </c:pt>
                <c:pt idx="173">
                  <c:v>4616</c:v>
                </c:pt>
                <c:pt idx="174">
                  <c:v>7160</c:v>
                </c:pt>
                <c:pt idx="175">
                  <c:v>7931</c:v>
                </c:pt>
                <c:pt idx="176">
                  <c:v>5281</c:v>
                </c:pt>
                <c:pt idx="177">
                  <c:v>2175</c:v>
                </c:pt>
                <c:pt idx="178">
                  <c:v>10936</c:v>
                </c:pt>
                <c:pt idx="179">
                  <c:v>9704</c:v>
                </c:pt>
                <c:pt idx="180">
                  <c:v>6996</c:v>
                </c:pt>
                <c:pt idx="181">
                  <c:v>5439</c:v>
                </c:pt>
                <c:pt idx="182">
                  <c:v>2831</c:v>
                </c:pt>
                <c:pt idx="183">
                  <c:v>1580</c:v>
                </c:pt>
                <c:pt idx="184">
                  <c:v>11028</c:v>
                </c:pt>
                <c:pt idx="185">
                  <c:v>13351</c:v>
                </c:pt>
                <c:pt idx="186">
                  <c:v>6068</c:v>
                </c:pt>
                <c:pt idx="187">
                  <c:v>20056</c:v>
                </c:pt>
                <c:pt idx="188">
                  <c:v>10666</c:v>
                </c:pt>
                <c:pt idx="189">
                  <c:v>5890</c:v>
                </c:pt>
                <c:pt idx="190">
                  <c:v>3515</c:v>
                </c:pt>
                <c:pt idx="191">
                  <c:v>8882</c:v>
                </c:pt>
                <c:pt idx="192">
                  <c:v>7025</c:v>
                </c:pt>
                <c:pt idx="193">
                  <c:v>5239</c:v>
                </c:pt>
                <c:pt idx="194">
                  <c:v>6005</c:v>
                </c:pt>
                <c:pt idx="195">
                  <c:v>18123</c:v>
                </c:pt>
                <c:pt idx="196">
                  <c:v>16576</c:v>
                </c:pt>
                <c:pt idx="197">
                  <c:v>8084</c:v>
                </c:pt>
                <c:pt idx="198">
                  <c:v>5610</c:v>
                </c:pt>
                <c:pt idx="199">
                  <c:v>4307</c:v>
                </c:pt>
                <c:pt idx="200">
                  <c:v>7388</c:v>
                </c:pt>
                <c:pt idx="201">
                  <c:v>4734</c:v>
                </c:pt>
                <c:pt idx="202">
                  <c:v>6746</c:v>
                </c:pt>
                <c:pt idx="203">
                  <c:v>3789</c:v>
                </c:pt>
                <c:pt idx="204">
                  <c:v>1646</c:v>
                </c:pt>
                <c:pt idx="205">
                  <c:v>1295</c:v>
                </c:pt>
                <c:pt idx="206">
                  <c:v>4496</c:v>
                </c:pt>
                <c:pt idx="207">
                  <c:v>6242</c:v>
                </c:pt>
                <c:pt idx="208">
                  <c:v>3168</c:v>
                </c:pt>
                <c:pt idx="209">
                  <c:v>4157</c:v>
                </c:pt>
                <c:pt idx="210">
                  <c:v>11273</c:v>
                </c:pt>
                <c:pt idx="211">
                  <c:v>5646</c:v>
                </c:pt>
                <c:pt idx="212">
                  <c:v>5545</c:v>
                </c:pt>
                <c:pt idx="213">
                  <c:v>14562</c:v>
                </c:pt>
                <c:pt idx="214">
                  <c:v>12802</c:v>
                </c:pt>
                <c:pt idx="215">
                  <c:v>6310</c:v>
                </c:pt>
                <c:pt idx="216">
                  <c:v>6319</c:v>
                </c:pt>
                <c:pt idx="217">
                  <c:v>8110</c:v>
                </c:pt>
                <c:pt idx="218">
                  <c:v>4307</c:v>
                </c:pt>
                <c:pt idx="219">
                  <c:v>3386</c:v>
                </c:pt>
                <c:pt idx="220">
                  <c:v>4443</c:v>
                </c:pt>
                <c:pt idx="221">
                  <c:v>6147</c:v>
                </c:pt>
                <c:pt idx="222">
                  <c:v>5275</c:v>
                </c:pt>
                <c:pt idx="223">
                  <c:v>7523</c:v>
                </c:pt>
                <c:pt idx="224">
                  <c:v>8869</c:v>
                </c:pt>
                <c:pt idx="225">
                  <c:v>4157</c:v>
                </c:pt>
                <c:pt idx="226">
                  <c:v>4523</c:v>
                </c:pt>
                <c:pt idx="227">
                  <c:v>9077</c:v>
                </c:pt>
                <c:pt idx="228">
                  <c:v>5865</c:v>
                </c:pt>
                <c:pt idx="229">
                  <c:v>3751</c:v>
                </c:pt>
                <c:pt idx="230">
                  <c:v>3642</c:v>
                </c:pt>
                <c:pt idx="231">
                  <c:v>3975</c:v>
                </c:pt>
                <c:pt idx="232">
                  <c:v>1535</c:v>
                </c:pt>
                <c:pt idx="233">
                  <c:v>1808</c:v>
                </c:pt>
                <c:pt idx="234">
                  <c:v>6036</c:v>
                </c:pt>
                <c:pt idx="235">
                  <c:v>5544</c:v>
                </c:pt>
                <c:pt idx="236">
                  <c:v>4097</c:v>
                </c:pt>
                <c:pt idx="237">
                  <c:v>4142</c:v>
                </c:pt>
                <c:pt idx="238">
                  <c:v>5193</c:v>
                </c:pt>
                <c:pt idx="239">
                  <c:v>2648</c:v>
                </c:pt>
                <c:pt idx="240">
                  <c:v>2851</c:v>
                </c:pt>
                <c:pt idx="241">
                  <c:v>58698</c:v>
                </c:pt>
                <c:pt idx="242">
                  <c:v>30967</c:v>
                </c:pt>
                <c:pt idx="243">
                  <c:v>4150</c:v>
                </c:pt>
                <c:pt idx="244">
                  <c:v>3595</c:v>
                </c:pt>
                <c:pt idx="245">
                  <c:v>5205</c:v>
                </c:pt>
                <c:pt idx="246">
                  <c:v>4188</c:v>
                </c:pt>
                <c:pt idx="247">
                  <c:v>5994</c:v>
                </c:pt>
                <c:pt idx="248">
                  <c:v>104151</c:v>
                </c:pt>
                <c:pt idx="249">
                  <c:v>144386</c:v>
                </c:pt>
                <c:pt idx="250">
                  <c:v>54373</c:v>
                </c:pt>
                <c:pt idx="251">
                  <c:v>25227</c:v>
                </c:pt>
                <c:pt idx="252">
                  <c:v>15105</c:v>
                </c:pt>
                <c:pt idx="253">
                  <c:v>5677</c:v>
                </c:pt>
                <c:pt idx="254">
                  <c:v>4105</c:v>
                </c:pt>
                <c:pt idx="255">
                  <c:v>14318</c:v>
                </c:pt>
                <c:pt idx="256">
                  <c:v>9543</c:v>
                </c:pt>
                <c:pt idx="257">
                  <c:v>5906</c:v>
                </c:pt>
                <c:pt idx="258">
                  <c:v>6698</c:v>
                </c:pt>
                <c:pt idx="259">
                  <c:v>4443</c:v>
                </c:pt>
                <c:pt idx="260">
                  <c:v>10823</c:v>
                </c:pt>
                <c:pt idx="261">
                  <c:v>16737</c:v>
                </c:pt>
                <c:pt idx="262">
                  <c:v>17590</c:v>
                </c:pt>
                <c:pt idx="263">
                  <c:v>36136</c:v>
                </c:pt>
                <c:pt idx="264">
                  <c:v>40637</c:v>
                </c:pt>
                <c:pt idx="265">
                  <c:v>12426</c:v>
                </c:pt>
                <c:pt idx="266">
                  <c:v>4039</c:v>
                </c:pt>
                <c:pt idx="267">
                  <c:v>3032</c:v>
                </c:pt>
                <c:pt idx="268">
                  <c:v>3150</c:v>
                </c:pt>
                <c:pt idx="269">
                  <c:v>21133</c:v>
                </c:pt>
                <c:pt idx="270">
                  <c:v>34614</c:v>
                </c:pt>
                <c:pt idx="271">
                  <c:v>8625</c:v>
                </c:pt>
                <c:pt idx="272">
                  <c:v>3284</c:v>
                </c:pt>
                <c:pt idx="273">
                  <c:v>5164</c:v>
                </c:pt>
                <c:pt idx="274">
                  <c:v>12297</c:v>
                </c:pt>
                <c:pt idx="275">
                  <c:v>10526</c:v>
                </c:pt>
                <c:pt idx="276">
                  <c:v>4227</c:v>
                </c:pt>
                <c:pt idx="277">
                  <c:v>5457</c:v>
                </c:pt>
                <c:pt idx="278">
                  <c:v>5244</c:v>
                </c:pt>
                <c:pt idx="279">
                  <c:v>7653</c:v>
                </c:pt>
                <c:pt idx="280">
                  <c:v>15314</c:v>
                </c:pt>
                <c:pt idx="281">
                  <c:v>4880</c:v>
                </c:pt>
                <c:pt idx="282">
                  <c:v>6692</c:v>
                </c:pt>
                <c:pt idx="283">
                  <c:v>7565</c:v>
                </c:pt>
                <c:pt idx="284">
                  <c:v>10631</c:v>
                </c:pt>
                <c:pt idx="285">
                  <c:v>4969</c:v>
                </c:pt>
                <c:pt idx="286">
                  <c:v>5405</c:v>
                </c:pt>
                <c:pt idx="287">
                  <c:v>4391</c:v>
                </c:pt>
                <c:pt idx="288">
                  <c:v>3678</c:v>
                </c:pt>
                <c:pt idx="289">
                  <c:v>5163</c:v>
                </c:pt>
                <c:pt idx="290">
                  <c:v>9973</c:v>
                </c:pt>
                <c:pt idx="291">
                  <c:v>7478</c:v>
                </c:pt>
                <c:pt idx="292">
                  <c:v>5221</c:v>
                </c:pt>
                <c:pt idx="293">
                  <c:v>5481</c:v>
                </c:pt>
                <c:pt idx="294">
                  <c:v>4399</c:v>
                </c:pt>
                <c:pt idx="295">
                  <c:v>2373</c:v>
                </c:pt>
                <c:pt idx="296">
                  <c:v>3648</c:v>
                </c:pt>
                <c:pt idx="297">
                  <c:v>11469</c:v>
                </c:pt>
                <c:pt idx="298">
                  <c:v>10231</c:v>
                </c:pt>
                <c:pt idx="299">
                  <c:v>5168</c:v>
                </c:pt>
                <c:pt idx="300">
                  <c:v>11486</c:v>
                </c:pt>
                <c:pt idx="301">
                  <c:v>17684</c:v>
                </c:pt>
                <c:pt idx="302">
                  <c:v>10022</c:v>
                </c:pt>
                <c:pt idx="303">
                  <c:v>4551</c:v>
                </c:pt>
                <c:pt idx="304">
                  <c:v>8843</c:v>
                </c:pt>
                <c:pt idx="305">
                  <c:v>41868</c:v>
                </c:pt>
                <c:pt idx="306">
                  <c:v>16636</c:v>
                </c:pt>
                <c:pt idx="307">
                  <c:v>5142</c:v>
                </c:pt>
                <c:pt idx="308">
                  <c:v>3504</c:v>
                </c:pt>
                <c:pt idx="309">
                  <c:v>2768</c:v>
                </c:pt>
                <c:pt idx="310">
                  <c:v>2601</c:v>
                </c:pt>
                <c:pt idx="311">
                  <c:v>10143</c:v>
                </c:pt>
                <c:pt idx="312">
                  <c:v>13415</c:v>
                </c:pt>
                <c:pt idx="313">
                  <c:v>11108</c:v>
                </c:pt>
                <c:pt idx="314">
                  <c:v>20615</c:v>
                </c:pt>
                <c:pt idx="315">
                  <c:v>14259</c:v>
                </c:pt>
                <c:pt idx="316">
                  <c:v>7169</c:v>
                </c:pt>
                <c:pt idx="317">
                  <c:v>7002</c:v>
                </c:pt>
                <c:pt idx="318">
                  <c:v>15113</c:v>
                </c:pt>
                <c:pt idx="319">
                  <c:v>11863</c:v>
                </c:pt>
                <c:pt idx="320">
                  <c:v>4991</c:v>
                </c:pt>
                <c:pt idx="321">
                  <c:v>8120</c:v>
                </c:pt>
                <c:pt idx="322">
                  <c:v>6792</c:v>
                </c:pt>
                <c:pt idx="323">
                  <c:v>2937</c:v>
                </c:pt>
                <c:pt idx="324">
                  <c:v>3543</c:v>
                </c:pt>
                <c:pt idx="325">
                  <c:v>33517</c:v>
                </c:pt>
                <c:pt idx="326">
                  <c:v>15654</c:v>
                </c:pt>
                <c:pt idx="327">
                  <c:v>4684</c:v>
                </c:pt>
                <c:pt idx="328">
                  <c:v>2811</c:v>
                </c:pt>
                <c:pt idx="329">
                  <c:v>2240</c:v>
                </c:pt>
                <c:pt idx="330">
                  <c:v>3081</c:v>
                </c:pt>
                <c:pt idx="331">
                  <c:v>3314</c:v>
                </c:pt>
                <c:pt idx="332">
                  <c:v>14090</c:v>
                </c:pt>
                <c:pt idx="333">
                  <c:v>7975</c:v>
                </c:pt>
                <c:pt idx="334">
                  <c:v>7724</c:v>
                </c:pt>
                <c:pt idx="335">
                  <c:v>6098</c:v>
                </c:pt>
                <c:pt idx="336">
                  <c:v>7299</c:v>
                </c:pt>
                <c:pt idx="337">
                  <c:v>9299</c:v>
                </c:pt>
                <c:pt idx="338">
                  <c:v>3376</c:v>
                </c:pt>
                <c:pt idx="339">
                  <c:v>5836</c:v>
                </c:pt>
                <c:pt idx="340">
                  <c:v>5810</c:v>
                </c:pt>
                <c:pt idx="341">
                  <c:v>5219</c:v>
                </c:pt>
                <c:pt idx="342">
                  <c:v>2570</c:v>
                </c:pt>
                <c:pt idx="343">
                  <c:v>14725</c:v>
                </c:pt>
                <c:pt idx="344">
                  <c:v>11665</c:v>
                </c:pt>
                <c:pt idx="345">
                  <c:v>5921</c:v>
                </c:pt>
                <c:pt idx="346">
                  <c:v>5844</c:v>
                </c:pt>
                <c:pt idx="347">
                  <c:v>5914</c:v>
                </c:pt>
                <c:pt idx="348">
                  <c:v>26862</c:v>
                </c:pt>
                <c:pt idx="349">
                  <c:v>16230</c:v>
                </c:pt>
                <c:pt idx="350">
                  <c:v>11227</c:v>
                </c:pt>
                <c:pt idx="351">
                  <c:v>8284</c:v>
                </c:pt>
                <c:pt idx="352">
                  <c:v>5575</c:v>
                </c:pt>
                <c:pt idx="353">
                  <c:v>3968</c:v>
                </c:pt>
                <c:pt idx="354">
                  <c:v>2867</c:v>
                </c:pt>
                <c:pt idx="355">
                  <c:v>8032</c:v>
                </c:pt>
                <c:pt idx="356">
                  <c:v>7373</c:v>
                </c:pt>
                <c:pt idx="357">
                  <c:v>10154</c:v>
                </c:pt>
                <c:pt idx="358">
                  <c:v>5314</c:v>
                </c:pt>
                <c:pt idx="359">
                  <c:v>2988</c:v>
                </c:pt>
                <c:pt idx="360">
                  <c:v>5372</c:v>
                </c:pt>
                <c:pt idx="361">
                  <c:v>5257</c:v>
                </c:pt>
                <c:pt idx="362">
                  <c:v>3067</c:v>
                </c:pt>
                <c:pt idx="363">
                  <c:v>1476</c:v>
                </c:pt>
                <c:pt idx="364">
                  <c:v>4487</c:v>
                </c:pt>
                <c:pt idx="365">
                  <c:v>2507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05F2-4269-ABCE-3C45E7D971EC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Sheet1!$AD$2:$AD$367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97957</c:v>
                </c:pt>
                <c:pt idx="99">
                  <c:v>26370</c:v>
                </c:pt>
                <c:pt idx="100">
                  <c:v>28132</c:v>
                </c:pt>
                <c:pt idx="101">
                  <c:v>79861</c:v>
                </c:pt>
                <c:pt idx="102">
                  <c:v>68368</c:v>
                </c:pt>
                <c:pt idx="103">
                  <c:v>80093</c:v>
                </c:pt>
                <c:pt idx="104">
                  <c:v>77816</c:v>
                </c:pt>
                <c:pt idx="105">
                  <c:v>93251</c:v>
                </c:pt>
                <c:pt idx="106">
                  <c:v>26169</c:v>
                </c:pt>
                <c:pt idx="107">
                  <c:v>27421</c:v>
                </c:pt>
                <c:pt idx="108">
                  <c:v>77100</c:v>
                </c:pt>
                <c:pt idx="109">
                  <c:v>86787</c:v>
                </c:pt>
                <c:pt idx="110">
                  <c:v>74033</c:v>
                </c:pt>
                <c:pt idx="111">
                  <c:v>69792</c:v>
                </c:pt>
                <c:pt idx="112">
                  <c:v>127436</c:v>
                </c:pt>
                <c:pt idx="113">
                  <c:v>68865</c:v>
                </c:pt>
                <c:pt idx="114">
                  <c:v>31914</c:v>
                </c:pt>
                <c:pt idx="115">
                  <c:v>60923</c:v>
                </c:pt>
                <c:pt idx="116">
                  <c:v>38312</c:v>
                </c:pt>
                <c:pt idx="117">
                  <c:v>51207</c:v>
                </c:pt>
                <c:pt idx="118">
                  <c:v>66824</c:v>
                </c:pt>
                <c:pt idx="119">
                  <c:v>76386</c:v>
                </c:pt>
                <c:pt idx="120">
                  <c:v>41393</c:v>
                </c:pt>
                <c:pt idx="121">
                  <c:v>30103</c:v>
                </c:pt>
                <c:pt idx="122">
                  <c:v>64438</c:v>
                </c:pt>
                <c:pt idx="123">
                  <c:v>49990</c:v>
                </c:pt>
                <c:pt idx="124">
                  <c:v>58018</c:v>
                </c:pt>
                <c:pt idx="125">
                  <c:v>32827</c:v>
                </c:pt>
                <c:pt idx="126">
                  <c:v>72496</c:v>
                </c:pt>
                <c:pt idx="127">
                  <c:v>11291</c:v>
                </c:pt>
                <c:pt idx="128">
                  <c:v>19460</c:v>
                </c:pt>
                <c:pt idx="129">
                  <c:v>52909</c:v>
                </c:pt>
                <c:pt idx="130">
                  <c:v>50202</c:v>
                </c:pt>
                <c:pt idx="131">
                  <c:v>44814</c:v>
                </c:pt>
                <c:pt idx="132">
                  <c:v>48718</c:v>
                </c:pt>
                <c:pt idx="133">
                  <c:v>84786</c:v>
                </c:pt>
                <c:pt idx="134">
                  <c:v>34292</c:v>
                </c:pt>
                <c:pt idx="135">
                  <c:v>7626</c:v>
                </c:pt>
                <c:pt idx="136">
                  <c:v>24433</c:v>
                </c:pt>
                <c:pt idx="137">
                  <c:v>56744</c:v>
                </c:pt>
                <c:pt idx="138">
                  <c:v>57998</c:v>
                </c:pt>
                <c:pt idx="139">
                  <c:v>57984</c:v>
                </c:pt>
                <c:pt idx="140">
                  <c:v>96155</c:v>
                </c:pt>
                <c:pt idx="141">
                  <c:v>44313</c:v>
                </c:pt>
                <c:pt idx="142">
                  <c:v>24654</c:v>
                </c:pt>
                <c:pt idx="143">
                  <c:v>52671</c:v>
                </c:pt>
                <c:pt idx="144">
                  <c:v>47073</c:v>
                </c:pt>
                <c:pt idx="145">
                  <c:v>47940</c:v>
                </c:pt>
                <c:pt idx="146">
                  <c:v>63852</c:v>
                </c:pt>
                <c:pt idx="147">
                  <c:v>80690</c:v>
                </c:pt>
                <c:pt idx="148">
                  <c:v>21123</c:v>
                </c:pt>
                <c:pt idx="149">
                  <c:v>23034</c:v>
                </c:pt>
                <c:pt idx="150">
                  <c:v>45274</c:v>
                </c:pt>
                <c:pt idx="151">
                  <c:v>50758</c:v>
                </c:pt>
                <c:pt idx="152">
                  <c:v>44295</c:v>
                </c:pt>
                <c:pt idx="153">
                  <c:v>58521</c:v>
                </c:pt>
                <c:pt idx="154">
                  <c:v>84793</c:v>
                </c:pt>
                <c:pt idx="155">
                  <c:v>31776</c:v>
                </c:pt>
                <c:pt idx="156">
                  <c:v>57337</c:v>
                </c:pt>
                <c:pt idx="157">
                  <c:v>69787</c:v>
                </c:pt>
                <c:pt idx="158">
                  <c:v>56095</c:v>
                </c:pt>
                <c:pt idx="159">
                  <c:v>209771</c:v>
                </c:pt>
                <c:pt idx="160">
                  <c:v>139011</c:v>
                </c:pt>
                <c:pt idx="161">
                  <c:v>175934</c:v>
                </c:pt>
                <c:pt idx="162">
                  <c:v>34681</c:v>
                </c:pt>
                <c:pt idx="163">
                  <c:v>29717</c:v>
                </c:pt>
                <c:pt idx="164">
                  <c:v>52248</c:v>
                </c:pt>
                <c:pt idx="165">
                  <c:v>52691</c:v>
                </c:pt>
                <c:pt idx="166">
                  <c:v>55347</c:v>
                </c:pt>
                <c:pt idx="167">
                  <c:v>59445</c:v>
                </c:pt>
                <c:pt idx="168">
                  <c:v>104105</c:v>
                </c:pt>
                <c:pt idx="169">
                  <c:v>23854</c:v>
                </c:pt>
                <c:pt idx="170">
                  <c:v>28372</c:v>
                </c:pt>
                <c:pt idx="171">
                  <c:v>55621</c:v>
                </c:pt>
                <c:pt idx="172">
                  <c:v>55268</c:v>
                </c:pt>
                <c:pt idx="173">
                  <c:v>61419</c:v>
                </c:pt>
                <c:pt idx="174">
                  <c:v>63185</c:v>
                </c:pt>
                <c:pt idx="175">
                  <c:v>79701</c:v>
                </c:pt>
                <c:pt idx="176">
                  <c:v>135361</c:v>
                </c:pt>
                <c:pt idx="177">
                  <c:v>20576</c:v>
                </c:pt>
                <c:pt idx="178">
                  <c:v>61012</c:v>
                </c:pt>
                <c:pt idx="179">
                  <c:v>54760</c:v>
                </c:pt>
                <c:pt idx="180">
                  <c:v>82193</c:v>
                </c:pt>
                <c:pt idx="181">
                  <c:v>71051</c:v>
                </c:pt>
                <c:pt idx="182">
                  <c:v>73168</c:v>
                </c:pt>
                <c:pt idx="183">
                  <c:v>15124</c:v>
                </c:pt>
                <c:pt idx="184">
                  <c:v>4259</c:v>
                </c:pt>
                <c:pt idx="185">
                  <c:v>24779</c:v>
                </c:pt>
                <c:pt idx="186">
                  <c:v>6076</c:v>
                </c:pt>
                <c:pt idx="187">
                  <c:v>1995</c:v>
                </c:pt>
                <c:pt idx="188">
                  <c:v>30279</c:v>
                </c:pt>
                <c:pt idx="189">
                  <c:v>5575</c:v>
                </c:pt>
                <c:pt idx="190">
                  <c:v>1615</c:v>
                </c:pt>
                <c:pt idx="191">
                  <c:v>12354</c:v>
                </c:pt>
                <c:pt idx="192">
                  <c:v>58530</c:v>
                </c:pt>
                <c:pt idx="193">
                  <c:v>40370</c:v>
                </c:pt>
                <c:pt idx="194">
                  <c:v>46967</c:v>
                </c:pt>
                <c:pt idx="195">
                  <c:v>41907</c:v>
                </c:pt>
                <c:pt idx="196">
                  <c:v>6824</c:v>
                </c:pt>
                <c:pt idx="197">
                  <c:v>1820</c:v>
                </c:pt>
                <c:pt idx="198">
                  <c:v>9905</c:v>
                </c:pt>
                <c:pt idx="199">
                  <c:v>49543</c:v>
                </c:pt>
                <c:pt idx="200">
                  <c:v>38691</c:v>
                </c:pt>
                <c:pt idx="201">
                  <c:v>41668</c:v>
                </c:pt>
                <c:pt idx="202">
                  <c:v>37572</c:v>
                </c:pt>
                <c:pt idx="203">
                  <c:v>43596</c:v>
                </c:pt>
                <c:pt idx="204">
                  <c:v>8668</c:v>
                </c:pt>
                <c:pt idx="205">
                  <c:v>18914</c:v>
                </c:pt>
                <c:pt idx="206">
                  <c:v>47443</c:v>
                </c:pt>
                <c:pt idx="207">
                  <c:v>49637</c:v>
                </c:pt>
                <c:pt idx="208">
                  <c:v>50828</c:v>
                </c:pt>
                <c:pt idx="209">
                  <c:v>52017</c:v>
                </c:pt>
                <c:pt idx="210">
                  <c:v>42338</c:v>
                </c:pt>
                <c:pt idx="211">
                  <c:v>6224</c:v>
                </c:pt>
                <c:pt idx="212">
                  <c:v>10701</c:v>
                </c:pt>
                <c:pt idx="213">
                  <c:v>45481</c:v>
                </c:pt>
                <c:pt idx="214">
                  <c:v>43494</c:v>
                </c:pt>
                <c:pt idx="215">
                  <c:v>43693</c:v>
                </c:pt>
                <c:pt idx="216">
                  <c:v>33172</c:v>
                </c:pt>
                <c:pt idx="217">
                  <c:v>38164</c:v>
                </c:pt>
                <c:pt idx="218">
                  <c:v>6525</c:v>
                </c:pt>
                <c:pt idx="219">
                  <c:v>22190</c:v>
                </c:pt>
                <c:pt idx="220">
                  <c:v>62634</c:v>
                </c:pt>
                <c:pt idx="221">
                  <c:v>54828</c:v>
                </c:pt>
                <c:pt idx="222">
                  <c:v>49183</c:v>
                </c:pt>
                <c:pt idx="223">
                  <c:v>52380</c:v>
                </c:pt>
                <c:pt idx="224">
                  <c:v>64687</c:v>
                </c:pt>
                <c:pt idx="225">
                  <c:v>11386</c:v>
                </c:pt>
                <c:pt idx="226">
                  <c:v>2839</c:v>
                </c:pt>
                <c:pt idx="227">
                  <c:v>62895</c:v>
                </c:pt>
                <c:pt idx="228">
                  <c:v>50921</c:v>
                </c:pt>
                <c:pt idx="229">
                  <c:v>55528</c:v>
                </c:pt>
                <c:pt idx="230">
                  <c:v>52987</c:v>
                </c:pt>
                <c:pt idx="231">
                  <c:v>52599</c:v>
                </c:pt>
                <c:pt idx="232">
                  <c:v>17192</c:v>
                </c:pt>
                <c:pt idx="233">
                  <c:v>21214</c:v>
                </c:pt>
                <c:pt idx="234">
                  <c:v>52675</c:v>
                </c:pt>
                <c:pt idx="235">
                  <c:v>52901</c:v>
                </c:pt>
                <c:pt idx="236">
                  <c:v>48085</c:v>
                </c:pt>
                <c:pt idx="237">
                  <c:v>43411</c:v>
                </c:pt>
                <c:pt idx="238">
                  <c:v>77116</c:v>
                </c:pt>
                <c:pt idx="239">
                  <c:v>19025</c:v>
                </c:pt>
                <c:pt idx="240">
                  <c:v>22398</c:v>
                </c:pt>
                <c:pt idx="241">
                  <c:v>55770</c:v>
                </c:pt>
                <c:pt idx="242">
                  <c:v>51963</c:v>
                </c:pt>
                <c:pt idx="243">
                  <c:v>52045</c:v>
                </c:pt>
                <c:pt idx="244">
                  <c:v>57100</c:v>
                </c:pt>
                <c:pt idx="245">
                  <c:v>60387</c:v>
                </c:pt>
                <c:pt idx="246">
                  <c:v>14989</c:v>
                </c:pt>
                <c:pt idx="247">
                  <c:v>18479</c:v>
                </c:pt>
                <c:pt idx="248">
                  <c:v>48253</c:v>
                </c:pt>
                <c:pt idx="249">
                  <c:v>46246</c:v>
                </c:pt>
                <c:pt idx="250">
                  <c:v>55486</c:v>
                </c:pt>
                <c:pt idx="251">
                  <c:v>72504</c:v>
                </c:pt>
                <c:pt idx="252">
                  <c:v>73490</c:v>
                </c:pt>
                <c:pt idx="253">
                  <c:v>14567</c:v>
                </c:pt>
                <c:pt idx="254">
                  <c:v>22570</c:v>
                </c:pt>
                <c:pt idx="255">
                  <c:v>62370</c:v>
                </c:pt>
                <c:pt idx="256">
                  <c:v>55824</c:v>
                </c:pt>
                <c:pt idx="257">
                  <c:v>189345</c:v>
                </c:pt>
                <c:pt idx="258">
                  <c:v>121917</c:v>
                </c:pt>
                <c:pt idx="259">
                  <c:v>72386</c:v>
                </c:pt>
                <c:pt idx="260">
                  <c:v>15316</c:v>
                </c:pt>
                <c:pt idx="261">
                  <c:v>20207</c:v>
                </c:pt>
                <c:pt idx="262">
                  <c:v>56591</c:v>
                </c:pt>
                <c:pt idx="263">
                  <c:v>56836</c:v>
                </c:pt>
                <c:pt idx="264">
                  <c:v>56404</c:v>
                </c:pt>
                <c:pt idx="265">
                  <c:v>85573</c:v>
                </c:pt>
                <c:pt idx="266">
                  <c:v>634224</c:v>
                </c:pt>
                <c:pt idx="267">
                  <c:v>262771</c:v>
                </c:pt>
                <c:pt idx="268">
                  <c:v>142387</c:v>
                </c:pt>
                <c:pt idx="269">
                  <c:v>81789</c:v>
                </c:pt>
                <c:pt idx="270">
                  <c:v>63604</c:v>
                </c:pt>
                <c:pt idx="271">
                  <c:v>25971</c:v>
                </c:pt>
                <c:pt idx="272">
                  <c:v>45623</c:v>
                </c:pt>
                <c:pt idx="273">
                  <c:v>67923</c:v>
                </c:pt>
                <c:pt idx="274">
                  <c:v>15724</c:v>
                </c:pt>
                <c:pt idx="275">
                  <c:v>11517</c:v>
                </c:pt>
                <c:pt idx="276">
                  <c:v>27003</c:v>
                </c:pt>
                <c:pt idx="277">
                  <c:v>59652</c:v>
                </c:pt>
                <c:pt idx="278">
                  <c:v>56145</c:v>
                </c:pt>
                <c:pt idx="279">
                  <c:v>68462</c:v>
                </c:pt>
                <c:pt idx="280">
                  <c:v>63533</c:v>
                </c:pt>
                <c:pt idx="281">
                  <c:v>14326</c:v>
                </c:pt>
                <c:pt idx="282">
                  <c:v>22644</c:v>
                </c:pt>
                <c:pt idx="283">
                  <c:v>62497</c:v>
                </c:pt>
                <c:pt idx="284">
                  <c:v>60180</c:v>
                </c:pt>
                <c:pt idx="285">
                  <c:v>52990</c:v>
                </c:pt>
                <c:pt idx="286">
                  <c:v>56822</c:v>
                </c:pt>
                <c:pt idx="287">
                  <c:v>65044</c:v>
                </c:pt>
                <c:pt idx="288">
                  <c:v>18413</c:v>
                </c:pt>
                <c:pt idx="289">
                  <c:v>26095</c:v>
                </c:pt>
                <c:pt idx="290">
                  <c:v>59117</c:v>
                </c:pt>
                <c:pt idx="291">
                  <c:v>50689</c:v>
                </c:pt>
                <c:pt idx="292">
                  <c:v>56073</c:v>
                </c:pt>
                <c:pt idx="293">
                  <c:v>58134</c:v>
                </c:pt>
                <c:pt idx="294">
                  <c:v>69371</c:v>
                </c:pt>
                <c:pt idx="295">
                  <c:v>14247</c:v>
                </c:pt>
                <c:pt idx="296">
                  <c:v>18861</c:v>
                </c:pt>
                <c:pt idx="297">
                  <c:v>63128</c:v>
                </c:pt>
                <c:pt idx="298">
                  <c:v>67239</c:v>
                </c:pt>
                <c:pt idx="299">
                  <c:v>57637</c:v>
                </c:pt>
                <c:pt idx="300">
                  <c:v>73090</c:v>
                </c:pt>
                <c:pt idx="301">
                  <c:v>67430</c:v>
                </c:pt>
                <c:pt idx="302">
                  <c:v>18360</c:v>
                </c:pt>
                <c:pt idx="303">
                  <c:v>5296</c:v>
                </c:pt>
                <c:pt idx="304">
                  <c:v>56848</c:v>
                </c:pt>
                <c:pt idx="305">
                  <c:v>59254</c:v>
                </c:pt>
                <c:pt idx="306">
                  <c:v>88892</c:v>
                </c:pt>
                <c:pt idx="307">
                  <c:v>68538</c:v>
                </c:pt>
                <c:pt idx="308">
                  <c:v>82202</c:v>
                </c:pt>
                <c:pt idx="309">
                  <c:v>35637</c:v>
                </c:pt>
                <c:pt idx="310">
                  <c:v>48739</c:v>
                </c:pt>
                <c:pt idx="311">
                  <c:v>77954</c:v>
                </c:pt>
                <c:pt idx="312">
                  <c:v>99779</c:v>
                </c:pt>
                <c:pt idx="313">
                  <c:v>75631</c:v>
                </c:pt>
                <c:pt idx="314">
                  <c:v>103882</c:v>
                </c:pt>
                <c:pt idx="315">
                  <c:v>77116</c:v>
                </c:pt>
                <c:pt idx="316">
                  <c:v>14908</c:v>
                </c:pt>
                <c:pt idx="317">
                  <c:v>23938</c:v>
                </c:pt>
                <c:pt idx="318">
                  <c:v>56788</c:v>
                </c:pt>
                <c:pt idx="319">
                  <c:v>53153</c:v>
                </c:pt>
                <c:pt idx="320">
                  <c:v>53549</c:v>
                </c:pt>
                <c:pt idx="321">
                  <c:v>52467</c:v>
                </c:pt>
                <c:pt idx="322">
                  <c:v>60822</c:v>
                </c:pt>
                <c:pt idx="323">
                  <c:v>17164</c:v>
                </c:pt>
                <c:pt idx="324">
                  <c:v>21574</c:v>
                </c:pt>
                <c:pt idx="325">
                  <c:v>57904</c:v>
                </c:pt>
                <c:pt idx="326">
                  <c:v>52307</c:v>
                </c:pt>
                <c:pt idx="327">
                  <c:v>48581</c:v>
                </c:pt>
                <c:pt idx="328">
                  <c:v>64083</c:v>
                </c:pt>
                <c:pt idx="329">
                  <c:v>123074</c:v>
                </c:pt>
                <c:pt idx="330">
                  <c:v>35402</c:v>
                </c:pt>
                <c:pt idx="331">
                  <c:v>25530</c:v>
                </c:pt>
                <c:pt idx="332">
                  <c:v>54529</c:v>
                </c:pt>
                <c:pt idx="333">
                  <c:v>57453</c:v>
                </c:pt>
                <c:pt idx="334">
                  <c:v>66476</c:v>
                </c:pt>
                <c:pt idx="335">
                  <c:v>73583</c:v>
                </c:pt>
                <c:pt idx="336">
                  <c:v>103041</c:v>
                </c:pt>
                <c:pt idx="337">
                  <c:v>25041</c:v>
                </c:pt>
                <c:pt idx="338">
                  <c:v>29021</c:v>
                </c:pt>
                <c:pt idx="339">
                  <c:v>55066</c:v>
                </c:pt>
                <c:pt idx="340">
                  <c:v>51710</c:v>
                </c:pt>
                <c:pt idx="341">
                  <c:v>72196</c:v>
                </c:pt>
                <c:pt idx="342">
                  <c:v>82660</c:v>
                </c:pt>
                <c:pt idx="343">
                  <c:v>102867</c:v>
                </c:pt>
                <c:pt idx="344">
                  <c:v>23198</c:v>
                </c:pt>
                <c:pt idx="345">
                  <c:v>24123</c:v>
                </c:pt>
                <c:pt idx="346">
                  <c:v>65034</c:v>
                </c:pt>
                <c:pt idx="347">
                  <c:v>52135</c:v>
                </c:pt>
                <c:pt idx="348">
                  <c:v>53775</c:v>
                </c:pt>
                <c:pt idx="349">
                  <c:v>74204</c:v>
                </c:pt>
                <c:pt idx="350">
                  <c:v>87163</c:v>
                </c:pt>
                <c:pt idx="351">
                  <c:v>24247</c:v>
                </c:pt>
                <c:pt idx="352">
                  <c:v>55820</c:v>
                </c:pt>
                <c:pt idx="353">
                  <c:v>57684</c:v>
                </c:pt>
                <c:pt idx="354">
                  <c:v>31129</c:v>
                </c:pt>
                <c:pt idx="355">
                  <c:v>67092</c:v>
                </c:pt>
                <c:pt idx="356">
                  <c:v>78301</c:v>
                </c:pt>
                <c:pt idx="357">
                  <c:v>254178</c:v>
                </c:pt>
                <c:pt idx="358">
                  <c:v>73123</c:v>
                </c:pt>
                <c:pt idx="359">
                  <c:v>19014</c:v>
                </c:pt>
                <c:pt idx="360">
                  <c:v>7388</c:v>
                </c:pt>
                <c:pt idx="361">
                  <c:v>25182</c:v>
                </c:pt>
                <c:pt idx="362">
                  <c:v>5652</c:v>
                </c:pt>
                <c:pt idx="363">
                  <c:v>2815</c:v>
                </c:pt>
                <c:pt idx="364">
                  <c:v>3612</c:v>
                </c:pt>
                <c:pt idx="365">
                  <c:v>4357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05F2-4269-ABCE-3C45E7D971EC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Sheet1!$AE$2:$AE$367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27229</c:v>
                </c:pt>
                <c:pt idx="99">
                  <c:v>17357</c:v>
                </c:pt>
                <c:pt idx="100">
                  <c:v>11373</c:v>
                </c:pt>
                <c:pt idx="101">
                  <c:v>9558</c:v>
                </c:pt>
                <c:pt idx="102">
                  <c:v>81307</c:v>
                </c:pt>
                <c:pt idx="103">
                  <c:v>61824</c:v>
                </c:pt>
                <c:pt idx="104">
                  <c:v>18713</c:v>
                </c:pt>
                <c:pt idx="105">
                  <c:v>14841</c:v>
                </c:pt>
                <c:pt idx="106">
                  <c:v>6860</c:v>
                </c:pt>
                <c:pt idx="107">
                  <c:v>59844</c:v>
                </c:pt>
                <c:pt idx="108">
                  <c:v>35841</c:v>
                </c:pt>
                <c:pt idx="109">
                  <c:v>13260</c:v>
                </c:pt>
                <c:pt idx="110">
                  <c:v>37231</c:v>
                </c:pt>
                <c:pt idx="111">
                  <c:v>41509</c:v>
                </c:pt>
                <c:pt idx="112">
                  <c:v>27018</c:v>
                </c:pt>
                <c:pt idx="113">
                  <c:v>18839</c:v>
                </c:pt>
                <c:pt idx="114">
                  <c:v>16238</c:v>
                </c:pt>
                <c:pt idx="115">
                  <c:v>14965</c:v>
                </c:pt>
                <c:pt idx="116">
                  <c:v>11444</c:v>
                </c:pt>
                <c:pt idx="117">
                  <c:v>11353</c:v>
                </c:pt>
                <c:pt idx="118">
                  <c:v>11091</c:v>
                </c:pt>
                <c:pt idx="119">
                  <c:v>9659</c:v>
                </c:pt>
                <c:pt idx="120">
                  <c:v>7742</c:v>
                </c:pt>
                <c:pt idx="121">
                  <c:v>26096</c:v>
                </c:pt>
                <c:pt idx="122">
                  <c:v>25199</c:v>
                </c:pt>
                <c:pt idx="123">
                  <c:v>13107</c:v>
                </c:pt>
                <c:pt idx="124">
                  <c:v>11910</c:v>
                </c:pt>
                <c:pt idx="125">
                  <c:v>11347</c:v>
                </c:pt>
                <c:pt idx="126">
                  <c:v>69333</c:v>
                </c:pt>
                <c:pt idx="127">
                  <c:v>25729</c:v>
                </c:pt>
                <c:pt idx="128">
                  <c:v>11376</c:v>
                </c:pt>
                <c:pt idx="129">
                  <c:v>7402</c:v>
                </c:pt>
                <c:pt idx="130">
                  <c:v>8355</c:v>
                </c:pt>
                <c:pt idx="131">
                  <c:v>19008</c:v>
                </c:pt>
                <c:pt idx="132">
                  <c:v>13388</c:v>
                </c:pt>
                <c:pt idx="133">
                  <c:v>13294</c:v>
                </c:pt>
                <c:pt idx="134">
                  <c:v>13237</c:v>
                </c:pt>
                <c:pt idx="135">
                  <c:v>22192</c:v>
                </c:pt>
                <c:pt idx="136">
                  <c:v>14110</c:v>
                </c:pt>
                <c:pt idx="137">
                  <c:v>26850</c:v>
                </c:pt>
                <c:pt idx="138">
                  <c:v>17050</c:v>
                </c:pt>
                <c:pt idx="139">
                  <c:v>47602</c:v>
                </c:pt>
                <c:pt idx="140">
                  <c:v>20715</c:v>
                </c:pt>
                <c:pt idx="141">
                  <c:v>9128</c:v>
                </c:pt>
                <c:pt idx="142">
                  <c:v>23611</c:v>
                </c:pt>
                <c:pt idx="143">
                  <c:v>32669</c:v>
                </c:pt>
                <c:pt idx="144">
                  <c:v>13509</c:v>
                </c:pt>
                <c:pt idx="145">
                  <c:v>15224</c:v>
                </c:pt>
                <c:pt idx="146">
                  <c:v>20054</c:v>
                </c:pt>
                <c:pt idx="147">
                  <c:v>19941</c:v>
                </c:pt>
                <c:pt idx="148">
                  <c:v>28404</c:v>
                </c:pt>
                <c:pt idx="149">
                  <c:v>35959</c:v>
                </c:pt>
                <c:pt idx="150">
                  <c:v>40224</c:v>
                </c:pt>
                <c:pt idx="151">
                  <c:v>17581</c:v>
                </c:pt>
                <c:pt idx="152">
                  <c:v>20891</c:v>
                </c:pt>
                <c:pt idx="153">
                  <c:v>16540</c:v>
                </c:pt>
                <c:pt idx="154">
                  <c:v>16309</c:v>
                </c:pt>
                <c:pt idx="155">
                  <c:v>20972</c:v>
                </c:pt>
                <c:pt idx="156">
                  <c:v>20415</c:v>
                </c:pt>
                <c:pt idx="157">
                  <c:v>18087</c:v>
                </c:pt>
                <c:pt idx="158">
                  <c:v>19873</c:v>
                </c:pt>
                <c:pt idx="159">
                  <c:v>40638</c:v>
                </c:pt>
                <c:pt idx="160">
                  <c:v>25805</c:v>
                </c:pt>
                <c:pt idx="161">
                  <c:v>22750</c:v>
                </c:pt>
                <c:pt idx="162">
                  <c:v>19185</c:v>
                </c:pt>
                <c:pt idx="163">
                  <c:v>24224</c:v>
                </c:pt>
                <c:pt idx="164">
                  <c:v>17612</c:v>
                </c:pt>
                <c:pt idx="165">
                  <c:v>21185</c:v>
                </c:pt>
                <c:pt idx="166">
                  <c:v>21712</c:v>
                </c:pt>
                <c:pt idx="167">
                  <c:v>17651</c:v>
                </c:pt>
                <c:pt idx="168">
                  <c:v>24280</c:v>
                </c:pt>
                <c:pt idx="169">
                  <c:v>15981</c:v>
                </c:pt>
                <c:pt idx="170">
                  <c:v>17842</c:v>
                </c:pt>
                <c:pt idx="171">
                  <c:v>19854</c:v>
                </c:pt>
                <c:pt idx="172">
                  <c:v>14520</c:v>
                </c:pt>
                <c:pt idx="173">
                  <c:v>12852</c:v>
                </c:pt>
                <c:pt idx="174">
                  <c:v>17977</c:v>
                </c:pt>
                <c:pt idx="175">
                  <c:v>24562</c:v>
                </c:pt>
                <c:pt idx="176">
                  <c:v>20921</c:v>
                </c:pt>
                <c:pt idx="177">
                  <c:v>28435</c:v>
                </c:pt>
                <c:pt idx="178">
                  <c:v>22432</c:v>
                </c:pt>
                <c:pt idx="179">
                  <c:v>31835</c:v>
                </c:pt>
                <c:pt idx="180">
                  <c:v>29450</c:v>
                </c:pt>
                <c:pt idx="181">
                  <c:v>22411</c:v>
                </c:pt>
                <c:pt idx="182">
                  <c:v>25336</c:v>
                </c:pt>
                <c:pt idx="183">
                  <c:v>29201</c:v>
                </c:pt>
                <c:pt idx="184">
                  <c:v>18291</c:v>
                </c:pt>
                <c:pt idx="185">
                  <c:v>16963</c:v>
                </c:pt>
                <c:pt idx="186">
                  <c:v>82554</c:v>
                </c:pt>
                <c:pt idx="187">
                  <c:v>42444</c:v>
                </c:pt>
                <c:pt idx="188">
                  <c:v>27716</c:v>
                </c:pt>
                <c:pt idx="189">
                  <c:v>26705</c:v>
                </c:pt>
                <c:pt idx="190">
                  <c:v>25161</c:v>
                </c:pt>
                <c:pt idx="191">
                  <c:v>35666</c:v>
                </c:pt>
                <c:pt idx="192">
                  <c:v>29416</c:v>
                </c:pt>
                <c:pt idx="193">
                  <c:v>23746</c:v>
                </c:pt>
                <c:pt idx="194">
                  <c:v>37726</c:v>
                </c:pt>
                <c:pt idx="195">
                  <c:v>29581</c:v>
                </c:pt>
                <c:pt idx="196">
                  <c:v>19218</c:v>
                </c:pt>
                <c:pt idx="197">
                  <c:v>19191</c:v>
                </c:pt>
                <c:pt idx="198">
                  <c:v>20342</c:v>
                </c:pt>
                <c:pt idx="199">
                  <c:v>21112</c:v>
                </c:pt>
                <c:pt idx="200">
                  <c:v>43505</c:v>
                </c:pt>
                <c:pt idx="201">
                  <c:v>32474</c:v>
                </c:pt>
                <c:pt idx="202">
                  <c:v>59724</c:v>
                </c:pt>
                <c:pt idx="203">
                  <c:v>29270</c:v>
                </c:pt>
                <c:pt idx="204">
                  <c:v>18896</c:v>
                </c:pt>
                <c:pt idx="205">
                  <c:v>19855</c:v>
                </c:pt>
                <c:pt idx="206">
                  <c:v>28609</c:v>
                </c:pt>
                <c:pt idx="207">
                  <c:v>28727</c:v>
                </c:pt>
                <c:pt idx="208">
                  <c:v>30525</c:v>
                </c:pt>
                <c:pt idx="209">
                  <c:v>54451</c:v>
                </c:pt>
                <c:pt idx="210">
                  <c:v>23885</c:v>
                </c:pt>
                <c:pt idx="211">
                  <c:v>16642</c:v>
                </c:pt>
                <c:pt idx="212">
                  <c:v>18873</c:v>
                </c:pt>
                <c:pt idx="213">
                  <c:v>18123</c:v>
                </c:pt>
                <c:pt idx="214">
                  <c:v>13445</c:v>
                </c:pt>
                <c:pt idx="215">
                  <c:v>15909</c:v>
                </c:pt>
                <c:pt idx="216">
                  <c:v>10979</c:v>
                </c:pt>
                <c:pt idx="217">
                  <c:v>11132</c:v>
                </c:pt>
                <c:pt idx="218">
                  <c:v>19419</c:v>
                </c:pt>
                <c:pt idx="219">
                  <c:v>63510</c:v>
                </c:pt>
                <c:pt idx="220">
                  <c:v>33482</c:v>
                </c:pt>
                <c:pt idx="221">
                  <c:v>20419</c:v>
                </c:pt>
                <c:pt idx="222">
                  <c:v>16560</c:v>
                </c:pt>
                <c:pt idx="223">
                  <c:v>21704</c:v>
                </c:pt>
                <c:pt idx="224">
                  <c:v>41090</c:v>
                </c:pt>
                <c:pt idx="225">
                  <c:v>23005</c:v>
                </c:pt>
                <c:pt idx="226">
                  <c:v>19861</c:v>
                </c:pt>
                <c:pt idx="227">
                  <c:v>21559</c:v>
                </c:pt>
                <c:pt idx="228">
                  <c:v>13636</c:v>
                </c:pt>
                <c:pt idx="229">
                  <c:v>10326</c:v>
                </c:pt>
                <c:pt idx="230">
                  <c:v>18192</c:v>
                </c:pt>
                <c:pt idx="231">
                  <c:v>12597</c:v>
                </c:pt>
                <c:pt idx="232">
                  <c:v>25149</c:v>
                </c:pt>
                <c:pt idx="233">
                  <c:v>20717</c:v>
                </c:pt>
                <c:pt idx="234">
                  <c:v>12232</c:v>
                </c:pt>
                <c:pt idx="235">
                  <c:v>9606</c:v>
                </c:pt>
                <c:pt idx="236">
                  <c:v>13911</c:v>
                </c:pt>
                <c:pt idx="237">
                  <c:v>10747</c:v>
                </c:pt>
                <c:pt idx="238">
                  <c:v>8847</c:v>
                </c:pt>
                <c:pt idx="239">
                  <c:v>6649</c:v>
                </c:pt>
                <c:pt idx="240">
                  <c:v>7179</c:v>
                </c:pt>
                <c:pt idx="241">
                  <c:v>6360</c:v>
                </c:pt>
                <c:pt idx="242">
                  <c:v>22938</c:v>
                </c:pt>
                <c:pt idx="243">
                  <c:v>46838</c:v>
                </c:pt>
                <c:pt idx="244">
                  <c:v>15651</c:v>
                </c:pt>
                <c:pt idx="245">
                  <c:v>10617</c:v>
                </c:pt>
                <c:pt idx="246">
                  <c:v>7592</c:v>
                </c:pt>
                <c:pt idx="247">
                  <c:v>40237</c:v>
                </c:pt>
                <c:pt idx="248">
                  <c:v>42071</c:v>
                </c:pt>
                <c:pt idx="249">
                  <c:v>29470</c:v>
                </c:pt>
                <c:pt idx="250">
                  <c:v>13677</c:v>
                </c:pt>
                <c:pt idx="251">
                  <c:v>11519</c:v>
                </c:pt>
                <c:pt idx="252">
                  <c:v>21889</c:v>
                </c:pt>
                <c:pt idx="253">
                  <c:v>8107</c:v>
                </c:pt>
                <c:pt idx="254">
                  <c:v>7719</c:v>
                </c:pt>
                <c:pt idx="255">
                  <c:v>27171</c:v>
                </c:pt>
                <c:pt idx="256">
                  <c:v>29458</c:v>
                </c:pt>
                <c:pt idx="257">
                  <c:v>12468</c:v>
                </c:pt>
                <c:pt idx="258">
                  <c:v>14460</c:v>
                </c:pt>
                <c:pt idx="259">
                  <c:v>13654</c:v>
                </c:pt>
                <c:pt idx="260">
                  <c:v>6507</c:v>
                </c:pt>
                <c:pt idx="261">
                  <c:v>19454</c:v>
                </c:pt>
                <c:pt idx="262">
                  <c:v>15031</c:v>
                </c:pt>
                <c:pt idx="263">
                  <c:v>12888</c:v>
                </c:pt>
                <c:pt idx="264">
                  <c:v>12751</c:v>
                </c:pt>
                <c:pt idx="265">
                  <c:v>10562</c:v>
                </c:pt>
                <c:pt idx="266">
                  <c:v>12579</c:v>
                </c:pt>
                <c:pt idx="267">
                  <c:v>17496</c:v>
                </c:pt>
                <c:pt idx="268">
                  <c:v>14244</c:v>
                </c:pt>
                <c:pt idx="269">
                  <c:v>10059</c:v>
                </c:pt>
                <c:pt idx="270">
                  <c:v>10247</c:v>
                </c:pt>
                <c:pt idx="271">
                  <c:v>17035</c:v>
                </c:pt>
                <c:pt idx="272">
                  <c:v>14702</c:v>
                </c:pt>
                <c:pt idx="273">
                  <c:v>11993</c:v>
                </c:pt>
                <c:pt idx="274">
                  <c:v>11174</c:v>
                </c:pt>
                <c:pt idx="275">
                  <c:v>14889</c:v>
                </c:pt>
                <c:pt idx="276">
                  <c:v>20526</c:v>
                </c:pt>
                <c:pt idx="277">
                  <c:v>10677</c:v>
                </c:pt>
                <c:pt idx="278">
                  <c:v>11441</c:v>
                </c:pt>
                <c:pt idx="279">
                  <c:v>9162</c:v>
                </c:pt>
                <c:pt idx="280">
                  <c:v>12325</c:v>
                </c:pt>
                <c:pt idx="281">
                  <c:v>9555</c:v>
                </c:pt>
                <c:pt idx="282">
                  <c:v>7416</c:v>
                </c:pt>
                <c:pt idx="283">
                  <c:v>9606</c:v>
                </c:pt>
                <c:pt idx="284">
                  <c:v>17188</c:v>
                </c:pt>
                <c:pt idx="285">
                  <c:v>55749</c:v>
                </c:pt>
                <c:pt idx="286">
                  <c:v>33037</c:v>
                </c:pt>
                <c:pt idx="287">
                  <c:v>38652</c:v>
                </c:pt>
                <c:pt idx="288">
                  <c:v>18020</c:v>
                </c:pt>
                <c:pt idx="289">
                  <c:v>43739</c:v>
                </c:pt>
                <c:pt idx="290">
                  <c:v>49574</c:v>
                </c:pt>
                <c:pt idx="291">
                  <c:v>29350</c:v>
                </c:pt>
                <c:pt idx="292">
                  <c:v>34775</c:v>
                </c:pt>
                <c:pt idx="293">
                  <c:v>17417</c:v>
                </c:pt>
                <c:pt idx="294">
                  <c:v>11624</c:v>
                </c:pt>
                <c:pt idx="295">
                  <c:v>56272</c:v>
                </c:pt>
                <c:pt idx="296">
                  <c:v>30620</c:v>
                </c:pt>
                <c:pt idx="297">
                  <c:v>20362</c:v>
                </c:pt>
                <c:pt idx="298">
                  <c:v>17298</c:v>
                </c:pt>
                <c:pt idx="299">
                  <c:v>12533</c:v>
                </c:pt>
                <c:pt idx="300">
                  <c:v>29140</c:v>
                </c:pt>
                <c:pt idx="301">
                  <c:v>18578</c:v>
                </c:pt>
                <c:pt idx="302">
                  <c:v>12370</c:v>
                </c:pt>
                <c:pt idx="303">
                  <c:v>50195</c:v>
                </c:pt>
                <c:pt idx="304">
                  <c:v>27756</c:v>
                </c:pt>
                <c:pt idx="305">
                  <c:v>17758</c:v>
                </c:pt>
                <c:pt idx="306">
                  <c:v>74919</c:v>
                </c:pt>
                <c:pt idx="307">
                  <c:v>38821</c:v>
                </c:pt>
                <c:pt idx="308">
                  <c:v>22007</c:v>
                </c:pt>
                <c:pt idx="309">
                  <c:v>22047</c:v>
                </c:pt>
                <c:pt idx="310">
                  <c:v>20721</c:v>
                </c:pt>
                <c:pt idx="311">
                  <c:v>14934</c:v>
                </c:pt>
                <c:pt idx="312">
                  <c:v>14227</c:v>
                </c:pt>
                <c:pt idx="313">
                  <c:v>10850</c:v>
                </c:pt>
                <c:pt idx="314">
                  <c:v>11668</c:v>
                </c:pt>
                <c:pt idx="315">
                  <c:v>15894</c:v>
                </c:pt>
                <c:pt idx="316">
                  <c:v>17969</c:v>
                </c:pt>
                <c:pt idx="317">
                  <c:v>18738</c:v>
                </c:pt>
                <c:pt idx="318">
                  <c:v>16320</c:v>
                </c:pt>
                <c:pt idx="319">
                  <c:v>13461</c:v>
                </c:pt>
                <c:pt idx="320">
                  <c:v>10264</c:v>
                </c:pt>
                <c:pt idx="321">
                  <c:v>43043</c:v>
                </c:pt>
                <c:pt idx="322">
                  <c:v>29120</c:v>
                </c:pt>
                <c:pt idx="323">
                  <c:v>62755</c:v>
                </c:pt>
                <c:pt idx="324">
                  <c:v>47380</c:v>
                </c:pt>
                <c:pt idx="325">
                  <c:v>22100</c:v>
                </c:pt>
                <c:pt idx="326">
                  <c:v>22802</c:v>
                </c:pt>
                <c:pt idx="327">
                  <c:v>23988</c:v>
                </c:pt>
                <c:pt idx="328">
                  <c:v>39289</c:v>
                </c:pt>
                <c:pt idx="329">
                  <c:v>25590</c:v>
                </c:pt>
                <c:pt idx="330">
                  <c:v>83547</c:v>
                </c:pt>
                <c:pt idx="331">
                  <c:v>41992</c:v>
                </c:pt>
                <c:pt idx="332">
                  <c:v>47662</c:v>
                </c:pt>
                <c:pt idx="333">
                  <c:v>55708</c:v>
                </c:pt>
                <c:pt idx="334">
                  <c:v>24825</c:v>
                </c:pt>
                <c:pt idx="335">
                  <c:v>81943</c:v>
                </c:pt>
                <c:pt idx="336">
                  <c:v>36185</c:v>
                </c:pt>
                <c:pt idx="337">
                  <c:v>19229</c:v>
                </c:pt>
                <c:pt idx="338">
                  <c:v>39295</c:v>
                </c:pt>
                <c:pt idx="339">
                  <c:v>23159</c:v>
                </c:pt>
                <c:pt idx="340">
                  <c:v>20569</c:v>
                </c:pt>
                <c:pt idx="341">
                  <c:v>42827</c:v>
                </c:pt>
                <c:pt idx="342">
                  <c:v>24599</c:v>
                </c:pt>
                <c:pt idx="343">
                  <c:v>29413</c:v>
                </c:pt>
                <c:pt idx="344">
                  <c:v>36519</c:v>
                </c:pt>
                <c:pt idx="345">
                  <c:v>128142</c:v>
                </c:pt>
                <c:pt idx="346">
                  <c:v>49247</c:v>
                </c:pt>
                <c:pt idx="347">
                  <c:v>21432</c:v>
                </c:pt>
                <c:pt idx="348">
                  <c:v>16146</c:v>
                </c:pt>
                <c:pt idx="349">
                  <c:v>22898</c:v>
                </c:pt>
                <c:pt idx="350">
                  <c:v>29069</c:v>
                </c:pt>
                <c:pt idx="351">
                  <c:v>28771</c:v>
                </c:pt>
                <c:pt idx="352">
                  <c:v>18747</c:v>
                </c:pt>
                <c:pt idx="353">
                  <c:v>15970</c:v>
                </c:pt>
                <c:pt idx="354">
                  <c:v>15288</c:v>
                </c:pt>
                <c:pt idx="355">
                  <c:v>21971</c:v>
                </c:pt>
                <c:pt idx="356">
                  <c:v>30411</c:v>
                </c:pt>
                <c:pt idx="357">
                  <c:v>26833</c:v>
                </c:pt>
                <c:pt idx="358">
                  <c:v>11571</c:v>
                </c:pt>
                <c:pt idx="359">
                  <c:v>9904</c:v>
                </c:pt>
                <c:pt idx="360">
                  <c:v>30212</c:v>
                </c:pt>
                <c:pt idx="361">
                  <c:v>27019</c:v>
                </c:pt>
                <c:pt idx="362">
                  <c:v>17028</c:v>
                </c:pt>
                <c:pt idx="363">
                  <c:v>11854</c:v>
                </c:pt>
                <c:pt idx="364">
                  <c:v>19062</c:v>
                </c:pt>
                <c:pt idx="365">
                  <c:v>22993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05F2-4269-ABCE-3C45E7D971EC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Bingo! Die Umweltlotterie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Sheet1!$AF$2:$AF$367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7292</c:v>
                </c:pt>
                <c:pt idx="99">
                  <c:v>5536</c:v>
                </c:pt>
                <c:pt idx="100">
                  <c:v>12058</c:v>
                </c:pt>
                <c:pt idx="101">
                  <c:v>7854</c:v>
                </c:pt>
                <c:pt idx="102">
                  <c:v>3094</c:v>
                </c:pt>
                <c:pt idx="103">
                  <c:v>5474</c:v>
                </c:pt>
                <c:pt idx="104">
                  <c:v>3493</c:v>
                </c:pt>
                <c:pt idx="105">
                  <c:v>7086</c:v>
                </c:pt>
                <c:pt idx="106">
                  <c:v>5947</c:v>
                </c:pt>
                <c:pt idx="107">
                  <c:v>15021</c:v>
                </c:pt>
                <c:pt idx="108">
                  <c:v>8834</c:v>
                </c:pt>
                <c:pt idx="109">
                  <c:v>3299</c:v>
                </c:pt>
                <c:pt idx="110">
                  <c:v>2216</c:v>
                </c:pt>
                <c:pt idx="111">
                  <c:v>3654</c:v>
                </c:pt>
                <c:pt idx="112">
                  <c:v>6550</c:v>
                </c:pt>
                <c:pt idx="113">
                  <c:v>9114</c:v>
                </c:pt>
                <c:pt idx="114">
                  <c:v>13244</c:v>
                </c:pt>
                <c:pt idx="115">
                  <c:v>9786</c:v>
                </c:pt>
                <c:pt idx="116">
                  <c:v>3245</c:v>
                </c:pt>
                <c:pt idx="117">
                  <c:v>5770</c:v>
                </c:pt>
                <c:pt idx="118">
                  <c:v>5346</c:v>
                </c:pt>
                <c:pt idx="119">
                  <c:v>4946</c:v>
                </c:pt>
                <c:pt idx="120">
                  <c:v>4523</c:v>
                </c:pt>
                <c:pt idx="121">
                  <c:v>13776</c:v>
                </c:pt>
                <c:pt idx="122">
                  <c:v>9497</c:v>
                </c:pt>
                <c:pt idx="123">
                  <c:v>6736</c:v>
                </c:pt>
                <c:pt idx="124">
                  <c:v>2090</c:v>
                </c:pt>
                <c:pt idx="125">
                  <c:v>6301</c:v>
                </c:pt>
                <c:pt idx="126">
                  <c:v>7451</c:v>
                </c:pt>
                <c:pt idx="127">
                  <c:v>6030</c:v>
                </c:pt>
                <c:pt idx="128">
                  <c:v>13587</c:v>
                </c:pt>
                <c:pt idx="129">
                  <c:v>9320</c:v>
                </c:pt>
                <c:pt idx="130">
                  <c:v>14903</c:v>
                </c:pt>
                <c:pt idx="131">
                  <c:v>4588</c:v>
                </c:pt>
                <c:pt idx="132">
                  <c:v>6913</c:v>
                </c:pt>
                <c:pt idx="133">
                  <c:v>7075</c:v>
                </c:pt>
                <c:pt idx="134">
                  <c:v>6110</c:v>
                </c:pt>
                <c:pt idx="135">
                  <c:v>13329</c:v>
                </c:pt>
                <c:pt idx="136">
                  <c:v>8553</c:v>
                </c:pt>
                <c:pt idx="137">
                  <c:v>2467</c:v>
                </c:pt>
                <c:pt idx="138">
                  <c:v>8941</c:v>
                </c:pt>
                <c:pt idx="139">
                  <c:v>2511</c:v>
                </c:pt>
                <c:pt idx="140">
                  <c:v>11036</c:v>
                </c:pt>
                <c:pt idx="141">
                  <c:v>6863</c:v>
                </c:pt>
                <c:pt idx="142">
                  <c:v>12661</c:v>
                </c:pt>
                <c:pt idx="143">
                  <c:v>6472</c:v>
                </c:pt>
                <c:pt idx="144">
                  <c:v>1928</c:v>
                </c:pt>
                <c:pt idx="145">
                  <c:v>6467</c:v>
                </c:pt>
                <c:pt idx="146">
                  <c:v>3589</c:v>
                </c:pt>
                <c:pt idx="147">
                  <c:v>6717</c:v>
                </c:pt>
                <c:pt idx="148">
                  <c:v>5488</c:v>
                </c:pt>
                <c:pt idx="149">
                  <c:v>13007</c:v>
                </c:pt>
                <c:pt idx="150">
                  <c:v>7375</c:v>
                </c:pt>
                <c:pt idx="151">
                  <c:v>5997</c:v>
                </c:pt>
                <c:pt idx="152">
                  <c:v>2566</c:v>
                </c:pt>
                <c:pt idx="153">
                  <c:v>1386</c:v>
                </c:pt>
                <c:pt idx="154">
                  <c:v>5864</c:v>
                </c:pt>
                <c:pt idx="155">
                  <c:v>5181</c:v>
                </c:pt>
                <c:pt idx="156">
                  <c:v>13266</c:v>
                </c:pt>
                <c:pt idx="157">
                  <c:v>9385</c:v>
                </c:pt>
                <c:pt idx="158">
                  <c:v>4203</c:v>
                </c:pt>
                <c:pt idx="159">
                  <c:v>5552</c:v>
                </c:pt>
                <c:pt idx="160">
                  <c:v>8080</c:v>
                </c:pt>
                <c:pt idx="161">
                  <c:v>12610</c:v>
                </c:pt>
                <c:pt idx="162">
                  <c:v>11836</c:v>
                </c:pt>
                <c:pt idx="163">
                  <c:v>12910</c:v>
                </c:pt>
                <c:pt idx="164">
                  <c:v>11720</c:v>
                </c:pt>
                <c:pt idx="165">
                  <c:v>4374</c:v>
                </c:pt>
                <c:pt idx="166">
                  <c:v>15444</c:v>
                </c:pt>
                <c:pt idx="167">
                  <c:v>10640</c:v>
                </c:pt>
                <c:pt idx="168">
                  <c:v>11407</c:v>
                </c:pt>
                <c:pt idx="169">
                  <c:v>13123</c:v>
                </c:pt>
                <c:pt idx="170">
                  <c:v>14700</c:v>
                </c:pt>
                <c:pt idx="171">
                  <c:v>9941</c:v>
                </c:pt>
                <c:pt idx="172">
                  <c:v>3726</c:v>
                </c:pt>
                <c:pt idx="173">
                  <c:v>5614</c:v>
                </c:pt>
                <c:pt idx="174">
                  <c:v>7175</c:v>
                </c:pt>
                <c:pt idx="175">
                  <c:v>10389</c:v>
                </c:pt>
                <c:pt idx="176">
                  <c:v>6613</c:v>
                </c:pt>
                <c:pt idx="177">
                  <c:v>10026</c:v>
                </c:pt>
                <c:pt idx="178">
                  <c:v>5875</c:v>
                </c:pt>
                <c:pt idx="179">
                  <c:v>1159</c:v>
                </c:pt>
                <c:pt idx="180">
                  <c:v>814</c:v>
                </c:pt>
                <c:pt idx="181">
                  <c:v>368</c:v>
                </c:pt>
                <c:pt idx="182">
                  <c:v>3854</c:v>
                </c:pt>
                <c:pt idx="183">
                  <c:v>4082</c:v>
                </c:pt>
                <c:pt idx="184">
                  <c:v>10502</c:v>
                </c:pt>
                <c:pt idx="185">
                  <c:v>6175</c:v>
                </c:pt>
                <c:pt idx="186">
                  <c:v>1177</c:v>
                </c:pt>
                <c:pt idx="187">
                  <c:v>538</c:v>
                </c:pt>
                <c:pt idx="188">
                  <c:v>5999</c:v>
                </c:pt>
                <c:pt idx="189">
                  <c:v>2110</c:v>
                </c:pt>
                <c:pt idx="190">
                  <c:v>3764</c:v>
                </c:pt>
                <c:pt idx="191">
                  <c:v>10989</c:v>
                </c:pt>
                <c:pt idx="192">
                  <c:v>8014</c:v>
                </c:pt>
                <c:pt idx="193">
                  <c:v>2518</c:v>
                </c:pt>
                <c:pt idx="194">
                  <c:v>13943</c:v>
                </c:pt>
                <c:pt idx="195">
                  <c:v>11886</c:v>
                </c:pt>
                <c:pt idx="196">
                  <c:v>15035</c:v>
                </c:pt>
                <c:pt idx="197">
                  <c:v>9954</c:v>
                </c:pt>
                <c:pt idx="198">
                  <c:v>9133</c:v>
                </c:pt>
                <c:pt idx="199">
                  <c:v>6442</c:v>
                </c:pt>
                <c:pt idx="200">
                  <c:v>2113</c:v>
                </c:pt>
                <c:pt idx="201">
                  <c:v>6978</c:v>
                </c:pt>
                <c:pt idx="202">
                  <c:v>3555</c:v>
                </c:pt>
                <c:pt idx="203">
                  <c:v>6018</c:v>
                </c:pt>
                <c:pt idx="204">
                  <c:v>12117</c:v>
                </c:pt>
                <c:pt idx="205">
                  <c:v>12766</c:v>
                </c:pt>
                <c:pt idx="206">
                  <c:v>18302</c:v>
                </c:pt>
                <c:pt idx="207">
                  <c:v>3145</c:v>
                </c:pt>
                <c:pt idx="208">
                  <c:v>4090</c:v>
                </c:pt>
                <c:pt idx="209">
                  <c:v>2175</c:v>
                </c:pt>
                <c:pt idx="210">
                  <c:v>5212</c:v>
                </c:pt>
                <c:pt idx="211">
                  <c:v>6564</c:v>
                </c:pt>
                <c:pt idx="212">
                  <c:v>13847</c:v>
                </c:pt>
                <c:pt idx="213">
                  <c:v>7553</c:v>
                </c:pt>
                <c:pt idx="214">
                  <c:v>2357</c:v>
                </c:pt>
                <c:pt idx="215">
                  <c:v>1303</c:v>
                </c:pt>
                <c:pt idx="216">
                  <c:v>778</c:v>
                </c:pt>
                <c:pt idx="217">
                  <c:v>4408</c:v>
                </c:pt>
                <c:pt idx="218">
                  <c:v>9945</c:v>
                </c:pt>
                <c:pt idx="219">
                  <c:v>8788</c:v>
                </c:pt>
                <c:pt idx="220">
                  <c:v>5244</c:v>
                </c:pt>
                <c:pt idx="221">
                  <c:v>2768</c:v>
                </c:pt>
                <c:pt idx="222">
                  <c:v>6350</c:v>
                </c:pt>
                <c:pt idx="223">
                  <c:v>3660</c:v>
                </c:pt>
                <c:pt idx="224">
                  <c:v>8441</c:v>
                </c:pt>
                <c:pt idx="225">
                  <c:v>6929</c:v>
                </c:pt>
                <c:pt idx="226">
                  <c:v>11188</c:v>
                </c:pt>
                <c:pt idx="227">
                  <c:v>5527</c:v>
                </c:pt>
                <c:pt idx="228">
                  <c:v>2634</c:v>
                </c:pt>
                <c:pt idx="229">
                  <c:v>1782</c:v>
                </c:pt>
                <c:pt idx="230">
                  <c:v>7823</c:v>
                </c:pt>
                <c:pt idx="231">
                  <c:v>6182</c:v>
                </c:pt>
                <c:pt idx="232">
                  <c:v>5660</c:v>
                </c:pt>
                <c:pt idx="233">
                  <c:v>9667</c:v>
                </c:pt>
                <c:pt idx="234">
                  <c:v>6346</c:v>
                </c:pt>
                <c:pt idx="235">
                  <c:v>5635</c:v>
                </c:pt>
                <c:pt idx="236">
                  <c:v>4332</c:v>
                </c:pt>
                <c:pt idx="237">
                  <c:v>5155</c:v>
                </c:pt>
                <c:pt idx="238">
                  <c:v>6185</c:v>
                </c:pt>
                <c:pt idx="239">
                  <c:v>5427</c:v>
                </c:pt>
                <c:pt idx="240">
                  <c:v>9838</c:v>
                </c:pt>
                <c:pt idx="241">
                  <c:v>6443</c:v>
                </c:pt>
                <c:pt idx="242">
                  <c:v>6025</c:v>
                </c:pt>
                <c:pt idx="243">
                  <c:v>4391</c:v>
                </c:pt>
                <c:pt idx="244">
                  <c:v>11919</c:v>
                </c:pt>
                <c:pt idx="245">
                  <c:v>5530</c:v>
                </c:pt>
                <c:pt idx="246">
                  <c:v>7499</c:v>
                </c:pt>
                <c:pt idx="247">
                  <c:v>9387</c:v>
                </c:pt>
                <c:pt idx="248">
                  <c:v>6176</c:v>
                </c:pt>
                <c:pt idx="249">
                  <c:v>2942</c:v>
                </c:pt>
                <c:pt idx="250">
                  <c:v>2434</c:v>
                </c:pt>
                <c:pt idx="251">
                  <c:v>468</c:v>
                </c:pt>
                <c:pt idx="252">
                  <c:v>4068</c:v>
                </c:pt>
                <c:pt idx="253">
                  <c:v>4460</c:v>
                </c:pt>
                <c:pt idx="254">
                  <c:v>7117</c:v>
                </c:pt>
                <c:pt idx="255">
                  <c:v>7771</c:v>
                </c:pt>
                <c:pt idx="256">
                  <c:v>6113</c:v>
                </c:pt>
                <c:pt idx="257">
                  <c:v>3019</c:v>
                </c:pt>
                <c:pt idx="258">
                  <c:v>1078</c:v>
                </c:pt>
                <c:pt idx="259">
                  <c:v>4243</c:v>
                </c:pt>
                <c:pt idx="260">
                  <c:v>9300</c:v>
                </c:pt>
                <c:pt idx="261">
                  <c:v>12686</c:v>
                </c:pt>
                <c:pt idx="262">
                  <c:v>18534</c:v>
                </c:pt>
                <c:pt idx="263">
                  <c:v>10070</c:v>
                </c:pt>
                <c:pt idx="264">
                  <c:v>5489</c:v>
                </c:pt>
                <c:pt idx="265">
                  <c:v>4795</c:v>
                </c:pt>
                <c:pt idx="266">
                  <c:v>5630</c:v>
                </c:pt>
                <c:pt idx="267">
                  <c:v>5364</c:v>
                </c:pt>
                <c:pt idx="268">
                  <c:v>9313</c:v>
                </c:pt>
                <c:pt idx="269">
                  <c:v>15903</c:v>
                </c:pt>
                <c:pt idx="270">
                  <c:v>9342</c:v>
                </c:pt>
                <c:pt idx="271">
                  <c:v>3770</c:v>
                </c:pt>
                <c:pt idx="272">
                  <c:v>1021</c:v>
                </c:pt>
                <c:pt idx="273">
                  <c:v>3477</c:v>
                </c:pt>
                <c:pt idx="274">
                  <c:v>4848</c:v>
                </c:pt>
                <c:pt idx="275">
                  <c:v>11114</c:v>
                </c:pt>
                <c:pt idx="276">
                  <c:v>6741</c:v>
                </c:pt>
                <c:pt idx="277">
                  <c:v>6930</c:v>
                </c:pt>
                <c:pt idx="278">
                  <c:v>7607</c:v>
                </c:pt>
                <c:pt idx="279">
                  <c:v>3381</c:v>
                </c:pt>
                <c:pt idx="280">
                  <c:v>5483</c:v>
                </c:pt>
                <c:pt idx="281">
                  <c:v>5540</c:v>
                </c:pt>
                <c:pt idx="282">
                  <c:v>12067</c:v>
                </c:pt>
                <c:pt idx="283">
                  <c:v>6021</c:v>
                </c:pt>
                <c:pt idx="284">
                  <c:v>2827</c:v>
                </c:pt>
                <c:pt idx="285">
                  <c:v>6074</c:v>
                </c:pt>
                <c:pt idx="286">
                  <c:v>3072</c:v>
                </c:pt>
                <c:pt idx="287">
                  <c:v>3867</c:v>
                </c:pt>
                <c:pt idx="288">
                  <c:v>4469</c:v>
                </c:pt>
                <c:pt idx="289">
                  <c:v>8762</c:v>
                </c:pt>
                <c:pt idx="290">
                  <c:v>6162</c:v>
                </c:pt>
                <c:pt idx="291">
                  <c:v>2867</c:v>
                </c:pt>
                <c:pt idx="292">
                  <c:v>2441</c:v>
                </c:pt>
                <c:pt idx="293">
                  <c:v>1000</c:v>
                </c:pt>
                <c:pt idx="294">
                  <c:v>4150</c:v>
                </c:pt>
                <c:pt idx="295">
                  <c:v>4859</c:v>
                </c:pt>
                <c:pt idx="296">
                  <c:v>8689</c:v>
                </c:pt>
                <c:pt idx="297">
                  <c:v>5779</c:v>
                </c:pt>
                <c:pt idx="298">
                  <c:v>3154</c:v>
                </c:pt>
                <c:pt idx="299">
                  <c:v>4382</c:v>
                </c:pt>
                <c:pt idx="300">
                  <c:v>3532</c:v>
                </c:pt>
                <c:pt idx="301">
                  <c:v>4105</c:v>
                </c:pt>
                <c:pt idx="302">
                  <c:v>5296</c:v>
                </c:pt>
                <c:pt idx="303">
                  <c:v>6736</c:v>
                </c:pt>
                <c:pt idx="304">
                  <c:v>5674</c:v>
                </c:pt>
                <c:pt idx="305">
                  <c:v>3827</c:v>
                </c:pt>
                <c:pt idx="306">
                  <c:v>4315</c:v>
                </c:pt>
                <c:pt idx="307">
                  <c:v>2645</c:v>
                </c:pt>
                <c:pt idx="308">
                  <c:v>4251</c:v>
                </c:pt>
                <c:pt idx="309">
                  <c:v>5796</c:v>
                </c:pt>
                <c:pt idx="310">
                  <c:v>8349</c:v>
                </c:pt>
                <c:pt idx="311">
                  <c:v>7265</c:v>
                </c:pt>
                <c:pt idx="312">
                  <c:v>7022</c:v>
                </c:pt>
                <c:pt idx="313">
                  <c:v>5281</c:v>
                </c:pt>
                <c:pt idx="314">
                  <c:v>4469</c:v>
                </c:pt>
                <c:pt idx="315">
                  <c:v>4704</c:v>
                </c:pt>
                <c:pt idx="316">
                  <c:v>5272</c:v>
                </c:pt>
                <c:pt idx="317">
                  <c:v>10664</c:v>
                </c:pt>
                <c:pt idx="318">
                  <c:v>6731</c:v>
                </c:pt>
                <c:pt idx="319">
                  <c:v>4046</c:v>
                </c:pt>
                <c:pt idx="320">
                  <c:v>2693</c:v>
                </c:pt>
                <c:pt idx="321">
                  <c:v>435</c:v>
                </c:pt>
                <c:pt idx="322">
                  <c:v>4165</c:v>
                </c:pt>
                <c:pt idx="323">
                  <c:v>4496</c:v>
                </c:pt>
                <c:pt idx="324">
                  <c:v>9433</c:v>
                </c:pt>
                <c:pt idx="325">
                  <c:v>6033</c:v>
                </c:pt>
                <c:pt idx="326">
                  <c:v>2707</c:v>
                </c:pt>
                <c:pt idx="327">
                  <c:v>2187</c:v>
                </c:pt>
                <c:pt idx="328">
                  <c:v>461</c:v>
                </c:pt>
                <c:pt idx="329">
                  <c:v>3173</c:v>
                </c:pt>
                <c:pt idx="330">
                  <c:v>4165</c:v>
                </c:pt>
                <c:pt idx="331">
                  <c:v>6703</c:v>
                </c:pt>
                <c:pt idx="332">
                  <c:v>5870</c:v>
                </c:pt>
                <c:pt idx="333">
                  <c:v>5593</c:v>
                </c:pt>
                <c:pt idx="334">
                  <c:v>3867</c:v>
                </c:pt>
                <c:pt idx="335">
                  <c:v>2674</c:v>
                </c:pt>
                <c:pt idx="336">
                  <c:v>7820</c:v>
                </c:pt>
                <c:pt idx="337">
                  <c:v>7345</c:v>
                </c:pt>
                <c:pt idx="338">
                  <c:v>14519</c:v>
                </c:pt>
                <c:pt idx="339">
                  <c:v>9953</c:v>
                </c:pt>
                <c:pt idx="340">
                  <c:v>8582</c:v>
                </c:pt>
                <c:pt idx="341">
                  <c:v>3182</c:v>
                </c:pt>
                <c:pt idx="342">
                  <c:v>504</c:v>
                </c:pt>
                <c:pt idx="343">
                  <c:v>5470</c:v>
                </c:pt>
                <c:pt idx="344">
                  <c:v>5333</c:v>
                </c:pt>
                <c:pt idx="345">
                  <c:v>10720</c:v>
                </c:pt>
                <c:pt idx="346">
                  <c:v>8233</c:v>
                </c:pt>
                <c:pt idx="347">
                  <c:v>1360</c:v>
                </c:pt>
                <c:pt idx="348">
                  <c:v>224</c:v>
                </c:pt>
                <c:pt idx="349">
                  <c:v>128</c:v>
                </c:pt>
                <c:pt idx="350">
                  <c:v>5795</c:v>
                </c:pt>
                <c:pt idx="351">
                  <c:v>6578</c:v>
                </c:pt>
                <c:pt idx="352">
                  <c:v>12192</c:v>
                </c:pt>
                <c:pt idx="353">
                  <c:v>8334</c:v>
                </c:pt>
                <c:pt idx="354">
                  <c:v>2437</c:v>
                </c:pt>
                <c:pt idx="355">
                  <c:v>1606</c:v>
                </c:pt>
                <c:pt idx="356">
                  <c:v>441</c:v>
                </c:pt>
                <c:pt idx="357">
                  <c:v>8521</c:v>
                </c:pt>
                <c:pt idx="358">
                  <c:v>10114</c:v>
                </c:pt>
                <c:pt idx="359">
                  <c:v>16394</c:v>
                </c:pt>
                <c:pt idx="360">
                  <c:v>10999</c:v>
                </c:pt>
                <c:pt idx="361">
                  <c:v>2674</c:v>
                </c:pt>
                <c:pt idx="362">
                  <c:v>1524</c:v>
                </c:pt>
                <c:pt idx="363">
                  <c:v>353</c:v>
                </c:pt>
                <c:pt idx="364">
                  <c:v>6989</c:v>
                </c:pt>
                <c:pt idx="365">
                  <c:v>9551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05F2-4269-ABCE-3C45E7D971EC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NDR Radiophilharmonie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Sheet1!$AG$2:$AG$367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1444</c:v>
                </c:pt>
                <c:pt idx="99">
                  <c:v>2060</c:v>
                </c:pt>
                <c:pt idx="100">
                  <c:v>3010</c:v>
                </c:pt>
                <c:pt idx="101">
                  <c:v>2963</c:v>
                </c:pt>
                <c:pt idx="102">
                  <c:v>1995</c:v>
                </c:pt>
                <c:pt idx="103">
                  <c:v>1152</c:v>
                </c:pt>
                <c:pt idx="104">
                  <c:v>2819</c:v>
                </c:pt>
                <c:pt idx="105">
                  <c:v>1543</c:v>
                </c:pt>
                <c:pt idx="106">
                  <c:v>568</c:v>
                </c:pt>
                <c:pt idx="107">
                  <c:v>181</c:v>
                </c:pt>
                <c:pt idx="108">
                  <c:v>1803</c:v>
                </c:pt>
                <c:pt idx="109">
                  <c:v>1314</c:v>
                </c:pt>
                <c:pt idx="110">
                  <c:v>2243</c:v>
                </c:pt>
                <c:pt idx="111">
                  <c:v>1925</c:v>
                </c:pt>
                <c:pt idx="112">
                  <c:v>2685</c:v>
                </c:pt>
                <c:pt idx="113">
                  <c:v>8160</c:v>
                </c:pt>
                <c:pt idx="114">
                  <c:v>6399</c:v>
                </c:pt>
                <c:pt idx="115">
                  <c:v>5951</c:v>
                </c:pt>
                <c:pt idx="116">
                  <c:v>4090</c:v>
                </c:pt>
                <c:pt idx="117">
                  <c:v>5714</c:v>
                </c:pt>
                <c:pt idx="118">
                  <c:v>4032</c:v>
                </c:pt>
                <c:pt idx="119">
                  <c:v>4408</c:v>
                </c:pt>
                <c:pt idx="120">
                  <c:v>3720</c:v>
                </c:pt>
                <c:pt idx="121">
                  <c:v>1157</c:v>
                </c:pt>
                <c:pt idx="122">
                  <c:v>1374</c:v>
                </c:pt>
                <c:pt idx="123">
                  <c:v>1784</c:v>
                </c:pt>
                <c:pt idx="124">
                  <c:v>1615</c:v>
                </c:pt>
                <c:pt idx="125">
                  <c:v>1297</c:v>
                </c:pt>
                <c:pt idx="126">
                  <c:v>589</c:v>
                </c:pt>
                <c:pt idx="127">
                  <c:v>348</c:v>
                </c:pt>
                <c:pt idx="128">
                  <c:v>236</c:v>
                </c:pt>
                <c:pt idx="129">
                  <c:v>3466</c:v>
                </c:pt>
                <c:pt idx="130">
                  <c:v>6292</c:v>
                </c:pt>
                <c:pt idx="131">
                  <c:v>12688</c:v>
                </c:pt>
                <c:pt idx="132">
                  <c:v>5774</c:v>
                </c:pt>
                <c:pt idx="133">
                  <c:v>4924</c:v>
                </c:pt>
                <c:pt idx="134">
                  <c:v>6236</c:v>
                </c:pt>
                <c:pt idx="135">
                  <c:v>18729</c:v>
                </c:pt>
                <c:pt idx="136">
                  <c:v>9585</c:v>
                </c:pt>
                <c:pt idx="137">
                  <c:v>8488</c:v>
                </c:pt>
                <c:pt idx="138">
                  <c:v>19689</c:v>
                </c:pt>
                <c:pt idx="139">
                  <c:v>7525</c:v>
                </c:pt>
                <c:pt idx="140">
                  <c:v>2855</c:v>
                </c:pt>
                <c:pt idx="141">
                  <c:v>4203</c:v>
                </c:pt>
                <c:pt idx="142">
                  <c:v>5026</c:v>
                </c:pt>
                <c:pt idx="143">
                  <c:v>1593</c:v>
                </c:pt>
                <c:pt idx="144">
                  <c:v>1591</c:v>
                </c:pt>
                <c:pt idx="145">
                  <c:v>1935</c:v>
                </c:pt>
                <c:pt idx="146">
                  <c:v>2132</c:v>
                </c:pt>
                <c:pt idx="147">
                  <c:v>1892</c:v>
                </c:pt>
                <c:pt idx="148">
                  <c:v>5448</c:v>
                </c:pt>
                <c:pt idx="149">
                  <c:v>2892</c:v>
                </c:pt>
                <c:pt idx="150">
                  <c:v>2373</c:v>
                </c:pt>
                <c:pt idx="151">
                  <c:v>1615</c:v>
                </c:pt>
                <c:pt idx="152">
                  <c:v>1207</c:v>
                </c:pt>
                <c:pt idx="153">
                  <c:v>1362</c:v>
                </c:pt>
                <c:pt idx="154">
                  <c:v>2904</c:v>
                </c:pt>
                <c:pt idx="155">
                  <c:v>2800</c:v>
                </c:pt>
                <c:pt idx="156">
                  <c:v>4127</c:v>
                </c:pt>
                <c:pt idx="157">
                  <c:v>1675</c:v>
                </c:pt>
                <c:pt idx="158">
                  <c:v>661</c:v>
                </c:pt>
                <c:pt idx="159">
                  <c:v>785</c:v>
                </c:pt>
                <c:pt idx="160">
                  <c:v>1612</c:v>
                </c:pt>
                <c:pt idx="161">
                  <c:v>3340</c:v>
                </c:pt>
                <c:pt idx="162">
                  <c:v>1450</c:v>
                </c:pt>
                <c:pt idx="163">
                  <c:v>1718</c:v>
                </c:pt>
                <c:pt idx="164">
                  <c:v>1454</c:v>
                </c:pt>
                <c:pt idx="165">
                  <c:v>2101</c:v>
                </c:pt>
                <c:pt idx="166">
                  <c:v>2518</c:v>
                </c:pt>
                <c:pt idx="167">
                  <c:v>4135</c:v>
                </c:pt>
                <c:pt idx="168">
                  <c:v>1292</c:v>
                </c:pt>
                <c:pt idx="169">
                  <c:v>292</c:v>
                </c:pt>
                <c:pt idx="170">
                  <c:v>2988</c:v>
                </c:pt>
                <c:pt idx="171">
                  <c:v>2152</c:v>
                </c:pt>
                <c:pt idx="172">
                  <c:v>2127</c:v>
                </c:pt>
                <c:pt idx="173">
                  <c:v>1522</c:v>
                </c:pt>
                <c:pt idx="174">
                  <c:v>546</c:v>
                </c:pt>
                <c:pt idx="175">
                  <c:v>1489</c:v>
                </c:pt>
                <c:pt idx="176">
                  <c:v>486</c:v>
                </c:pt>
                <c:pt idx="177">
                  <c:v>1254</c:v>
                </c:pt>
                <c:pt idx="178">
                  <c:v>1136</c:v>
                </c:pt>
                <c:pt idx="179">
                  <c:v>1112</c:v>
                </c:pt>
                <c:pt idx="180">
                  <c:v>683</c:v>
                </c:pt>
                <c:pt idx="181">
                  <c:v>125</c:v>
                </c:pt>
                <c:pt idx="182">
                  <c:v>39</c:v>
                </c:pt>
                <c:pt idx="183">
                  <c:v>843</c:v>
                </c:pt>
                <c:pt idx="184">
                  <c:v>314</c:v>
                </c:pt>
                <c:pt idx="185">
                  <c:v>1751</c:v>
                </c:pt>
                <c:pt idx="186">
                  <c:v>892</c:v>
                </c:pt>
                <c:pt idx="187">
                  <c:v>538</c:v>
                </c:pt>
                <c:pt idx="188">
                  <c:v>1977</c:v>
                </c:pt>
                <c:pt idx="189">
                  <c:v>4173</c:v>
                </c:pt>
                <c:pt idx="190">
                  <c:v>846</c:v>
                </c:pt>
                <c:pt idx="191">
                  <c:v>298</c:v>
                </c:pt>
                <c:pt idx="192">
                  <c:v>511</c:v>
                </c:pt>
                <c:pt idx="193">
                  <c:v>2178</c:v>
                </c:pt>
                <c:pt idx="194">
                  <c:v>1554</c:v>
                </c:pt>
                <c:pt idx="195">
                  <c:v>2460</c:v>
                </c:pt>
                <c:pt idx="196">
                  <c:v>2921</c:v>
                </c:pt>
                <c:pt idx="197">
                  <c:v>873</c:v>
                </c:pt>
                <c:pt idx="198">
                  <c:v>2252</c:v>
                </c:pt>
                <c:pt idx="199">
                  <c:v>3678</c:v>
                </c:pt>
                <c:pt idx="200">
                  <c:v>3145</c:v>
                </c:pt>
                <c:pt idx="201">
                  <c:v>14386</c:v>
                </c:pt>
                <c:pt idx="202">
                  <c:v>9725</c:v>
                </c:pt>
                <c:pt idx="203">
                  <c:v>25284</c:v>
                </c:pt>
                <c:pt idx="204">
                  <c:v>22197</c:v>
                </c:pt>
                <c:pt idx="205">
                  <c:v>13225</c:v>
                </c:pt>
                <c:pt idx="206">
                  <c:v>6767</c:v>
                </c:pt>
                <c:pt idx="207">
                  <c:v>1234</c:v>
                </c:pt>
                <c:pt idx="208">
                  <c:v>548</c:v>
                </c:pt>
                <c:pt idx="209">
                  <c:v>2997</c:v>
                </c:pt>
                <c:pt idx="210">
                  <c:v>1784</c:v>
                </c:pt>
                <c:pt idx="211">
                  <c:v>1673</c:v>
                </c:pt>
                <c:pt idx="212">
                  <c:v>373</c:v>
                </c:pt>
                <c:pt idx="213">
                  <c:v>112</c:v>
                </c:pt>
                <c:pt idx="214">
                  <c:v>92</c:v>
                </c:pt>
                <c:pt idx="215">
                  <c:v>82</c:v>
                </c:pt>
                <c:pt idx="216">
                  <c:v>1739</c:v>
                </c:pt>
                <c:pt idx="217">
                  <c:v>1524</c:v>
                </c:pt>
                <c:pt idx="218">
                  <c:v>982</c:v>
                </c:pt>
                <c:pt idx="219">
                  <c:v>1732</c:v>
                </c:pt>
                <c:pt idx="220">
                  <c:v>1969</c:v>
                </c:pt>
                <c:pt idx="221">
                  <c:v>2335</c:v>
                </c:pt>
                <c:pt idx="222">
                  <c:v>847</c:v>
                </c:pt>
                <c:pt idx="223">
                  <c:v>2132</c:v>
                </c:pt>
                <c:pt idx="224">
                  <c:v>2273</c:v>
                </c:pt>
                <c:pt idx="225">
                  <c:v>2310</c:v>
                </c:pt>
                <c:pt idx="226">
                  <c:v>2369</c:v>
                </c:pt>
                <c:pt idx="227">
                  <c:v>1088</c:v>
                </c:pt>
                <c:pt idx="228">
                  <c:v>1286</c:v>
                </c:pt>
                <c:pt idx="229">
                  <c:v>1820</c:v>
                </c:pt>
                <c:pt idx="230">
                  <c:v>2307</c:v>
                </c:pt>
                <c:pt idx="231">
                  <c:v>1763</c:v>
                </c:pt>
                <c:pt idx="232">
                  <c:v>1865</c:v>
                </c:pt>
                <c:pt idx="233">
                  <c:v>4135</c:v>
                </c:pt>
                <c:pt idx="234">
                  <c:v>6268</c:v>
                </c:pt>
                <c:pt idx="235">
                  <c:v>1202</c:v>
                </c:pt>
                <c:pt idx="236">
                  <c:v>1267</c:v>
                </c:pt>
                <c:pt idx="237">
                  <c:v>8347</c:v>
                </c:pt>
                <c:pt idx="238">
                  <c:v>6043</c:v>
                </c:pt>
                <c:pt idx="239">
                  <c:v>1998</c:v>
                </c:pt>
                <c:pt idx="240">
                  <c:v>1668</c:v>
                </c:pt>
                <c:pt idx="241">
                  <c:v>1673</c:v>
                </c:pt>
                <c:pt idx="242">
                  <c:v>1207</c:v>
                </c:pt>
                <c:pt idx="243">
                  <c:v>1019</c:v>
                </c:pt>
                <c:pt idx="244">
                  <c:v>4969</c:v>
                </c:pt>
                <c:pt idx="245">
                  <c:v>1830</c:v>
                </c:pt>
                <c:pt idx="246">
                  <c:v>15822</c:v>
                </c:pt>
                <c:pt idx="247">
                  <c:v>3515</c:v>
                </c:pt>
                <c:pt idx="248">
                  <c:v>1495</c:v>
                </c:pt>
                <c:pt idx="249">
                  <c:v>1637</c:v>
                </c:pt>
                <c:pt idx="250">
                  <c:v>3041</c:v>
                </c:pt>
                <c:pt idx="251">
                  <c:v>3873</c:v>
                </c:pt>
                <c:pt idx="252">
                  <c:v>2570</c:v>
                </c:pt>
                <c:pt idx="253">
                  <c:v>3085</c:v>
                </c:pt>
                <c:pt idx="254">
                  <c:v>4408</c:v>
                </c:pt>
                <c:pt idx="255">
                  <c:v>2344</c:v>
                </c:pt>
                <c:pt idx="256">
                  <c:v>1890</c:v>
                </c:pt>
                <c:pt idx="257">
                  <c:v>1845</c:v>
                </c:pt>
                <c:pt idx="258">
                  <c:v>2929</c:v>
                </c:pt>
                <c:pt idx="259">
                  <c:v>1339</c:v>
                </c:pt>
                <c:pt idx="260">
                  <c:v>1171</c:v>
                </c:pt>
                <c:pt idx="261">
                  <c:v>1961</c:v>
                </c:pt>
                <c:pt idx="262">
                  <c:v>1184</c:v>
                </c:pt>
                <c:pt idx="263">
                  <c:v>1796</c:v>
                </c:pt>
                <c:pt idx="264">
                  <c:v>2685</c:v>
                </c:pt>
                <c:pt idx="265">
                  <c:v>6514</c:v>
                </c:pt>
                <c:pt idx="266">
                  <c:v>2963</c:v>
                </c:pt>
                <c:pt idx="267">
                  <c:v>2521</c:v>
                </c:pt>
                <c:pt idx="268">
                  <c:v>2954</c:v>
                </c:pt>
                <c:pt idx="269">
                  <c:v>2418</c:v>
                </c:pt>
                <c:pt idx="270">
                  <c:v>5133</c:v>
                </c:pt>
                <c:pt idx="271">
                  <c:v>5857</c:v>
                </c:pt>
                <c:pt idx="272">
                  <c:v>4307</c:v>
                </c:pt>
                <c:pt idx="273">
                  <c:v>4443</c:v>
                </c:pt>
                <c:pt idx="274">
                  <c:v>4645</c:v>
                </c:pt>
                <c:pt idx="275">
                  <c:v>2304</c:v>
                </c:pt>
                <c:pt idx="276">
                  <c:v>1711</c:v>
                </c:pt>
                <c:pt idx="277">
                  <c:v>1221</c:v>
                </c:pt>
                <c:pt idx="278">
                  <c:v>2255</c:v>
                </c:pt>
                <c:pt idx="279">
                  <c:v>1236</c:v>
                </c:pt>
                <c:pt idx="280">
                  <c:v>3493</c:v>
                </c:pt>
                <c:pt idx="281">
                  <c:v>2294</c:v>
                </c:pt>
                <c:pt idx="282">
                  <c:v>1516</c:v>
                </c:pt>
                <c:pt idx="283">
                  <c:v>1143</c:v>
                </c:pt>
                <c:pt idx="284">
                  <c:v>2398</c:v>
                </c:pt>
                <c:pt idx="285">
                  <c:v>1974</c:v>
                </c:pt>
                <c:pt idx="286">
                  <c:v>2405</c:v>
                </c:pt>
                <c:pt idx="287">
                  <c:v>1840</c:v>
                </c:pt>
                <c:pt idx="288">
                  <c:v>2234</c:v>
                </c:pt>
                <c:pt idx="289">
                  <c:v>2549</c:v>
                </c:pt>
                <c:pt idx="290">
                  <c:v>6632</c:v>
                </c:pt>
                <c:pt idx="291">
                  <c:v>2267</c:v>
                </c:pt>
                <c:pt idx="292">
                  <c:v>3090</c:v>
                </c:pt>
                <c:pt idx="293">
                  <c:v>7872</c:v>
                </c:pt>
                <c:pt idx="294">
                  <c:v>6344</c:v>
                </c:pt>
                <c:pt idx="295">
                  <c:v>4469</c:v>
                </c:pt>
                <c:pt idx="296">
                  <c:v>2867</c:v>
                </c:pt>
                <c:pt idx="297">
                  <c:v>2753</c:v>
                </c:pt>
                <c:pt idx="298">
                  <c:v>4597</c:v>
                </c:pt>
                <c:pt idx="299">
                  <c:v>2216</c:v>
                </c:pt>
                <c:pt idx="300">
                  <c:v>1187</c:v>
                </c:pt>
                <c:pt idx="301">
                  <c:v>2385</c:v>
                </c:pt>
                <c:pt idx="302">
                  <c:v>1897</c:v>
                </c:pt>
                <c:pt idx="303">
                  <c:v>2104</c:v>
                </c:pt>
                <c:pt idx="304">
                  <c:v>5165</c:v>
                </c:pt>
                <c:pt idx="305">
                  <c:v>6327</c:v>
                </c:pt>
                <c:pt idx="306">
                  <c:v>2700</c:v>
                </c:pt>
                <c:pt idx="307">
                  <c:v>1739</c:v>
                </c:pt>
                <c:pt idx="308">
                  <c:v>1887</c:v>
                </c:pt>
                <c:pt idx="309">
                  <c:v>2099</c:v>
                </c:pt>
                <c:pt idx="310">
                  <c:v>1366</c:v>
                </c:pt>
                <c:pt idx="311">
                  <c:v>4365</c:v>
                </c:pt>
                <c:pt idx="312">
                  <c:v>3840</c:v>
                </c:pt>
                <c:pt idx="313">
                  <c:v>6184</c:v>
                </c:pt>
                <c:pt idx="314">
                  <c:v>8216</c:v>
                </c:pt>
                <c:pt idx="315">
                  <c:v>3873</c:v>
                </c:pt>
                <c:pt idx="316">
                  <c:v>2504</c:v>
                </c:pt>
                <c:pt idx="317">
                  <c:v>1948</c:v>
                </c:pt>
                <c:pt idx="318">
                  <c:v>2535</c:v>
                </c:pt>
                <c:pt idx="319">
                  <c:v>3324</c:v>
                </c:pt>
                <c:pt idx="320">
                  <c:v>3319</c:v>
                </c:pt>
                <c:pt idx="321">
                  <c:v>6213</c:v>
                </c:pt>
                <c:pt idx="322">
                  <c:v>1964</c:v>
                </c:pt>
                <c:pt idx="323">
                  <c:v>1343</c:v>
                </c:pt>
                <c:pt idx="324">
                  <c:v>1772</c:v>
                </c:pt>
                <c:pt idx="325">
                  <c:v>5129</c:v>
                </c:pt>
                <c:pt idx="326">
                  <c:v>2772</c:v>
                </c:pt>
                <c:pt idx="327">
                  <c:v>4391</c:v>
                </c:pt>
                <c:pt idx="328">
                  <c:v>3360</c:v>
                </c:pt>
                <c:pt idx="329">
                  <c:v>2780</c:v>
                </c:pt>
                <c:pt idx="330">
                  <c:v>1935</c:v>
                </c:pt>
                <c:pt idx="331">
                  <c:v>1974</c:v>
                </c:pt>
                <c:pt idx="332">
                  <c:v>2298</c:v>
                </c:pt>
                <c:pt idx="333">
                  <c:v>1799</c:v>
                </c:pt>
                <c:pt idx="334">
                  <c:v>1392</c:v>
                </c:pt>
                <c:pt idx="335">
                  <c:v>1282</c:v>
                </c:pt>
                <c:pt idx="336">
                  <c:v>1360</c:v>
                </c:pt>
                <c:pt idx="337">
                  <c:v>1646</c:v>
                </c:pt>
                <c:pt idx="338">
                  <c:v>1349</c:v>
                </c:pt>
                <c:pt idx="339">
                  <c:v>3294</c:v>
                </c:pt>
                <c:pt idx="340">
                  <c:v>3345</c:v>
                </c:pt>
                <c:pt idx="341">
                  <c:v>1166</c:v>
                </c:pt>
                <c:pt idx="342">
                  <c:v>2851</c:v>
                </c:pt>
                <c:pt idx="343">
                  <c:v>2190</c:v>
                </c:pt>
                <c:pt idx="344">
                  <c:v>1643</c:v>
                </c:pt>
                <c:pt idx="345">
                  <c:v>3225</c:v>
                </c:pt>
                <c:pt idx="346">
                  <c:v>7028</c:v>
                </c:pt>
                <c:pt idx="347">
                  <c:v>3182</c:v>
                </c:pt>
                <c:pt idx="348">
                  <c:v>1818</c:v>
                </c:pt>
                <c:pt idx="349">
                  <c:v>2025</c:v>
                </c:pt>
                <c:pt idx="350">
                  <c:v>4307</c:v>
                </c:pt>
                <c:pt idx="351">
                  <c:v>2414</c:v>
                </c:pt>
                <c:pt idx="352">
                  <c:v>967</c:v>
                </c:pt>
                <c:pt idx="353">
                  <c:v>1601</c:v>
                </c:pt>
                <c:pt idx="354">
                  <c:v>522</c:v>
                </c:pt>
                <c:pt idx="355">
                  <c:v>395</c:v>
                </c:pt>
                <c:pt idx="356">
                  <c:v>1098</c:v>
                </c:pt>
                <c:pt idx="357">
                  <c:v>1212</c:v>
                </c:pt>
                <c:pt idx="358">
                  <c:v>1152</c:v>
                </c:pt>
                <c:pt idx="359">
                  <c:v>488</c:v>
                </c:pt>
                <c:pt idx="360">
                  <c:v>450</c:v>
                </c:pt>
                <c:pt idx="361">
                  <c:v>2193</c:v>
                </c:pt>
                <c:pt idx="362">
                  <c:v>1056</c:v>
                </c:pt>
                <c:pt idx="363">
                  <c:v>154</c:v>
                </c:pt>
                <c:pt idx="364">
                  <c:v>71</c:v>
                </c:pt>
                <c:pt idx="365">
                  <c:v>1756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05F2-4269-ABCE-3C45E7D971EC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Sheet1!$AH$2:$AH$367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176317</c:v>
                </c:pt>
                <c:pt idx="99">
                  <c:v>84383</c:v>
                </c:pt>
                <c:pt idx="100">
                  <c:v>40968</c:v>
                </c:pt>
                <c:pt idx="101">
                  <c:v>53296</c:v>
                </c:pt>
                <c:pt idx="102">
                  <c:v>38831</c:v>
                </c:pt>
                <c:pt idx="103">
                  <c:v>25717</c:v>
                </c:pt>
                <c:pt idx="104">
                  <c:v>25383</c:v>
                </c:pt>
                <c:pt idx="105">
                  <c:v>193058</c:v>
                </c:pt>
                <c:pt idx="106">
                  <c:v>92790</c:v>
                </c:pt>
                <c:pt idx="107">
                  <c:v>44868</c:v>
                </c:pt>
                <c:pt idx="108">
                  <c:v>52075</c:v>
                </c:pt>
                <c:pt idx="109">
                  <c:v>36839</c:v>
                </c:pt>
                <c:pt idx="110">
                  <c:v>23084</c:v>
                </c:pt>
                <c:pt idx="111">
                  <c:v>34539</c:v>
                </c:pt>
                <c:pt idx="112">
                  <c:v>125987</c:v>
                </c:pt>
                <c:pt idx="113">
                  <c:v>74081</c:v>
                </c:pt>
                <c:pt idx="114">
                  <c:v>48364</c:v>
                </c:pt>
                <c:pt idx="115">
                  <c:v>128493</c:v>
                </c:pt>
                <c:pt idx="116">
                  <c:v>39425</c:v>
                </c:pt>
                <c:pt idx="117">
                  <c:v>57255</c:v>
                </c:pt>
                <c:pt idx="118">
                  <c:v>37344</c:v>
                </c:pt>
                <c:pt idx="119">
                  <c:v>185225</c:v>
                </c:pt>
                <c:pt idx="120">
                  <c:v>97432</c:v>
                </c:pt>
                <c:pt idx="121">
                  <c:v>40022</c:v>
                </c:pt>
                <c:pt idx="122">
                  <c:v>58585</c:v>
                </c:pt>
                <c:pt idx="123">
                  <c:v>327516</c:v>
                </c:pt>
                <c:pt idx="124">
                  <c:v>74547</c:v>
                </c:pt>
                <c:pt idx="125">
                  <c:v>139950</c:v>
                </c:pt>
                <c:pt idx="126">
                  <c:v>71517</c:v>
                </c:pt>
                <c:pt idx="127">
                  <c:v>70294</c:v>
                </c:pt>
                <c:pt idx="128">
                  <c:v>67531</c:v>
                </c:pt>
                <c:pt idx="129">
                  <c:v>95740</c:v>
                </c:pt>
                <c:pt idx="130">
                  <c:v>43381</c:v>
                </c:pt>
                <c:pt idx="131">
                  <c:v>79309</c:v>
                </c:pt>
                <c:pt idx="132">
                  <c:v>53472</c:v>
                </c:pt>
                <c:pt idx="133">
                  <c:v>131651</c:v>
                </c:pt>
                <c:pt idx="134">
                  <c:v>79517</c:v>
                </c:pt>
                <c:pt idx="135">
                  <c:v>60610</c:v>
                </c:pt>
                <c:pt idx="136">
                  <c:v>109149</c:v>
                </c:pt>
                <c:pt idx="137">
                  <c:v>80632</c:v>
                </c:pt>
                <c:pt idx="138">
                  <c:v>58090</c:v>
                </c:pt>
                <c:pt idx="139">
                  <c:v>40156</c:v>
                </c:pt>
                <c:pt idx="140">
                  <c:v>194863</c:v>
                </c:pt>
                <c:pt idx="141">
                  <c:v>154204</c:v>
                </c:pt>
                <c:pt idx="142">
                  <c:v>152791</c:v>
                </c:pt>
                <c:pt idx="143">
                  <c:v>100329</c:v>
                </c:pt>
                <c:pt idx="144">
                  <c:v>33832</c:v>
                </c:pt>
                <c:pt idx="145">
                  <c:v>89727</c:v>
                </c:pt>
                <c:pt idx="146">
                  <c:v>100899</c:v>
                </c:pt>
                <c:pt idx="147">
                  <c:v>82234</c:v>
                </c:pt>
                <c:pt idx="148">
                  <c:v>54690</c:v>
                </c:pt>
                <c:pt idx="149">
                  <c:v>119153</c:v>
                </c:pt>
                <c:pt idx="150">
                  <c:v>74725</c:v>
                </c:pt>
                <c:pt idx="151">
                  <c:v>45098</c:v>
                </c:pt>
                <c:pt idx="152">
                  <c:v>49847</c:v>
                </c:pt>
                <c:pt idx="153">
                  <c:v>73422</c:v>
                </c:pt>
                <c:pt idx="154">
                  <c:v>48577</c:v>
                </c:pt>
                <c:pt idx="155">
                  <c:v>32454</c:v>
                </c:pt>
                <c:pt idx="156">
                  <c:v>67160</c:v>
                </c:pt>
                <c:pt idx="157">
                  <c:v>50759</c:v>
                </c:pt>
                <c:pt idx="158">
                  <c:v>39274</c:v>
                </c:pt>
                <c:pt idx="159">
                  <c:v>29478</c:v>
                </c:pt>
                <c:pt idx="160">
                  <c:v>35332</c:v>
                </c:pt>
                <c:pt idx="161">
                  <c:v>26213</c:v>
                </c:pt>
                <c:pt idx="162">
                  <c:v>20801</c:v>
                </c:pt>
                <c:pt idx="163">
                  <c:v>95514</c:v>
                </c:pt>
                <c:pt idx="164">
                  <c:v>43065</c:v>
                </c:pt>
                <c:pt idx="165">
                  <c:v>27413</c:v>
                </c:pt>
                <c:pt idx="166">
                  <c:v>23594</c:v>
                </c:pt>
                <c:pt idx="167">
                  <c:v>30969</c:v>
                </c:pt>
                <c:pt idx="168">
                  <c:v>63837</c:v>
                </c:pt>
                <c:pt idx="169">
                  <c:v>43465</c:v>
                </c:pt>
                <c:pt idx="170">
                  <c:v>27526</c:v>
                </c:pt>
                <c:pt idx="171">
                  <c:v>30074</c:v>
                </c:pt>
                <c:pt idx="172">
                  <c:v>294272</c:v>
                </c:pt>
                <c:pt idx="173">
                  <c:v>923326</c:v>
                </c:pt>
                <c:pt idx="174">
                  <c:v>567097</c:v>
                </c:pt>
                <c:pt idx="175">
                  <c:v>468950</c:v>
                </c:pt>
                <c:pt idx="176">
                  <c:v>315558</c:v>
                </c:pt>
                <c:pt idx="177">
                  <c:v>176310</c:v>
                </c:pt>
                <c:pt idx="178">
                  <c:v>95648</c:v>
                </c:pt>
                <c:pt idx="179">
                  <c:v>107170</c:v>
                </c:pt>
                <c:pt idx="180">
                  <c:v>104493</c:v>
                </c:pt>
                <c:pt idx="181">
                  <c:v>70640</c:v>
                </c:pt>
                <c:pt idx="182">
                  <c:v>67068</c:v>
                </c:pt>
                <c:pt idx="183">
                  <c:v>46779</c:v>
                </c:pt>
                <c:pt idx="184">
                  <c:v>42494</c:v>
                </c:pt>
                <c:pt idx="185">
                  <c:v>39476</c:v>
                </c:pt>
                <c:pt idx="186">
                  <c:v>39347</c:v>
                </c:pt>
                <c:pt idx="187">
                  <c:v>49331</c:v>
                </c:pt>
                <c:pt idx="188">
                  <c:v>40277</c:v>
                </c:pt>
                <c:pt idx="189">
                  <c:v>58158</c:v>
                </c:pt>
                <c:pt idx="190">
                  <c:v>38045</c:v>
                </c:pt>
                <c:pt idx="191">
                  <c:v>49740</c:v>
                </c:pt>
                <c:pt idx="192">
                  <c:v>53988</c:v>
                </c:pt>
                <c:pt idx="193">
                  <c:v>164897</c:v>
                </c:pt>
                <c:pt idx="194">
                  <c:v>102634</c:v>
                </c:pt>
                <c:pt idx="195">
                  <c:v>72802</c:v>
                </c:pt>
                <c:pt idx="196">
                  <c:v>81424</c:v>
                </c:pt>
                <c:pt idx="197">
                  <c:v>43105</c:v>
                </c:pt>
                <c:pt idx="198">
                  <c:v>190755</c:v>
                </c:pt>
                <c:pt idx="199">
                  <c:v>86259</c:v>
                </c:pt>
                <c:pt idx="200">
                  <c:v>37779</c:v>
                </c:pt>
                <c:pt idx="201">
                  <c:v>34129</c:v>
                </c:pt>
                <c:pt idx="202">
                  <c:v>33091</c:v>
                </c:pt>
                <c:pt idx="203">
                  <c:v>183179</c:v>
                </c:pt>
                <c:pt idx="204">
                  <c:v>75599</c:v>
                </c:pt>
                <c:pt idx="205">
                  <c:v>44171</c:v>
                </c:pt>
                <c:pt idx="206">
                  <c:v>50219</c:v>
                </c:pt>
                <c:pt idx="207">
                  <c:v>80453</c:v>
                </c:pt>
                <c:pt idx="208">
                  <c:v>56595</c:v>
                </c:pt>
                <c:pt idx="209">
                  <c:v>50679</c:v>
                </c:pt>
                <c:pt idx="210">
                  <c:v>64884</c:v>
                </c:pt>
                <c:pt idx="211">
                  <c:v>128040</c:v>
                </c:pt>
                <c:pt idx="212">
                  <c:v>204765</c:v>
                </c:pt>
                <c:pt idx="213">
                  <c:v>354492</c:v>
                </c:pt>
                <c:pt idx="214">
                  <c:v>174641</c:v>
                </c:pt>
                <c:pt idx="215">
                  <c:v>211550</c:v>
                </c:pt>
                <c:pt idx="216">
                  <c:v>299976</c:v>
                </c:pt>
                <c:pt idx="217">
                  <c:v>230782</c:v>
                </c:pt>
                <c:pt idx="218">
                  <c:v>150756</c:v>
                </c:pt>
                <c:pt idx="219">
                  <c:v>121287</c:v>
                </c:pt>
                <c:pt idx="220">
                  <c:v>69518</c:v>
                </c:pt>
                <c:pt idx="221">
                  <c:v>67387</c:v>
                </c:pt>
                <c:pt idx="222">
                  <c:v>61078</c:v>
                </c:pt>
                <c:pt idx="223">
                  <c:v>76582</c:v>
                </c:pt>
                <c:pt idx="224">
                  <c:v>160201</c:v>
                </c:pt>
                <c:pt idx="225">
                  <c:v>164817</c:v>
                </c:pt>
                <c:pt idx="226">
                  <c:v>150636</c:v>
                </c:pt>
                <c:pt idx="227">
                  <c:v>114221</c:v>
                </c:pt>
                <c:pt idx="228">
                  <c:v>132927</c:v>
                </c:pt>
                <c:pt idx="229">
                  <c:v>123619</c:v>
                </c:pt>
                <c:pt idx="230">
                  <c:v>145385</c:v>
                </c:pt>
                <c:pt idx="231">
                  <c:v>127846</c:v>
                </c:pt>
                <c:pt idx="232">
                  <c:v>74837</c:v>
                </c:pt>
                <c:pt idx="233">
                  <c:v>65217</c:v>
                </c:pt>
                <c:pt idx="234">
                  <c:v>45847</c:v>
                </c:pt>
                <c:pt idx="235">
                  <c:v>47330</c:v>
                </c:pt>
                <c:pt idx="236">
                  <c:v>97622</c:v>
                </c:pt>
                <c:pt idx="237">
                  <c:v>94780</c:v>
                </c:pt>
                <c:pt idx="238">
                  <c:v>86623</c:v>
                </c:pt>
                <c:pt idx="239">
                  <c:v>62413</c:v>
                </c:pt>
                <c:pt idx="240">
                  <c:v>59192</c:v>
                </c:pt>
                <c:pt idx="241">
                  <c:v>156146</c:v>
                </c:pt>
                <c:pt idx="242">
                  <c:v>114556</c:v>
                </c:pt>
                <c:pt idx="243">
                  <c:v>62997</c:v>
                </c:pt>
                <c:pt idx="244">
                  <c:v>90654</c:v>
                </c:pt>
                <c:pt idx="245">
                  <c:v>101384</c:v>
                </c:pt>
                <c:pt idx="246">
                  <c:v>668477</c:v>
                </c:pt>
                <c:pt idx="247">
                  <c:v>563135</c:v>
                </c:pt>
                <c:pt idx="248">
                  <c:v>365322</c:v>
                </c:pt>
                <c:pt idx="249">
                  <c:v>235840</c:v>
                </c:pt>
                <c:pt idx="250">
                  <c:v>211464</c:v>
                </c:pt>
                <c:pt idx="251">
                  <c:v>119247</c:v>
                </c:pt>
                <c:pt idx="252">
                  <c:v>65012</c:v>
                </c:pt>
                <c:pt idx="253">
                  <c:v>49238</c:v>
                </c:pt>
                <c:pt idx="254">
                  <c:v>202219</c:v>
                </c:pt>
                <c:pt idx="255">
                  <c:v>133269</c:v>
                </c:pt>
                <c:pt idx="256">
                  <c:v>96811</c:v>
                </c:pt>
                <c:pt idx="257">
                  <c:v>200186</c:v>
                </c:pt>
                <c:pt idx="258">
                  <c:v>116703</c:v>
                </c:pt>
                <c:pt idx="259">
                  <c:v>105495</c:v>
                </c:pt>
                <c:pt idx="260">
                  <c:v>87108</c:v>
                </c:pt>
                <c:pt idx="261">
                  <c:v>112135</c:v>
                </c:pt>
                <c:pt idx="262">
                  <c:v>419698</c:v>
                </c:pt>
                <c:pt idx="263">
                  <c:v>1050419</c:v>
                </c:pt>
                <c:pt idx="264">
                  <c:v>1058013</c:v>
                </c:pt>
                <c:pt idx="265">
                  <c:v>666154</c:v>
                </c:pt>
                <c:pt idx="266">
                  <c:v>429988</c:v>
                </c:pt>
                <c:pt idx="267">
                  <c:v>279465</c:v>
                </c:pt>
                <c:pt idx="268">
                  <c:v>206028</c:v>
                </c:pt>
                <c:pt idx="269">
                  <c:v>198260</c:v>
                </c:pt>
                <c:pt idx="270">
                  <c:v>179256</c:v>
                </c:pt>
                <c:pt idx="271">
                  <c:v>241680</c:v>
                </c:pt>
                <c:pt idx="272">
                  <c:v>223681</c:v>
                </c:pt>
                <c:pt idx="273">
                  <c:v>358843</c:v>
                </c:pt>
                <c:pt idx="274">
                  <c:v>249524</c:v>
                </c:pt>
                <c:pt idx="275">
                  <c:v>145857</c:v>
                </c:pt>
                <c:pt idx="276">
                  <c:v>140814</c:v>
                </c:pt>
                <c:pt idx="277">
                  <c:v>95256</c:v>
                </c:pt>
                <c:pt idx="278">
                  <c:v>184837</c:v>
                </c:pt>
                <c:pt idx="279">
                  <c:v>291139</c:v>
                </c:pt>
                <c:pt idx="280">
                  <c:v>146761</c:v>
                </c:pt>
                <c:pt idx="281">
                  <c:v>141564</c:v>
                </c:pt>
                <c:pt idx="282">
                  <c:v>185477</c:v>
                </c:pt>
                <c:pt idx="283">
                  <c:v>1935392</c:v>
                </c:pt>
                <c:pt idx="284">
                  <c:v>1327391</c:v>
                </c:pt>
                <c:pt idx="285">
                  <c:v>620163</c:v>
                </c:pt>
                <c:pt idx="286">
                  <c:v>280255</c:v>
                </c:pt>
                <c:pt idx="287">
                  <c:v>174402</c:v>
                </c:pt>
                <c:pt idx="288">
                  <c:v>246195</c:v>
                </c:pt>
                <c:pt idx="289">
                  <c:v>264889</c:v>
                </c:pt>
                <c:pt idx="290">
                  <c:v>148987</c:v>
                </c:pt>
                <c:pt idx="291">
                  <c:v>110416</c:v>
                </c:pt>
                <c:pt idx="292">
                  <c:v>106339</c:v>
                </c:pt>
                <c:pt idx="293">
                  <c:v>99803</c:v>
                </c:pt>
                <c:pt idx="294">
                  <c:v>157554</c:v>
                </c:pt>
                <c:pt idx="295">
                  <c:v>147087</c:v>
                </c:pt>
                <c:pt idx="296">
                  <c:v>105969</c:v>
                </c:pt>
                <c:pt idx="297">
                  <c:v>65233</c:v>
                </c:pt>
                <c:pt idx="298">
                  <c:v>83958</c:v>
                </c:pt>
                <c:pt idx="299">
                  <c:v>100940</c:v>
                </c:pt>
                <c:pt idx="300">
                  <c:v>137418</c:v>
                </c:pt>
                <c:pt idx="301">
                  <c:v>234024</c:v>
                </c:pt>
                <c:pt idx="302">
                  <c:v>187302</c:v>
                </c:pt>
                <c:pt idx="303">
                  <c:v>221238</c:v>
                </c:pt>
                <c:pt idx="304">
                  <c:v>125140</c:v>
                </c:pt>
                <c:pt idx="305">
                  <c:v>159514</c:v>
                </c:pt>
                <c:pt idx="306">
                  <c:v>210743</c:v>
                </c:pt>
                <c:pt idx="307">
                  <c:v>280749</c:v>
                </c:pt>
                <c:pt idx="308">
                  <c:v>1196575</c:v>
                </c:pt>
                <c:pt idx="309">
                  <c:v>566931</c:v>
                </c:pt>
                <c:pt idx="310">
                  <c:v>341697</c:v>
                </c:pt>
                <c:pt idx="311">
                  <c:v>119815</c:v>
                </c:pt>
                <c:pt idx="312">
                  <c:v>102551</c:v>
                </c:pt>
                <c:pt idx="313">
                  <c:v>124768</c:v>
                </c:pt>
                <c:pt idx="314">
                  <c:v>257973</c:v>
                </c:pt>
                <c:pt idx="315">
                  <c:v>173065</c:v>
                </c:pt>
                <c:pt idx="316">
                  <c:v>107362</c:v>
                </c:pt>
                <c:pt idx="317">
                  <c:v>104585</c:v>
                </c:pt>
                <c:pt idx="318">
                  <c:v>82655</c:v>
                </c:pt>
                <c:pt idx="319">
                  <c:v>93582</c:v>
                </c:pt>
                <c:pt idx="320">
                  <c:v>110117</c:v>
                </c:pt>
                <c:pt idx="321">
                  <c:v>123515</c:v>
                </c:pt>
                <c:pt idx="322">
                  <c:v>128915</c:v>
                </c:pt>
                <c:pt idx="323">
                  <c:v>128637</c:v>
                </c:pt>
                <c:pt idx="324">
                  <c:v>160836</c:v>
                </c:pt>
                <c:pt idx="325">
                  <c:v>157290</c:v>
                </c:pt>
                <c:pt idx="326">
                  <c:v>149378</c:v>
                </c:pt>
                <c:pt idx="327">
                  <c:v>144015</c:v>
                </c:pt>
                <c:pt idx="328">
                  <c:v>243633</c:v>
                </c:pt>
                <c:pt idx="329">
                  <c:v>196280</c:v>
                </c:pt>
                <c:pt idx="330">
                  <c:v>169146</c:v>
                </c:pt>
                <c:pt idx="331">
                  <c:v>416525</c:v>
                </c:pt>
                <c:pt idx="332">
                  <c:v>134683</c:v>
                </c:pt>
                <c:pt idx="333">
                  <c:v>124623</c:v>
                </c:pt>
                <c:pt idx="334">
                  <c:v>118271</c:v>
                </c:pt>
                <c:pt idx="335">
                  <c:v>125407</c:v>
                </c:pt>
                <c:pt idx="336">
                  <c:v>108812</c:v>
                </c:pt>
                <c:pt idx="337">
                  <c:v>111080</c:v>
                </c:pt>
                <c:pt idx="338">
                  <c:v>182241</c:v>
                </c:pt>
                <c:pt idx="339">
                  <c:v>240492</c:v>
                </c:pt>
                <c:pt idx="340">
                  <c:v>187434</c:v>
                </c:pt>
                <c:pt idx="341">
                  <c:v>193852</c:v>
                </c:pt>
                <c:pt idx="342">
                  <c:v>277223</c:v>
                </c:pt>
                <c:pt idx="343">
                  <c:v>274350</c:v>
                </c:pt>
                <c:pt idx="344">
                  <c:v>284994</c:v>
                </c:pt>
                <c:pt idx="345">
                  <c:v>197194</c:v>
                </c:pt>
                <c:pt idx="346">
                  <c:v>147010</c:v>
                </c:pt>
                <c:pt idx="347">
                  <c:v>210176</c:v>
                </c:pt>
                <c:pt idx="348">
                  <c:v>305326</c:v>
                </c:pt>
                <c:pt idx="349">
                  <c:v>211116</c:v>
                </c:pt>
                <c:pt idx="350">
                  <c:v>295965</c:v>
                </c:pt>
                <c:pt idx="351">
                  <c:v>233924</c:v>
                </c:pt>
                <c:pt idx="352">
                  <c:v>249954</c:v>
                </c:pt>
                <c:pt idx="353">
                  <c:v>232199</c:v>
                </c:pt>
                <c:pt idx="354">
                  <c:v>132363</c:v>
                </c:pt>
                <c:pt idx="355">
                  <c:v>165858</c:v>
                </c:pt>
                <c:pt idx="356">
                  <c:v>156441</c:v>
                </c:pt>
                <c:pt idx="357">
                  <c:v>97161</c:v>
                </c:pt>
                <c:pt idx="358">
                  <c:v>61110</c:v>
                </c:pt>
                <c:pt idx="359">
                  <c:v>56320</c:v>
                </c:pt>
                <c:pt idx="360">
                  <c:v>108934</c:v>
                </c:pt>
                <c:pt idx="361">
                  <c:v>124719</c:v>
                </c:pt>
                <c:pt idx="362">
                  <c:v>200255</c:v>
                </c:pt>
                <c:pt idx="363">
                  <c:v>161281</c:v>
                </c:pt>
                <c:pt idx="364">
                  <c:v>93728</c:v>
                </c:pt>
                <c:pt idx="365">
                  <c:v>139297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05F2-4269-ABCE-3C45E7D971EC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Sheet1!$AI$2:$AI$367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43</c:v>
                </c:pt>
                <c:pt idx="99">
                  <c:v>36</c:v>
                </c:pt>
                <c:pt idx="100">
                  <c:v>42</c:v>
                </c:pt>
                <c:pt idx="101">
                  <c:v>49</c:v>
                </c:pt>
                <c:pt idx="102">
                  <c:v>14</c:v>
                </c:pt>
                <c:pt idx="103">
                  <c:v>7</c:v>
                </c:pt>
                <c:pt idx="104">
                  <c:v>3</c:v>
                </c:pt>
                <c:pt idx="105">
                  <c:v>7</c:v>
                </c:pt>
                <c:pt idx="106">
                  <c:v>14</c:v>
                </c:pt>
                <c:pt idx="107">
                  <c:v>2</c:v>
                </c:pt>
                <c:pt idx="108">
                  <c:v>5</c:v>
                </c:pt>
                <c:pt idx="109">
                  <c:v>8</c:v>
                </c:pt>
                <c:pt idx="110">
                  <c:v>29</c:v>
                </c:pt>
                <c:pt idx="111">
                  <c:v>58</c:v>
                </c:pt>
                <c:pt idx="112">
                  <c:v>39</c:v>
                </c:pt>
                <c:pt idx="113">
                  <c:v>12</c:v>
                </c:pt>
                <c:pt idx="114">
                  <c:v>38</c:v>
                </c:pt>
                <c:pt idx="115">
                  <c:v>37</c:v>
                </c:pt>
                <c:pt idx="116">
                  <c:v>19</c:v>
                </c:pt>
                <c:pt idx="117">
                  <c:v>12</c:v>
                </c:pt>
                <c:pt idx="118">
                  <c:v>9</c:v>
                </c:pt>
                <c:pt idx="119">
                  <c:v>43</c:v>
                </c:pt>
                <c:pt idx="120">
                  <c:v>61</c:v>
                </c:pt>
                <c:pt idx="121">
                  <c:v>14</c:v>
                </c:pt>
                <c:pt idx="122">
                  <c:v>7</c:v>
                </c:pt>
                <c:pt idx="123">
                  <c:v>10</c:v>
                </c:pt>
                <c:pt idx="124">
                  <c:v>8</c:v>
                </c:pt>
                <c:pt idx="125">
                  <c:v>7</c:v>
                </c:pt>
                <c:pt idx="126">
                  <c:v>4</c:v>
                </c:pt>
                <c:pt idx="127">
                  <c:v>2</c:v>
                </c:pt>
                <c:pt idx="128">
                  <c:v>75</c:v>
                </c:pt>
                <c:pt idx="129">
                  <c:v>49</c:v>
                </c:pt>
                <c:pt idx="130">
                  <c:v>8</c:v>
                </c:pt>
                <c:pt idx="131">
                  <c:v>4</c:v>
                </c:pt>
                <c:pt idx="132">
                  <c:v>27</c:v>
                </c:pt>
                <c:pt idx="133">
                  <c:v>11</c:v>
                </c:pt>
                <c:pt idx="134">
                  <c:v>10</c:v>
                </c:pt>
                <c:pt idx="135">
                  <c:v>6</c:v>
                </c:pt>
                <c:pt idx="136">
                  <c:v>11</c:v>
                </c:pt>
                <c:pt idx="137">
                  <c:v>7</c:v>
                </c:pt>
                <c:pt idx="138">
                  <c:v>5</c:v>
                </c:pt>
                <c:pt idx="139">
                  <c:v>5</c:v>
                </c:pt>
                <c:pt idx="140">
                  <c:v>10</c:v>
                </c:pt>
                <c:pt idx="141">
                  <c:v>9</c:v>
                </c:pt>
                <c:pt idx="142">
                  <c:v>8</c:v>
                </c:pt>
                <c:pt idx="143">
                  <c:v>486</c:v>
                </c:pt>
                <c:pt idx="144">
                  <c:v>227</c:v>
                </c:pt>
                <c:pt idx="145">
                  <c:v>69</c:v>
                </c:pt>
                <c:pt idx="146">
                  <c:v>156</c:v>
                </c:pt>
                <c:pt idx="147">
                  <c:v>84</c:v>
                </c:pt>
                <c:pt idx="148">
                  <c:v>78</c:v>
                </c:pt>
                <c:pt idx="149">
                  <c:v>356</c:v>
                </c:pt>
                <c:pt idx="150">
                  <c:v>2101</c:v>
                </c:pt>
                <c:pt idx="151">
                  <c:v>548</c:v>
                </c:pt>
                <c:pt idx="152">
                  <c:v>272</c:v>
                </c:pt>
                <c:pt idx="153">
                  <c:v>11988</c:v>
                </c:pt>
                <c:pt idx="154">
                  <c:v>6285</c:v>
                </c:pt>
                <c:pt idx="155">
                  <c:v>2252</c:v>
                </c:pt>
                <c:pt idx="156">
                  <c:v>1358</c:v>
                </c:pt>
                <c:pt idx="157">
                  <c:v>564</c:v>
                </c:pt>
                <c:pt idx="158">
                  <c:v>542</c:v>
                </c:pt>
                <c:pt idx="159">
                  <c:v>512</c:v>
                </c:pt>
                <c:pt idx="160">
                  <c:v>1382</c:v>
                </c:pt>
                <c:pt idx="161">
                  <c:v>4165</c:v>
                </c:pt>
                <c:pt idx="162">
                  <c:v>2511</c:v>
                </c:pt>
                <c:pt idx="163">
                  <c:v>1353</c:v>
                </c:pt>
                <c:pt idx="164">
                  <c:v>983</c:v>
                </c:pt>
                <c:pt idx="165">
                  <c:v>330</c:v>
                </c:pt>
                <c:pt idx="166">
                  <c:v>1164</c:v>
                </c:pt>
                <c:pt idx="167">
                  <c:v>2401</c:v>
                </c:pt>
                <c:pt idx="168">
                  <c:v>1905</c:v>
                </c:pt>
                <c:pt idx="169">
                  <c:v>847</c:v>
                </c:pt>
                <c:pt idx="170">
                  <c:v>2261</c:v>
                </c:pt>
                <c:pt idx="171">
                  <c:v>457</c:v>
                </c:pt>
                <c:pt idx="172">
                  <c:v>252</c:v>
                </c:pt>
                <c:pt idx="173">
                  <c:v>324</c:v>
                </c:pt>
                <c:pt idx="174">
                  <c:v>2310</c:v>
                </c:pt>
                <c:pt idx="175">
                  <c:v>1426</c:v>
                </c:pt>
                <c:pt idx="176">
                  <c:v>596</c:v>
                </c:pt>
                <c:pt idx="177">
                  <c:v>319</c:v>
                </c:pt>
                <c:pt idx="178">
                  <c:v>215</c:v>
                </c:pt>
                <c:pt idx="179">
                  <c:v>176</c:v>
                </c:pt>
                <c:pt idx="180">
                  <c:v>197</c:v>
                </c:pt>
                <c:pt idx="181">
                  <c:v>246</c:v>
                </c:pt>
                <c:pt idx="182">
                  <c:v>97</c:v>
                </c:pt>
                <c:pt idx="183">
                  <c:v>139</c:v>
                </c:pt>
                <c:pt idx="184">
                  <c:v>2609</c:v>
                </c:pt>
                <c:pt idx="185">
                  <c:v>767</c:v>
                </c:pt>
                <c:pt idx="186">
                  <c:v>754</c:v>
                </c:pt>
                <c:pt idx="187">
                  <c:v>436</c:v>
                </c:pt>
                <c:pt idx="188">
                  <c:v>109</c:v>
                </c:pt>
                <c:pt idx="189">
                  <c:v>173</c:v>
                </c:pt>
                <c:pt idx="190">
                  <c:v>128</c:v>
                </c:pt>
                <c:pt idx="191">
                  <c:v>173</c:v>
                </c:pt>
                <c:pt idx="192">
                  <c:v>63</c:v>
                </c:pt>
                <c:pt idx="193">
                  <c:v>118</c:v>
                </c:pt>
                <c:pt idx="194">
                  <c:v>242</c:v>
                </c:pt>
                <c:pt idx="195">
                  <c:v>120</c:v>
                </c:pt>
                <c:pt idx="196">
                  <c:v>83</c:v>
                </c:pt>
                <c:pt idx="197">
                  <c:v>42</c:v>
                </c:pt>
                <c:pt idx="198">
                  <c:v>71</c:v>
                </c:pt>
                <c:pt idx="199">
                  <c:v>58</c:v>
                </c:pt>
                <c:pt idx="200">
                  <c:v>28</c:v>
                </c:pt>
                <c:pt idx="201">
                  <c:v>186</c:v>
                </c:pt>
                <c:pt idx="202">
                  <c:v>197</c:v>
                </c:pt>
                <c:pt idx="203">
                  <c:v>129</c:v>
                </c:pt>
                <c:pt idx="204">
                  <c:v>217</c:v>
                </c:pt>
                <c:pt idx="205">
                  <c:v>263</c:v>
                </c:pt>
                <c:pt idx="206">
                  <c:v>324</c:v>
                </c:pt>
                <c:pt idx="207">
                  <c:v>147</c:v>
                </c:pt>
                <c:pt idx="208">
                  <c:v>104</c:v>
                </c:pt>
                <c:pt idx="209">
                  <c:v>25</c:v>
                </c:pt>
                <c:pt idx="210">
                  <c:v>50</c:v>
                </c:pt>
                <c:pt idx="211">
                  <c:v>105</c:v>
                </c:pt>
                <c:pt idx="212">
                  <c:v>120</c:v>
                </c:pt>
                <c:pt idx="213">
                  <c:v>353</c:v>
                </c:pt>
                <c:pt idx="214">
                  <c:v>147</c:v>
                </c:pt>
                <c:pt idx="215">
                  <c:v>160</c:v>
                </c:pt>
                <c:pt idx="216">
                  <c:v>13508</c:v>
                </c:pt>
                <c:pt idx="217">
                  <c:v>5327</c:v>
                </c:pt>
                <c:pt idx="218">
                  <c:v>956</c:v>
                </c:pt>
                <c:pt idx="219">
                  <c:v>362</c:v>
                </c:pt>
                <c:pt idx="220">
                  <c:v>1946</c:v>
                </c:pt>
                <c:pt idx="221">
                  <c:v>537</c:v>
                </c:pt>
                <c:pt idx="222">
                  <c:v>252</c:v>
                </c:pt>
                <c:pt idx="223">
                  <c:v>5422</c:v>
                </c:pt>
                <c:pt idx="224">
                  <c:v>4694</c:v>
                </c:pt>
                <c:pt idx="225">
                  <c:v>4541</c:v>
                </c:pt>
                <c:pt idx="226">
                  <c:v>2389</c:v>
                </c:pt>
                <c:pt idx="227">
                  <c:v>1739</c:v>
                </c:pt>
                <c:pt idx="228">
                  <c:v>1056</c:v>
                </c:pt>
                <c:pt idx="229">
                  <c:v>396</c:v>
                </c:pt>
                <c:pt idx="230">
                  <c:v>17637</c:v>
                </c:pt>
                <c:pt idx="231">
                  <c:v>5580</c:v>
                </c:pt>
                <c:pt idx="232">
                  <c:v>2110</c:v>
                </c:pt>
                <c:pt idx="233">
                  <c:v>1091</c:v>
                </c:pt>
                <c:pt idx="234">
                  <c:v>776</c:v>
                </c:pt>
                <c:pt idx="235">
                  <c:v>319</c:v>
                </c:pt>
                <c:pt idx="236">
                  <c:v>124</c:v>
                </c:pt>
                <c:pt idx="237">
                  <c:v>67</c:v>
                </c:pt>
                <c:pt idx="238">
                  <c:v>419</c:v>
                </c:pt>
                <c:pt idx="239">
                  <c:v>298</c:v>
                </c:pt>
                <c:pt idx="240">
                  <c:v>1305</c:v>
                </c:pt>
                <c:pt idx="241">
                  <c:v>1068</c:v>
                </c:pt>
                <c:pt idx="242">
                  <c:v>875</c:v>
                </c:pt>
                <c:pt idx="243">
                  <c:v>392</c:v>
                </c:pt>
                <c:pt idx="244">
                  <c:v>315</c:v>
                </c:pt>
                <c:pt idx="245">
                  <c:v>159</c:v>
                </c:pt>
                <c:pt idx="246">
                  <c:v>159</c:v>
                </c:pt>
                <c:pt idx="247">
                  <c:v>243</c:v>
                </c:pt>
                <c:pt idx="248">
                  <c:v>292</c:v>
                </c:pt>
                <c:pt idx="249">
                  <c:v>391</c:v>
                </c:pt>
                <c:pt idx="250">
                  <c:v>337</c:v>
                </c:pt>
                <c:pt idx="251">
                  <c:v>457</c:v>
                </c:pt>
                <c:pt idx="252">
                  <c:v>375</c:v>
                </c:pt>
                <c:pt idx="253">
                  <c:v>564</c:v>
                </c:pt>
                <c:pt idx="254">
                  <c:v>455</c:v>
                </c:pt>
                <c:pt idx="255">
                  <c:v>1507</c:v>
                </c:pt>
                <c:pt idx="256">
                  <c:v>3815</c:v>
                </c:pt>
                <c:pt idx="257">
                  <c:v>28474</c:v>
                </c:pt>
                <c:pt idx="258">
                  <c:v>56807</c:v>
                </c:pt>
                <c:pt idx="259">
                  <c:v>47210</c:v>
                </c:pt>
                <c:pt idx="260">
                  <c:v>69739</c:v>
                </c:pt>
                <c:pt idx="261">
                  <c:v>61392</c:v>
                </c:pt>
                <c:pt idx="262">
                  <c:v>16499</c:v>
                </c:pt>
                <c:pt idx="263">
                  <c:v>4211</c:v>
                </c:pt>
                <c:pt idx="264">
                  <c:v>1711</c:v>
                </c:pt>
                <c:pt idx="265">
                  <c:v>1083</c:v>
                </c:pt>
                <c:pt idx="266">
                  <c:v>700</c:v>
                </c:pt>
                <c:pt idx="267">
                  <c:v>355</c:v>
                </c:pt>
                <c:pt idx="268">
                  <c:v>746</c:v>
                </c:pt>
                <c:pt idx="269">
                  <c:v>359</c:v>
                </c:pt>
                <c:pt idx="270">
                  <c:v>124</c:v>
                </c:pt>
                <c:pt idx="271">
                  <c:v>96</c:v>
                </c:pt>
                <c:pt idx="272">
                  <c:v>177</c:v>
                </c:pt>
                <c:pt idx="273">
                  <c:v>118</c:v>
                </c:pt>
                <c:pt idx="274">
                  <c:v>78</c:v>
                </c:pt>
                <c:pt idx="275">
                  <c:v>146</c:v>
                </c:pt>
                <c:pt idx="276">
                  <c:v>966</c:v>
                </c:pt>
                <c:pt idx="277">
                  <c:v>329</c:v>
                </c:pt>
                <c:pt idx="278">
                  <c:v>355</c:v>
                </c:pt>
                <c:pt idx="279">
                  <c:v>336</c:v>
                </c:pt>
                <c:pt idx="280">
                  <c:v>251</c:v>
                </c:pt>
                <c:pt idx="281">
                  <c:v>96</c:v>
                </c:pt>
                <c:pt idx="282">
                  <c:v>123</c:v>
                </c:pt>
                <c:pt idx="283">
                  <c:v>114</c:v>
                </c:pt>
                <c:pt idx="284">
                  <c:v>115</c:v>
                </c:pt>
                <c:pt idx="285">
                  <c:v>207</c:v>
                </c:pt>
                <c:pt idx="286">
                  <c:v>71</c:v>
                </c:pt>
                <c:pt idx="287">
                  <c:v>65</c:v>
                </c:pt>
                <c:pt idx="288">
                  <c:v>51</c:v>
                </c:pt>
                <c:pt idx="289">
                  <c:v>49</c:v>
                </c:pt>
                <c:pt idx="290">
                  <c:v>92</c:v>
                </c:pt>
                <c:pt idx="291">
                  <c:v>395</c:v>
                </c:pt>
                <c:pt idx="292">
                  <c:v>205</c:v>
                </c:pt>
                <c:pt idx="293">
                  <c:v>58</c:v>
                </c:pt>
                <c:pt idx="294">
                  <c:v>246</c:v>
                </c:pt>
                <c:pt idx="295">
                  <c:v>90</c:v>
                </c:pt>
                <c:pt idx="296">
                  <c:v>36</c:v>
                </c:pt>
                <c:pt idx="297">
                  <c:v>69</c:v>
                </c:pt>
                <c:pt idx="298">
                  <c:v>40</c:v>
                </c:pt>
                <c:pt idx="299">
                  <c:v>18</c:v>
                </c:pt>
                <c:pt idx="300">
                  <c:v>21</c:v>
                </c:pt>
                <c:pt idx="301">
                  <c:v>62</c:v>
                </c:pt>
                <c:pt idx="302">
                  <c:v>103</c:v>
                </c:pt>
                <c:pt idx="303">
                  <c:v>66</c:v>
                </c:pt>
                <c:pt idx="304">
                  <c:v>74</c:v>
                </c:pt>
                <c:pt idx="305">
                  <c:v>247</c:v>
                </c:pt>
                <c:pt idx="306">
                  <c:v>185</c:v>
                </c:pt>
                <c:pt idx="307">
                  <c:v>63</c:v>
                </c:pt>
                <c:pt idx="308">
                  <c:v>41</c:v>
                </c:pt>
                <c:pt idx="309">
                  <c:v>17</c:v>
                </c:pt>
                <c:pt idx="310">
                  <c:v>75</c:v>
                </c:pt>
                <c:pt idx="311">
                  <c:v>20</c:v>
                </c:pt>
                <c:pt idx="312">
                  <c:v>24</c:v>
                </c:pt>
                <c:pt idx="313">
                  <c:v>22</c:v>
                </c:pt>
                <c:pt idx="314">
                  <c:v>101</c:v>
                </c:pt>
                <c:pt idx="315">
                  <c:v>299</c:v>
                </c:pt>
                <c:pt idx="316">
                  <c:v>42</c:v>
                </c:pt>
                <c:pt idx="317">
                  <c:v>51</c:v>
                </c:pt>
                <c:pt idx="318">
                  <c:v>62</c:v>
                </c:pt>
                <c:pt idx="319">
                  <c:v>252</c:v>
                </c:pt>
                <c:pt idx="320">
                  <c:v>10275</c:v>
                </c:pt>
                <c:pt idx="321">
                  <c:v>4243</c:v>
                </c:pt>
                <c:pt idx="322">
                  <c:v>674</c:v>
                </c:pt>
                <c:pt idx="323">
                  <c:v>320</c:v>
                </c:pt>
                <c:pt idx="324">
                  <c:v>259</c:v>
                </c:pt>
                <c:pt idx="325">
                  <c:v>191</c:v>
                </c:pt>
                <c:pt idx="326">
                  <c:v>219</c:v>
                </c:pt>
                <c:pt idx="327">
                  <c:v>674</c:v>
                </c:pt>
                <c:pt idx="328">
                  <c:v>435</c:v>
                </c:pt>
                <c:pt idx="329">
                  <c:v>224</c:v>
                </c:pt>
                <c:pt idx="330">
                  <c:v>185</c:v>
                </c:pt>
                <c:pt idx="331">
                  <c:v>246</c:v>
                </c:pt>
                <c:pt idx="332">
                  <c:v>207</c:v>
                </c:pt>
                <c:pt idx="333">
                  <c:v>72</c:v>
                </c:pt>
                <c:pt idx="334">
                  <c:v>63</c:v>
                </c:pt>
                <c:pt idx="335">
                  <c:v>76</c:v>
                </c:pt>
                <c:pt idx="336">
                  <c:v>50</c:v>
                </c:pt>
                <c:pt idx="337">
                  <c:v>106</c:v>
                </c:pt>
                <c:pt idx="338">
                  <c:v>2734</c:v>
                </c:pt>
                <c:pt idx="339">
                  <c:v>2946</c:v>
                </c:pt>
                <c:pt idx="340">
                  <c:v>457</c:v>
                </c:pt>
                <c:pt idx="341">
                  <c:v>85</c:v>
                </c:pt>
                <c:pt idx="342">
                  <c:v>65</c:v>
                </c:pt>
                <c:pt idx="343">
                  <c:v>168</c:v>
                </c:pt>
                <c:pt idx="344">
                  <c:v>214</c:v>
                </c:pt>
                <c:pt idx="345">
                  <c:v>272</c:v>
                </c:pt>
                <c:pt idx="346">
                  <c:v>222</c:v>
                </c:pt>
                <c:pt idx="347">
                  <c:v>93</c:v>
                </c:pt>
                <c:pt idx="348">
                  <c:v>57</c:v>
                </c:pt>
                <c:pt idx="349">
                  <c:v>74</c:v>
                </c:pt>
                <c:pt idx="350">
                  <c:v>26</c:v>
                </c:pt>
                <c:pt idx="351">
                  <c:v>27</c:v>
                </c:pt>
                <c:pt idx="352">
                  <c:v>15</c:v>
                </c:pt>
                <c:pt idx="353">
                  <c:v>26</c:v>
                </c:pt>
                <c:pt idx="354">
                  <c:v>51</c:v>
                </c:pt>
                <c:pt idx="355">
                  <c:v>22</c:v>
                </c:pt>
                <c:pt idx="356">
                  <c:v>74</c:v>
                </c:pt>
                <c:pt idx="357">
                  <c:v>55</c:v>
                </c:pt>
                <c:pt idx="358">
                  <c:v>50</c:v>
                </c:pt>
                <c:pt idx="359">
                  <c:v>454</c:v>
                </c:pt>
                <c:pt idx="360">
                  <c:v>78</c:v>
                </c:pt>
                <c:pt idx="361">
                  <c:v>54</c:v>
                </c:pt>
                <c:pt idx="362">
                  <c:v>51</c:v>
                </c:pt>
                <c:pt idx="363">
                  <c:v>2630</c:v>
                </c:pt>
                <c:pt idx="364">
                  <c:v>434</c:v>
                </c:pt>
                <c:pt idx="365">
                  <c:v>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05F2-4269-ABCE-3C45E7D971EC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Sheet1!$AJ$2:$AJ$367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3</c:v>
                </c:pt>
                <c:pt idx="284">
                  <c:v>2</c:v>
                </c:pt>
                <c:pt idx="285">
                  <c:v>1</c:v>
                </c:pt>
                <c:pt idx="286">
                  <c:v>2</c:v>
                </c:pt>
                <c:pt idx="287">
                  <c:v>3</c:v>
                </c:pt>
                <c:pt idx="288">
                  <c:v>0</c:v>
                </c:pt>
                <c:pt idx="289">
                  <c:v>0</c:v>
                </c:pt>
                <c:pt idx="290">
                  <c:v>1</c:v>
                </c:pt>
                <c:pt idx="291">
                  <c:v>2</c:v>
                </c:pt>
                <c:pt idx="292">
                  <c:v>5711</c:v>
                </c:pt>
                <c:pt idx="293">
                  <c:v>2392</c:v>
                </c:pt>
                <c:pt idx="294">
                  <c:v>858</c:v>
                </c:pt>
                <c:pt idx="295">
                  <c:v>681</c:v>
                </c:pt>
                <c:pt idx="296">
                  <c:v>393</c:v>
                </c:pt>
                <c:pt idx="297">
                  <c:v>262</c:v>
                </c:pt>
                <c:pt idx="298">
                  <c:v>2652</c:v>
                </c:pt>
                <c:pt idx="299">
                  <c:v>2580</c:v>
                </c:pt>
                <c:pt idx="300">
                  <c:v>10602</c:v>
                </c:pt>
                <c:pt idx="301">
                  <c:v>4382</c:v>
                </c:pt>
                <c:pt idx="302">
                  <c:v>1284</c:v>
                </c:pt>
                <c:pt idx="303">
                  <c:v>1266</c:v>
                </c:pt>
                <c:pt idx="304">
                  <c:v>4616</c:v>
                </c:pt>
                <c:pt idx="305">
                  <c:v>19435</c:v>
                </c:pt>
                <c:pt idx="306">
                  <c:v>4061</c:v>
                </c:pt>
                <c:pt idx="307">
                  <c:v>1933</c:v>
                </c:pt>
                <c:pt idx="308">
                  <c:v>4324</c:v>
                </c:pt>
                <c:pt idx="309">
                  <c:v>8930</c:v>
                </c:pt>
                <c:pt idx="310">
                  <c:v>15174</c:v>
                </c:pt>
                <c:pt idx="311">
                  <c:v>16746</c:v>
                </c:pt>
                <c:pt idx="312">
                  <c:v>19647</c:v>
                </c:pt>
                <c:pt idx="313">
                  <c:v>12632</c:v>
                </c:pt>
                <c:pt idx="314">
                  <c:v>8937</c:v>
                </c:pt>
                <c:pt idx="315">
                  <c:v>6612</c:v>
                </c:pt>
                <c:pt idx="316">
                  <c:v>14444</c:v>
                </c:pt>
                <c:pt idx="317">
                  <c:v>11033</c:v>
                </c:pt>
                <c:pt idx="318">
                  <c:v>4541</c:v>
                </c:pt>
                <c:pt idx="319">
                  <c:v>23173</c:v>
                </c:pt>
                <c:pt idx="320">
                  <c:v>28144</c:v>
                </c:pt>
                <c:pt idx="321">
                  <c:v>4349</c:v>
                </c:pt>
                <c:pt idx="322">
                  <c:v>1503</c:v>
                </c:pt>
                <c:pt idx="323">
                  <c:v>1749</c:v>
                </c:pt>
                <c:pt idx="324">
                  <c:v>2392</c:v>
                </c:pt>
                <c:pt idx="325">
                  <c:v>2441</c:v>
                </c:pt>
                <c:pt idx="326">
                  <c:v>9206</c:v>
                </c:pt>
                <c:pt idx="327">
                  <c:v>5527</c:v>
                </c:pt>
                <c:pt idx="328">
                  <c:v>2693</c:v>
                </c:pt>
                <c:pt idx="329">
                  <c:v>10408</c:v>
                </c:pt>
                <c:pt idx="330">
                  <c:v>5720</c:v>
                </c:pt>
                <c:pt idx="331">
                  <c:v>1920</c:v>
                </c:pt>
                <c:pt idx="332">
                  <c:v>2074</c:v>
                </c:pt>
                <c:pt idx="333">
                  <c:v>1928</c:v>
                </c:pt>
                <c:pt idx="334">
                  <c:v>3108</c:v>
                </c:pt>
                <c:pt idx="335">
                  <c:v>4082</c:v>
                </c:pt>
                <c:pt idx="336">
                  <c:v>3847</c:v>
                </c:pt>
                <c:pt idx="337">
                  <c:v>3941</c:v>
                </c:pt>
                <c:pt idx="338">
                  <c:v>5177</c:v>
                </c:pt>
                <c:pt idx="339">
                  <c:v>3407</c:v>
                </c:pt>
                <c:pt idx="340">
                  <c:v>9539</c:v>
                </c:pt>
                <c:pt idx="341">
                  <c:v>19996</c:v>
                </c:pt>
                <c:pt idx="342">
                  <c:v>9203</c:v>
                </c:pt>
                <c:pt idx="343">
                  <c:v>7035</c:v>
                </c:pt>
                <c:pt idx="344">
                  <c:v>3847</c:v>
                </c:pt>
                <c:pt idx="345">
                  <c:v>3058</c:v>
                </c:pt>
                <c:pt idx="346">
                  <c:v>5960</c:v>
                </c:pt>
                <c:pt idx="347">
                  <c:v>16651</c:v>
                </c:pt>
                <c:pt idx="348">
                  <c:v>42063</c:v>
                </c:pt>
                <c:pt idx="349">
                  <c:v>16033</c:v>
                </c:pt>
                <c:pt idx="350">
                  <c:v>7557</c:v>
                </c:pt>
                <c:pt idx="351">
                  <c:v>5765</c:v>
                </c:pt>
                <c:pt idx="352">
                  <c:v>6001</c:v>
                </c:pt>
                <c:pt idx="353">
                  <c:v>7257</c:v>
                </c:pt>
                <c:pt idx="354">
                  <c:v>17542</c:v>
                </c:pt>
                <c:pt idx="355">
                  <c:v>13285</c:v>
                </c:pt>
                <c:pt idx="356">
                  <c:v>4859</c:v>
                </c:pt>
                <c:pt idx="357">
                  <c:v>4635</c:v>
                </c:pt>
                <c:pt idx="358">
                  <c:v>18253</c:v>
                </c:pt>
                <c:pt idx="359">
                  <c:v>25983</c:v>
                </c:pt>
                <c:pt idx="360">
                  <c:v>9988</c:v>
                </c:pt>
                <c:pt idx="361">
                  <c:v>6213</c:v>
                </c:pt>
                <c:pt idx="362">
                  <c:v>4816</c:v>
                </c:pt>
                <c:pt idx="363">
                  <c:v>4704</c:v>
                </c:pt>
                <c:pt idx="364">
                  <c:v>9251</c:v>
                </c:pt>
                <c:pt idx="365">
                  <c:v>6848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05F2-4269-ABCE-3C45E7D971EC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Schüssel-Schorse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Sheet1!$AK$2:$AK$367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2859</c:v>
                </c:pt>
                <c:pt idx="99">
                  <c:v>837</c:v>
                </c:pt>
                <c:pt idx="100">
                  <c:v>4203</c:v>
                </c:pt>
                <c:pt idx="101">
                  <c:v>1202</c:v>
                </c:pt>
                <c:pt idx="102">
                  <c:v>667</c:v>
                </c:pt>
                <c:pt idx="103">
                  <c:v>248</c:v>
                </c:pt>
                <c:pt idx="104">
                  <c:v>39</c:v>
                </c:pt>
                <c:pt idx="105">
                  <c:v>19</c:v>
                </c:pt>
                <c:pt idx="106">
                  <c:v>24</c:v>
                </c:pt>
                <c:pt idx="107">
                  <c:v>334</c:v>
                </c:pt>
                <c:pt idx="108">
                  <c:v>103</c:v>
                </c:pt>
                <c:pt idx="109">
                  <c:v>86</c:v>
                </c:pt>
                <c:pt idx="110">
                  <c:v>106</c:v>
                </c:pt>
                <c:pt idx="111">
                  <c:v>33</c:v>
                </c:pt>
                <c:pt idx="112">
                  <c:v>2319</c:v>
                </c:pt>
                <c:pt idx="113">
                  <c:v>992</c:v>
                </c:pt>
                <c:pt idx="114">
                  <c:v>3294</c:v>
                </c:pt>
                <c:pt idx="115">
                  <c:v>1211</c:v>
                </c:pt>
                <c:pt idx="116">
                  <c:v>2656</c:v>
                </c:pt>
                <c:pt idx="117">
                  <c:v>7163</c:v>
                </c:pt>
                <c:pt idx="118">
                  <c:v>1632</c:v>
                </c:pt>
                <c:pt idx="119">
                  <c:v>906</c:v>
                </c:pt>
                <c:pt idx="120">
                  <c:v>141</c:v>
                </c:pt>
                <c:pt idx="121">
                  <c:v>46</c:v>
                </c:pt>
                <c:pt idx="122">
                  <c:v>28</c:v>
                </c:pt>
                <c:pt idx="123">
                  <c:v>21</c:v>
                </c:pt>
                <c:pt idx="124">
                  <c:v>534</c:v>
                </c:pt>
                <c:pt idx="125">
                  <c:v>464</c:v>
                </c:pt>
                <c:pt idx="126">
                  <c:v>2563</c:v>
                </c:pt>
                <c:pt idx="127">
                  <c:v>723</c:v>
                </c:pt>
                <c:pt idx="128">
                  <c:v>515</c:v>
                </c:pt>
                <c:pt idx="129">
                  <c:v>1803</c:v>
                </c:pt>
                <c:pt idx="130">
                  <c:v>272</c:v>
                </c:pt>
                <c:pt idx="131">
                  <c:v>43</c:v>
                </c:pt>
                <c:pt idx="132">
                  <c:v>4626</c:v>
                </c:pt>
                <c:pt idx="133">
                  <c:v>5362</c:v>
                </c:pt>
                <c:pt idx="134">
                  <c:v>1591</c:v>
                </c:pt>
                <c:pt idx="135">
                  <c:v>820</c:v>
                </c:pt>
                <c:pt idx="136">
                  <c:v>3345</c:v>
                </c:pt>
                <c:pt idx="137">
                  <c:v>10031</c:v>
                </c:pt>
                <c:pt idx="138">
                  <c:v>11696</c:v>
                </c:pt>
                <c:pt idx="139">
                  <c:v>9638</c:v>
                </c:pt>
                <c:pt idx="140">
                  <c:v>6517</c:v>
                </c:pt>
                <c:pt idx="141">
                  <c:v>3795</c:v>
                </c:pt>
                <c:pt idx="142">
                  <c:v>1753</c:v>
                </c:pt>
                <c:pt idx="143">
                  <c:v>4451</c:v>
                </c:pt>
                <c:pt idx="144">
                  <c:v>4173</c:v>
                </c:pt>
                <c:pt idx="145">
                  <c:v>7583</c:v>
                </c:pt>
                <c:pt idx="146">
                  <c:v>7674</c:v>
                </c:pt>
                <c:pt idx="147">
                  <c:v>8652</c:v>
                </c:pt>
                <c:pt idx="148">
                  <c:v>3549</c:v>
                </c:pt>
                <c:pt idx="149">
                  <c:v>1297</c:v>
                </c:pt>
                <c:pt idx="150">
                  <c:v>4869</c:v>
                </c:pt>
                <c:pt idx="151">
                  <c:v>1606</c:v>
                </c:pt>
                <c:pt idx="152">
                  <c:v>767</c:v>
                </c:pt>
                <c:pt idx="153">
                  <c:v>331</c:v>
                </c:pt>
                <c:pt idx="154">
                  <c:v>251</c:v>
                </c:pt>
                <c:pt idx="155">
                  <c:v>198</c:v>
                </c:pt>
                <c:pt idx="156">
                  <c:v>464</c:v>
                </c:pt>
                <c:pt idx="157">
                  <c:v>204</c:v>
                </c:pt>
                <c:pt idx="158">
                  <c:v>73</c:v>
                </c:pt>
                <c:pt idx="159">
                  <c:v>82</c:v>
                </c:pt>
                <c:pt idx="160">
                  <c:v>88</c:v>
                </c:pt>
                <c:pt idx="161">
                  <c:v>147</c:v>
                </c:pt>
                <c:pt idx="162">
                  <c:v>407</c:v>
                </c:pt>
                <c:pt idx="163">
                  <c:v>478</c:v>
                </c:pt>
                <c:pt idx="164">
                  <c:v>3334</c:v>
                </c:pt>
                <c:pt idx="165">
                  <c:v>1497</c:v>
                </c:pt>
                <c:pt idx="166">
                  <c:v>2001</c:v>
                </c:pt>
                <c:pt idx="167">
                  <c:v>1286</c:v>
                </c:pt>
                <c:pt idx="168">
                  <c:v>609</c:v>
                </c:pt>
                <c:pt idx="169">
                  <c:v>2908</c:v>
                </c:pt>
                <c:pt idx="170">
                  <c:v>1424</c:v>
                </c:pt>
                <c:pt idx="171">
                  <c:v>403</c:v>
                </c:pt>
                <c:pt idx="172">
                  <c:v>222</c:v>
                </c:pt>
                <c:pt idx="173">
                  <c:v>78</c:v>
                </c:pt>
                <c:pt idx="174">
                  <c:v>106</c:v>
                </c:pt>
                <c:pt idx="175">
                  <c:v>116</c:v>
                </c:pt>
                <c:pt idx="176">
                  <c:v>77</c:v>
                </c:pt>
                <c:pt idx="177">
                  <c:v>317</c:v>
                </c:pt>
                <c:pt idx="178">
                  <c:v>1575</c:v>
                </c:pt>
                <c:pt idx="179">
                  <c:v>1337</c:v>
                </c:pt>
                <c:pt idx="180">
                  <c:v>529</c:v>
                </c:pt>
                <c:pt idx="181">
                  <c:v>2421</c:v>
                </c:pt>
                <c:pt idx="182">
                  <c:v>849</c:v>
                </c:pt>
                <c:pt idx="183">
                  <c:v>3182</c:v>
                </c:pt>
                <c:pt idx="184">
                  <c:v>2689</c:v>
                </c:pt>
                <c:pt idx="185">
                  <c:v>1145</c:v>
                </c:pt>
                <c:pt idx="186">
                  <c:v>616</c:v>
                </c:pt>
                <c:pt idx="187">
                  <c:v>286</c:v>
                </c:pt>
                <c:pt idx="188">
                  <c:v>37</c:v>
                </c:pt>
                <c:pt idx="189">
                  <c:v>22</c:v>
                </c:pt>
                <c:pt idx="190">
                  <c:v>16</c:v>
                </c:pt>
                <c:pt idx="191">
                  <c:v>9</c:v>
                </c:pt>
                <c:pt idx="192">
                  <c:v>15</c:v>
                </c:pt>
                <c:pt idx="193">
                  <c:v>10</c:v>
                </c:pt>
                <c:pt idx="194">
                  <c:v>9</c:v>
                </c:pt>
                <c:pt idx="195">
                  <c:v>65</c:v>
                </c:pt>
                <c:pt idx="196">
                  <c:v>61</c:v>
                </c:pt>
                <c:pt idx="197">
                  <c:v>11</c:v>
                </c:pt>
                <c:pt idx="198">
                  <c:v>10</c:v>
                </c:pt>
                <c:pt idx="199">
                  <c:v>44</c:v>
                </c:pt>
                <c:pt idx="200">
                  <c:v>12</c:v>
                </c:pt>
                <c:pt idx="201">
                  <c:v>4</c:v>
                </c:pt>
                <c:pt idx="202">
                  <c:v>10</c:v>
                </c:pt>
                <c:pt idx="203">
                  <c:v>6</c:v>
                </c:pt>
                <c:pt idx="204">
                  <c:v>5</c:v>
                </c:pt>
                <c:pt idx="205">
                  <c:v>38</c:v>
                </c:pt>
                <c:pt idx="206">
                  <c:v>48</c:v>
                </c:pt>
                <c:pt idx="207">
                  <c:v>4</c:v>
                </c:pt>
                <c:pt idx="208">
                  <c:v>6</c:v>
                </c:pt>
                <c:pt idx="209">
                  <c:v>2</c:v>
                </c:pt>
                <c:pt idx="210">
                  <c:v>1</c:v>
                </c:pt>
                <c:pt idx="211">
                  <c:v>1</c:v>
                </c:pt>
                <c:pt idx="212">
                  <c:v>4399</c:v>
                </c:pt>
                <c:pt idx="213">
                  <c:v>1721</c:v>
                </c:pt>
                <c:pt idx="214">
                  <c:v>932</c:v>
                </c:pt>
                <c:pt idx="215">
                  <c:v>322</c:v>
                </c:pt>
                <c:pt idx="216">
                  <c:v>19</c:v>
                </c:pt>
                <c:pt idx="217">
                  <c:v>19</c:v>
                </c:pt>
                <c:pt idx="218">
                  <c:v>2196</c:v>
                </c:pt>
                <c:pt idx="219">
                  <c:v>841</c:v>
                </c:pt>
                <c:pt idx="220">
                  <c:v>91</c:v>
                </c:pt>
                <c:pt idx="221">
                  <c:v>33</c:v>
                </c:pt>
                <c:pt idx="222">
                  <c:v>17</c:v>
                </c:pt>
                <c:pt idx="223">
                  <c:v>9</c:v>
                </c:pt>
                <c:pt idx="224">
                  <c:v>113</c:v>
                </c:pt>
                <c:pt idx="225">
                  <c:v>2424</c:v>
                </c:pt>
                <c:pt idx="226">
                  <c:v>2738</c:v>
                </c:pt>
                <c:pt idx="227">
                  <c:v>1693</c:v>
                </c:pt>
                <c:pt idx="228">
                  <c:v>1090</c:v>
                </c:pt>
                <c:pt idx="229">
                  <c:v>180</c:v>
                </c:pt>
                <c:pt idx="230">
                  <c:v>51</c:v>
                </c:pt>
                <c:pt idx="231">
                  <c:v>14</c:v>
                </c:pt>
                <c:pt idx="232">
                  <c:v>1164</c:v>
                </c:pt>
                <c:pt idx="233">
                  <c:v>1133</c:v>
                </c:pt>
                <c:pt idx="234">
                  <c:v>788</c:v>
                </c:pt>
                <c:pt idx="235">
                  <c:v>434</c:v>
                </c:pt>
                <c:pt idx="236">
                  <c:v>15</c:v>
                </c:pt>
                <c:pt idx="237">
                  <c:v>6140</c:v>
                </c:pt>
                <c:pt idx="238">
                  <c:v>1969</c:v>
                </c:pt>
                <c:pt idx="239">
                  <c:v>811</c:v>
                </c:pt>
                <c:pt idx="240">
                  <c:v>138</c:v>
                </c:pt>
                <c:pt idx="241">
                  <c:v>43</c:v>
                </c:pt>
                <c:pt idx="242">
                  <c:v>39</c:v>
                </c:pt>
                <c:pt idx="243">
                  <c:v>13</c:v>
                </c:pt>
                <c:pt idx="244">
                  <c:v>74</c:v>
                </c:pt>
                <c:pt idx="245">
                  <c:v>52</c:v>
                </c:pt>
                <c:pt idx="246">
                  <c:v>32</c:v>
                </c:pt>
                <c:pt idx="247">
                  <c:v>23</c:v>
                </c:pt>
                <c:pt idx="248">
                  <c:v>19</c:v>
                </c:pt>
                <c:pt idx="249">
                  <c:v>8</c:v>
                </c:pt>
                <c:pt idx="250">
                  <c:v>7</c:v>
                </c:pt>
                <c:pt idx="251">
                  <c:v>5</c:v>
                </c:pt>
                <c:pt idx="252">
                  <c:v>6</c:v>
                </c:pt>
                <c:pt idx="253">
                  <c:v>4</c:v>
                </c:pt>
                <c:pt idx="254">
                  <c:v>2213</c:v>
                </c:pt>
                <c:pt idx="255">
                  <c:v>2757</c:v>
                </c:pt>
                <c:pt idx="256">
                  <c:v>2859</c:v>
                </c:pt>
                <c:pt idx="257">
                  <c:v>2006</c:v>
                </c:pt>
                <c:pt idx="258">
                  <c:v>932</c:v>
                </c:pt>
                <c:pt idx="259">
                  <c:v>634</c:v>
                </c:pt>
                <c:pt idx="260">
                  <c:v>184</c:v>
                </c:pt>
                <c:pt idx="261">
                  <c:v>24</c:v>
                </c:pt>
                <c:pt idx="262">
                  <c:v>9</c:v>
                </c:pt>
                <c:pt idx="263">
                  <c:v>9</c:v>
                </c:pt>
                <c:pt idx="264">
                  <c:v>73</c:v>
                </c:pt>
                <c:pt idx="265">
                  <c:v>1376</c:v>
                </c:pt>
                <c:pt idx="266">
                  <c:v>2210</c:v>
                </c:pt>
                <c:pt idx="267">
                  <c:v>1438</c:v>
                </c:pt>
                <c:pt idx="268">
                  <c:v>693</c:v>
                </c:pt>
                <c:pt idx="269">
                  <c:v>430</c:v>
                </c:pt>
                <c:pt idx="270">
                  <c:v>12</c:v>
                </c:pt>
                <c:pt idx="271">
                  <c:v>6</c:v>
                </c:pt>
                <c:pt idx="272">
                  <c:v>9</c:v>
                </c:pt>
                <c:pt idx="273">
                  <c:v>9</c:v>
                </c:pt>
                <c:pt idx="274">
                  <c:v>5</c:v>
                </c:pt>
                <c:pt idx="275">
                  <c:v>17</c:v>
                </c:pt>
                <c:pt idx="276">
                  <c:v>4935</c:v>
                </c:pt>
                <c:pt idx="277">
                  <c:v>1470</c:v>
                </c:pt>
                <c:pt idx="278">
                  <c:v>1157</c:v>
                </c:pt>
                <c:pt idx="279">
                  <c:v>1702</c:v>
                </c:pt>
                <c:pt idx="280">
                  <c:v>892</c:v>
                </c:pt>
                <c:pt idx="281">
                  <c:v>495</c:v>
                </c:pt>
                <c:pt idx="282">
                  <c:v>260</c:v>
                </c:pt>
                <c:pt idx="283">
                  <c:v>2768</c:v>
                </c:pt>
                <c:pt idx="284">
                  <c:v>714</c:v>
                </c:pt>
                <c:pt idx="285">
                  <c:v>129</c:v>
                </c:pt>
                <c:pt idx="286">
                  <c:v>42</c:v>
                </c:pt>
                <c:pt idx="287">
                  <c:v>23</c:v>
                </c:pt>
                <c:pt idx="288">
                  <c:v>12</c:v>
                </c:pt>
                <c:pt idx="289">
                  <c:v>21</c:v>
                </c:pt>
                <c:pt idx="290">
                  <c:v>11</c:v>
                </c:pt>
                <c:pt idx="291">
                  <c:v>11</c:v>
                </c:pt>
                <c:pt idx="292">
                  <c:v>2310</c:v>
                </c:pt>
                <c:pt idx="293">
                  <c:v>1117</c:v>
                </c:pt>
                <c:pt idx="294">
                  <c:v>512</c:v>
                </c:pt>
                <c:pt idx="295">
                  <c:v>617</c:v>
                </c:pt>
                <c:pt idx="296">
                  <c:v>1787</c:v>
                </c:pt>
                <c:pt idx="297">
                  <c:v>1682</c:v>
                </c:pt>
                <c:pt idx="298">
                  <c:v>1661</c:v>
                </c:pt>
                <c:pt idx="299">
                  <c:v>6111</c:v>
                </c:pt>
                <c:pt idx="300">
                  <c:v>3504</c:v>
                </c:pt>
                <c:pt idx="301">
                  <c:v>2570</c:v>
                </c:pt>
                <c:pt idx="302">
                  <c:v>2104</c:v>
                </c:pt>
                <c:pt idx="303">
                  <c:v>1967</c:v>
                </c:pt>
                <c:pt idx="304">
                  <c:v>7494</c:v>
                </c:pt>
                <c:pt idx="305">
                  <c:v>5619</c:v>
                </c:pt>
                <c:pt idx="306">
                  <c:v>2831</c:v>
                </c:pt>
                <c:pt idx="307">
                  <c:v>3294</c:v>
                </c:pt>
                <c:pt idx="308">
                  <c:v>2310</c:v>
                </c:pt>
                <c:pt idx="309">
                  <c:v>1311</c:v>
                </c:pt>
                <c:pt idx="310">
                  <c:v>1236</c:v>
                </c:pt>
                <c:pt idx="311">
                  <c:v>288</c:v>
                </c:pt>
                <c:pt idx="312">
                  <c:v>643</c:v>
                </c:pt>
                <c:pt idx="313">
                  <c:v>813</c:v>
                </c:pt>
                <c:pt idx="314">
                  <c:v>278</c:v>
                </c:pt>
                <c:pt idx="315">
                  <c:v>361</c:v>
                </c:pt>
                <c:pt idx="316">
                  <c:v>261</c:v>
                </c:pt>
                <c:pt idx="317">
                  <c:v>209</c:v>
                </c:pt>
                <c:pt idx="318">
                  <c:v>149</c:v>
                </c:pt>
                <c:pt idx="319">
                  <c:v>191</c:v>
                </c:pt>
                <c:pt idx="320">
                  <c:v>721</c:v>
                </c:pt>
                <c:pt idx="321">
                  <c:v>854</c:v>
                </c:pt>
                <c:pt idx="322">
                  <c:v>1380</c:v>
                </c:pt>
                <c:pt idx="323">
                  <c:v>1749</c:v>
                </c:pt>
                <c:pt idx="324">
                  <c:v>685</c:v>
                </c:pt>
                <c:pt idx="325">
                  <c:v>383</c:v>
                </c:pt>
                <c:pt idx="326">
                  <c:v>1108</c:v>
                </c:pt>
                <c:pt idx="327">
                  <c:v>592</c:v>
                </c:pt>
                <c:pt idx="328">
                  <c:v>404</c:v>
                </c:pt>
                <c:pt idx="329">
                  <c:v>295</c:v>
                </c:pt>
                <c:pt idx="330">
                  <c:v>268</c:v>
                </c:pt>
                <c:pt idx="331">
                  <c:v>2556</c:v>
                </c:pt>
                <c:pt idx="332">
                  <c:v>2107</c:v>
                </c:pt>
                <c:pt idx="333">
                  <c:v>893</c:v>
                </c:pt>
                <c:pt idx="334">
                  <c:v>1068</c:v>
                </c:pt>
                <c:pt idx="335">
                  <c:v>157</c:v>
                </c:pt>
                <c:pt idx="336">
                  <c:v>16</c:v>
                </c:pt>
                <c:pt idx="337">
                  <c:v>16</c:v>
                </c:pt>
                <c:pt idx="338">
                  <c:v>13</c:v>
                </c:pt>
                <c:pt idx="339">
                  <c:v>3612</c:v>
                </c:pt>
                <c:pt idx="340">
                  <c:v>914</c:v>
                </c:pt>
                <c:pt idx="341">
                  <c:v>553</c:v>
                </c:pt>
                <c:pt idx="342">
                  <c:v>126</c:v>
                </c:pt>
                <c:pt idx="343">
                  <c:v>34</c:v>
                </c:pt>
                <c:pt idx="344">
                  <c:v>2099</c:v>
                </c:pt>
                <c:pt idx="345">
                  <c:v>875</c:v>
                </c:pt>
                <c:pt idx="346">
                  <c:v>454</c:v>
                </c:pt>
                <c:pt idx="347">
                  <c:v>71</c:v>
                </c:pt>
                <c:pt idx="348">
                  <c:v>7</c:v>
                </c:pt>
                <c:pt idx="349">
                  <c:v>26</c:v>
                </c:pt>
                <c:pt idx="350">
                  <c:v>75</c:v>
                </c:pt>
                <c:pt idx="351">
                  <c:v>2187</c:v>
                </c:pt>
                <c:pt idx="352">
                  <c:v>983</c:v>
                </c:pt>
                <c:pt idx="353">
                  <c:v>281</c:v>
                </c:pt>
                <c:pt idx="354">
                  <c:v>175</c:v>
                </c:pt>
                <c:pt idx="355">
                  <c:v>15</c:v>
                </c:pt>
                <c:pt idx="356">
                  <c:v>5</c:v>
                </c:pt>
                <c:pt idx="357">
                  <c:v>27</c:v>
                </c:pt>
                <c:pt idx="358">
                  <c:v>19</c:v>
                </c:pt>
                <c:pt idx="359">
                  <c:v>5</c:v>
                </c:pt>
                <c:pt idx="360">
                  <c:v>10</c:v>
                </c:pt>
                <c:pt idx="361">
                  <c:v>2</c:v>
                </c:pt>
                <c:pt idx="362">
                  <c:v>5</c:v>
                </c:pt>
                <c:pt idx="363">
                  <c:v>3</c:v>
                </c:pt>
                <c:pt idx="364">
                  <c:v>3</c:v>
                </c:pt>
                <c:pt idx="365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05F2-4269-ABCE-3C45E7D971EC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Sheet1!$AL$2:$AL$367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05F2-4269-ABCE-3C45E7D971EC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Sheet1!$AM$2:$AM$367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05F2-4269-ABCE-3C45E7D971EC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Jennifer - Sehnsucht nach was Besseres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Sheet1!$AN$2:$AN$367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05F2-4269-ABCE-3C45E7D971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920808"/>
        <c:axId val="49921464"/>
      </c:lineChart>
      <c:catAx>
        <c:axId val="49920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21464"/>
        <c:crosses val="autoZero"/>
        <c:auto val="1"/>
        <c:lblAlgn val="ctr"/>
        <c:lblOffset val="100"/>
        <c:noMultiLvlLbl val="0"/>
      </c:catAx>
      <c:valAx>
        <c:axId val="4992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2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1EAB2-9EEC-4808-A63B-18495AC31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70AF99-DEEB-477E-BC3C-AFF96AB575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928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DA2E2-949A-4513-8D5D-FF17D241B0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177FA-9017-421E-9F57-22F50D96E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9804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Potenzielle Reichweite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Potenzielle Reichweite</dc:title>
  <dc:creator>Administrator</dc:creator>
  <cp:lastModifiedBy>Administrator</cp:lastModifiedBy>
  <cp:revision>1</cp:revision>
  <dcterms:created xsi:type="dcterms:W3CDTF">2018-04-10T14:02:37Z</dcterms:created>
  <dcterms:modified xsi:type="dcterms:W3CDTF">2018-04-10T14:02:42Z</dcterms:modified>
</cp:coreProperties>
</file>