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269626</c:v>
                </c:pt>
                <c:pt idx="1">
                  <c:v>269677</c:v>
                </c:pt>
                <c:pt idx="2">
                  <c:v>269739</c:v>
                </c:pt>
                <c:pt idx="3">
                  <c:v>269789</c:v>
                </c:pt>
                <c:pt idx="4">
                  <c:v>269796</c:v>
                </c:pt>
                <c:pt idx="5">
                  <c:v>269798</c:v>
                </c:pt>
                <c:pt idx="6">
                  <c:v>269804</c:v>
                </c:pt>
                <c:pt idx="7">
                  <c:v>269913</c:v>
                </c:pt>
                <c:pt idx="8">
                  <c:v>269967</c:v>
                </c:pt>
                <c:pt idx="9">
                  <c:v>270017</c:v>
                </c:pt>
                <c:pt idx="10">
                  <c:v>270050</c:v>
                </c:pt>
                <c:pt idx="11">
                  <c:v>270074</c:v>
                </c:pt>
                <c:pt idx="12">
                  <c:v>270078</c:v>
                </c:pt>
                <c:pt idx="13">
                  <c:v>270098</c:v>
                </c:pt>
                <c:pt idx="14">
                  <c:v>270108</c:v>
                </c:pt>
                <c:pt idx="15">
                  <c:v>270124</c:v>
                </c:pt>
                <c:pt idx="16">
                  <c:v>270136</c:v>
                </c:pt>
                <c:pt idx="17">
                  <c:v>270148</c:v>
                </c:pt>
                <c:pt idx="18">
                  <c:v>270162</c:v>
                </c:pt>
                <c:pt idx="19">
                  <c:v>270192</c:v>
                </c:pt>
                <c:pt idx="20">
                  <c:v>270227</c:v>
                </c:pt>
                <c:pt idx="21">
                  <c:v>270260</c:v>
                </c:pt>
                <c:pt idx="22">
                  <c:v>270271</c:v>
                </c:pt>
                <c:pt idx="23">
                  <c:v>270289</c:v>
                </c:pt>
                <c:pt idx="24">
                  <c:v>270669</c:v>
                </c:pt>
                <c:pt idx="25">
                  <c:v>270898</c:v>
                </c:pt>
                <c:pt idx="26">
                  <c:v>271050</c:v>
                </c:pt>
                <c:pt idx="27">
                  <c:v>271173</c:v>
                </c:pt>
                <c:pt idx="28">
                  <c:v>271293</c:v>
                </c:pt>
                <c:pt idx="29">
                  <c:v>271417</c:v>
                </c:pt>
                <c:pt idx="30">
                  <c:v>271520</c:v>
                </c:pt>
                <c:pt idx="31">
                  <c:v>271589</c:v>
                </c:pt>
                <c:pt idx="32">
                  <c:v>271635</c:v>
                </c:pt>
                <c:pt idx="33">
                  <c:v>271649</c:v>
                </c:pt>
                <c:pt idx="34">
                  <c:v>271680</c:v>
                </c:pt>
                <c:pt idx="35">
                  <c:v>271713</c:v>
                </c:pt>
                <c:pt idx="36">
                  <c:v>271738</c:v>
                </c:pt>
                <c:pt idx="37">
                  <c:v>271737</c:v>
                </c:pt>
                <c:pt idx="38">
                  <c:v>271753</c:v>
                </c:pt>
                <c:pt idx="39">
                  <c:v>271775</c:v>
                </c:pt>
                <c:pt idx="40">
                  <c:v>271762</c:v>
                </c:pt>
                <c:pt idx="41">
                  <c:v>271759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44-46B9-942C-6E14BCE20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891048"/>
        <c:axId val="291889080"/>
      </c:lineChart>
      <c:catAx>
        <c:axId val="29189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89080"/>
        <c:crosses val="autoZero"/>
        <c:auto val="1"/>
        <c:lblAlgn val="ctr"/>
        <c:lblOffset val="100"/>
        <c:noMultiLvlLbl val="0"/>
      </c:catAx>
      <c:valAx>
        <c:axId val="29188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9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F26E-D29B-4203-AA0C-D65C545D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DC1FA7-B749-4E2C-8857-B7E83FF679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0735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9B333-F96D-4D18-9DC6-75E9D7A90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01.01.2018 - 11.02.2018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7D524-35A0-4EFB-B388-358DF6F40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41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2018-04-10T14:01:32Z</dcterms:created>
  <dcterms:modified xsi:type="dcterms:W3CDTF">2018-04-10T14:01:36Z</dcterms:modified>
</cp:coreProperties>
</file>